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3" r:id="rId3"/>
    <p:sldId id="266" r:id="rId4"/>
    <p:sldId id="269" r:id="rId5"/>
    <p:sldId id="268" r:id="rId6"/>
    <p:sldId id="257" r:id="rId7"/>
    <p:sldId id="256" r:id="rId8"/>
    <p:sldId id="258" r:id="rId9"/>
    <p:sldId id="267" r:id="rId10"/>
    <p:sldId id="262" r:id="rId11"/>
    <p:sldId id="265" r:id="rId12"/>
    <p:sldId id="261" r:id="rId13"/>
    <p:sldId id="263" r:id="rId14"/>
    <p:sldId id="264" r:id="rId15"/>
    <p:sldId id="285" r:id="rId16"/>
    <p:sldId id="280" r:id="rId17"/>
    <p:sldId id="279" r:id="rId18"/>
    <p:sldId id="278" r:id="rId19"/>
    <p:sldId id="277" r:id="rId20"/>
    <p:sldId id="281" r:id="rId21"/>
    <p:sldId id="271" r:id="rId22"/>
    <p:sldId id="273" r:id="rId23"/>
    <p:sldId id="274" r:id="rId24"/>
    <p:sldId id="276" r:id="rId2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EA2"/>
    <a:srgbClr val="D059D9"/>
    <a:srgbClr val="481F67"/>
    <a:srgbClr val="A162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A3FA3C-951C-6951-F135-B8B665F20910}" v="2" dt="2022-11-23T13:05:02.628"/>
    <p1510:client id="{20030F49-56D3-41BD-8383-E8169121016C}" v="53" dt="2022-11-23T08:22:07.567"/>
    <p1510:client id="{4292B35E-CE95-CE64-1DE8-7A310BD2913B}" v="4" dt="2022-11-23T09:38:58.573"/>
    <p1510:client id="{4EA602C5-2248-645A-D3BC-FA449D022A54}" v="12" dt="2022-11-23T10:10:11.743"/>
    <p1510:client id="{BF12C95C-EA27-4CA5-B796-665B51D58547}" v="40" dt="2022-11-23T08:35:34.411"/>
    <p1510:client id="{CCB80662-EA2E-B958-859A-3F1133642B8F}" v="23" dt="2022-11-23T09:41:12.129"/>
    <p1510:client id="{F88A6FE3-CFDB-49EF-966E-1319C78E303E}" v="3" dt="2022-11-23T13:00:53.7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lkenhohl, Hannah" userId="S::hbalkenh@uni-mainz.de::eb4c3b09-0b4f-4979-9662-b4c2ed9ade4b" providerId="AD" clId="Web-{BF12C95C-EA27-4CA5-B796-665B51D58547}"/>
    <pc:docChg chg="modSld">
      <pc:chgData name="Balkenhohl, Hannah" userId="S::hbalkenh@uni-mainz.de::eb4c3b09-0b4f-4979-9662-b4c2ed9ade4b" providerId="AD" clId="Web-{BF12C95C-EA27-4CA5-B796-665B51D58547}" dt="2022-11-23T08:35:34.411" v="32" actId="1076"/>
      <pc:docMkLst>
        <pc:docMk/>
      </pc:docMkLst>
      <pc:sldChg chg="addSp delSp modSp">
        <pc:chgData name="Balkenhohl, Hannah" userId="S::hbalkenh@uni-mainz.de::eb4c3b09-0b4f-4979-9662-b4c2ed9ade4b" providerId="AD" clId="Web-{BF12C95C-EA27-4CA5-B796-665B51D58547}" dt="2022-11-23T08:35:34.411" v="32" actId="1076"/>
        <pc:sldMkLst>
          <pc:docMk/>
          <pc:sldMk cId="2025026905" sldId="281"/>
        </pc:sldMkLst>
        <pc:spChg chg="del">
          <ac:chgData name="Balkenhohl, Hannah" userId="S::hbalkenh@uni-mainz.de::eb4c3b09-0b4f-4979-9662-b4c2ed9ade4b" providerId="AD" clId="Web-{BF12C95C-EA27-4CA5-B796-665B51D58547}" dt="2022-11-23T08:32:16.262" v="0"/>
          <ac:spMkLst>
            <pc:docMk/>
            <pc:sldMk cId="2025026905" sldId="281"/>
            <ac:spMk id="4" creationId="{F19C380B-73EC-E061-84BF-7195ACD1DB63}"/>
          </ac:spMkLst>
        </pc:spChg>
        <pc:spChg chg="del">
          <ac:chgData name="Balkenhohl, Hannah" userId="S::hbalkenh@uni-mainz.de::eb4c3b09-0b4f-4979-9662-b4c2ed9ade4b" providerId="AD" clId="Web-{BF12C95C-EA27-4CA5-B796-665B51D58547}" dt="2022-11-23T08:32:17.637" v="1"/>
          <ac:spMkLst>
            <pc:docMk/>
            <pc:sldMk cId="2025026905" sldId="281"/>
            <ac:spMk id="5" creationId="{6C222955-4F1E-9EF3-11AE-8D99AFC49538}"/>
          </ac:spMkLst>
        </pc:spChg>
        <pc:spChg chg="add del mod">
          <ac:chgData name="Balkenhohl, Hannah" userId="S::hbalkenh@uni-mainz.de::eb4c3b09-0b4f-4979-9662-b4c2ed9ade4b" providerId="AD" clId="Web-{BF12C95C-EA27-4CA5-B796-665B51D58547}" dt="2022-11-23T08:33:01.639" v="14" actId="1076"/>
          <ac:spMkLst>
            <pc:docMk/>
            <pc:sldMk cId="2025026905" sldId="281"/>
            <ac:spMk id="6" creationId="{A3A44F2D-ADFD-7199-2CBE-BE4A797AA5EB}"/>
          </ac:spMkLst>
        </pc:spChg>
        <pc:spChg chg="add del">
          <ac:chgData name="Balkenhohl, Hannah" userId="S::hbalkenh@uni-mainz.de::eb4c3b09-0b4f-4979-9662-b4c2ed9ade4b" providerId="AD" clId="Web-{BF12C95C-EA27-4CA5-B796-665B51D58547}" dt="2022-11-23T08:33:04.108" v="15"/>
          <ac:spMkLst>
            <pc:docMk/>
            <pc:sldMk cId="2025026905" sldId="281"/>
            <ac:spMk id="7" creationId="{1F2F0C88-DC80-5CC2-00EC-80CABA54F067}"/>
          </ac:spMkLst>
        </pc:spChg>
        <pc:spChg chg="add del">
          <ac:chgData name="Balkenhohl, Hannah" userId="S::hbalkenh@uni-mainz.de::eb4c3b09-0b4f-4979-9662-b4c2ed9ade4b" providerId="AD" clId="Web-{BF12C95C-EA27-4CA5-B796-665B51D58547}" dt="2022-11-23T08:33:04.108" v="16"/>
          <ac:spMkLst>
            <pc:docMk/>
            <pc:sldMk cId="2025026905" sldId="281"/>
            <ac:spMk id="8" creationId="{564DB4DE-086D-5BB1-C103-D19424F98602}"/>
          </ac:spMkLst>
        </pc:spChg>
        <pc:spChg chg="add del">
          <ac:chgData name="Balkenhohl, Hannah" userId="S::hbalkenh@uni-mainz.de::eb4c3b09-0b4f-4979-9662-b4c2ed9ade4b" providerId="AD" clId="Web-{BF12C95C-EA27-4CA5-B796-665B51D58547}" dt="2022-11-23T08:33:04.108" v="17"/>
          <ac:spMkLst>
            <pc:docMk/>
            <pc:sldMk cId="2025026905" sldId="281"/>
            <ac:spMk id="9" creationId="{097554C5-6796-267D-4B3A-251CAAEE7E0B}"/>
          </ac:spMkLst>
        </pc:spChg>
        <pc:spChg chg="del">
          <ac:chgData name="Balkenhohl, Hannah" userId="S::hbalkenh@uni-mainz.de::eb4c3b09-0b4f-4979-9662-b4c2ed9ade4b" providerId="AD" clId="Web-{BF12C95C-EA27-4CA5-B796-665B51D58547}" dt="2022-11-23T08:33:17.577" v="19"/>
          <ac:spMkLst>
            <pc:docMk/>
            <pc:sldMk cId="2025026905" sldId="281"/>
            <ac:spMk id="10" creationId="{315ED1BE-AE76-CA4B-ADAB-3EE6C315C8C8}"/>
          </ac:spMkLst>
        </pc:spChg>
        <pc:spChg chg="mod">
          <ac:chgData name="Balkenhohl, Hannah" userId="S::hbalkenh@uni-mainz.de::eb4c3b09-0b4f-4979-9662-b4c2ed9ade4b" providerId="AD" clId="Web-{BF12C95C-EA27-4CA5-B796-665B51D58547}" dt="2022-11-23T08:32:43.279" v="9" actId="20577"/>
          <ac:spMkLst>
            <pc:docMk/>
            <pc:sldMk cId="2025026905" sldId="281"/>
            <ac:spMk id="11" creationId="{DC627310-2CBF-8F9B-F729-02098AE70A77}"/>
          </ac:spMkLst>
        </pc:spChg>
        <pc:spChg chg="add mod">
          <ac:chgData name="Balkenhohl, Hannah" userId="S::hbalkenh@uni-mainz.de::eb4c3b09-0b4f-4979-9662-b4c2ed9ade4b" providerId="AD" clId="Web-{BF12C95C-EA27-4CA5-B796-665B51D58547}" dt="2022-11-23T08:33:40.906" v="22" actId="1076"/>
          <ac:spMkLst>
            <pc:docMk/>
            <pc:sldMk cId="2025026905" sldId="281"/>
            <ac:spMk id="15" creationId="{850A6396-D3BF-C451-EF29-2308367AB5CC}"/>
          </ac:spMkLst>
        </pc:spChg>
        <pc:spChg chg="add mod">
          <ac:chgData name="Balkenhohl, Hannah" userId="S::hbalkenh@uni-mainz.de::eb4c3b09-0b4f-4979-9662-b4c2ed9ade4b" providerId="AD" clId="Web-{BF12C95C-EA27-4CA5-B796-665B51D58547}" dt="2022-11-23T08:33:40.922" v="23" actId="1076"/>
          <ac:spMkLst>
            <pc:docMk/>
            <pc:sldMk cId="2025026905" sldId="281"/>
            <ac:spMk id="21" creationId="{FCC17091-0974-C4DD-8AF5-548CC7E7C43D}"/>
          </ac:spMkLst>
        </pc:spChg>
        <pc:spChg chg="add mod">
          <ac:chgData name="Balkenhohl, Hannah" userId="S::hbalkenh@uni-mainz.de::eb4c3b09-0b4f-4979-9662-b4c2ed9ade4b" providerId="AD" clId="Web-{BF12C95C-EA27-4CA5-B796-665B51D58547}" dt="2022-11-23T08:35:34.411" v="32" actId="1076"/>
          <ac:spMkLst>
            <pc:docMk/>
            <pc:sldMk cId="2025026905" sldId="281"/>
            <ac:spMk id="22" creationId="{E60C2492-DD3D-303E-FA5A-EAD3F919A6F9}"/>
          </ac:spMkLst>
        </pc:spChg>
        <pc:grpChg chg="del">
          <ac:chgData name="Balkenhohl, Hannah" userId="S::hbalkenh@uni-mainz.de::eb4c3b09-0b4f-4979-9662-b4c2ed9ade4b" providerId="AD" clId="Web-{BF12C95C-EA27-4CA5-B796-665B51D58547}" dt="2022-11-23T08:33:09.436" v="18"/>
          <ac:grpSpMkLst>
            <pc:docMk/>
            <pc:sldMk cId="2025026905" sldId="281"/>
            <ac:grpSpMk id="13" creationId="{87E7EBA8-DDBB-AC41-2162-D661C47FE80B}"/>
          </ac:grpSpMkLst>
        </pc:grpChg>
      </pc:sldChg>
    </pc:docChg>
  </pc:docChgLst>
  <pc:docChgLst>
    <pc:chgData name="Balkenhohl, Hannah" userId="S::hbalkenh@uni-mainz.de::eb4c3b09-0b4f-4979-9662-b4c2ed9ade4b" providerId="AD" clId="Web-{09A3FA3C-951C-6951-F135-B8B665F20910}"/>
    <pc:docChg chg="modSld">
      <pc:chgData name="Balkenhohl, Hannah" userId="S::hbalkenh@uni-mainz.de::eb4c3b09-0b4f-4979-9662-b4c2ed9ade4b" providerId="AD" clId="Web-{09A3FA3C-951C-6951-F135-B8B665F20910}" dt="2022-11-23T13:05:02.628" v="1" actId="1076"/>
      <pc:docMkLst>
        <pc:docMk/>
      </pc:docMkLst>
      <pc:sldChg chg="modSp">
        <pc:chgData name="Balkenhohl, Hannah" userId="S::hbalkenh@uni-mainz.de::eb4c3b09-0b4f-4979-9662-b4c2ed9ade4b" providerId="AD" clId="Web-{09A3FA3C-951C-6951-F135-B8B665F20910}" dt="2022-11-23T13:05:02.628" v="1" actId="1076"/>
        <pc:sldMkLst>
          <pc:docMk/>
          <pc:sldMk cId="250277904" sldId="266"/>
        </pc:sldMkLst>
        <pc:picChg chg="mod">
          <ac:chgData name="Balkenhohl, Hannah" userId="S::hbalkenh@uni-mainz.de::eb4c3b09-0b4f-4979-9662-b4c2ed9ade4b" providerId="AD" clId="Web-{09A3FA3C-951C-6951-F135-B8B665F20910}" dt="2022-11-23T13:05:02.628" v="1" actId="1076"/>
          <ac:picMkLst>
            <pc:docMk/>
            <pc:sldMk cId="250277904" sldId="266"/>
            <ac:picMk id="2" creationId="{DFE63098-6F00-624C-B6D6-EE175C2F384D}"/>
          </ac:picMkLst>
        </pc:picChg>
      </pc:sldChg>
    </pc:docChg>
  </pc:docChgLst>
  <pc:docChgLst>
    <pc:chgData name="Balkenhohl, Hannah" userId="S::hbalkenh@uni-mainz.de::eb4c3b09-0b4f-4979-9662-b4c2ed9ade4b" providerId="AD" clId="Web-{CCB80662-EA2E-B958-859A-3F1133642B8F}"/>
    <pc:docChg chg="modSld">
      <pc:chgData name="Balkenhohl, Hannah" userId="S::hbalkenh@uni-mainz.de::eb4c3b09-0b4f-4979-9662-b4c2ed9ade4b" providerId="AD" clId="Web-{CCB80662-EA2E-B958-859A-3F1133642B8F}" dt="2022-11-23T09:41:12.129" v="20"/>
      <pc:docMkLst>
        <pc:docMk/>
      </pc:docMkLst>
      <pc:sldChg chg="delSp modSp">
        <pc:chgData name="Balkenhohl, Hannah" userId="S::hbalkenh@uni-mainz.de::eb4c3b09-0b4f-4979-9662-b4c2ed9ade4b" providerId="AD" clId="Web-{CCB80662-EA2E-B958-859A-3F1133642B8F}" dt="2022-11-23T09:41:12.129" v="20"/>
        <pc:sldMkLst>
          <pc:docMk/>
          <pc:sldMk cId="250277904" sldId="266"/>
        </pc:sldMkLst>
        <pc:picChg chg="del mod">
          <ac:chgData name="Balkenhohl, Hannah" userId="S::hbalkenh@uni-mainz.de::eb4c3b09-0b4f-4979-9662-b4c2ed9ade4b" providerId="AD" clId="Web-{CCB80662-EA2E-B958-859A-3F1133642B8F}" dt="2022-11-23T09:41:12.129" v="20"/>
          <ac:picMkLst>
            <pc:docMk/>
            <pc:sldMk cId="250277904" sldId="266"/>
            <ac:picMk id="2" creationId="{DB229B2E-845D-5745-9D1F-8DEE97A4EE0F}"/>
          </ac:picMkLst>
        </pc:picChg>
      </pc:sldChg>
    </pc:docChg>
  </pc:docChgLst>
  <pc:docChgLst>
    <pc:chgData name="Balkenhohl, Hannah" userId="S::hbalkenh@uni-mainz.de::eb4c3b09-0b4f-4979-9662-b4c2ed9ade4b" providerId="AD" clId="Web-{4292B35E-CE95-CE64-1DE8-7A310BD2913B}"/>
    <pc:docChg chg="modSld">
      <pc:chgData name="Balkenhohl, Hannah" userId="S::hbalkenh@uni-mainz.de::eb4c3b09-0b4f-4979-9662-b4c2ed9ade4b" providerId="AD" clId="Web-{4292B35E-CE95-CE64-1DE8-7A310BD2913B}" dt="2022-11-23T09:38:58.573" v="3" actId="1076"/>
      <pc:docMkLst>
        <pc:docMk/>
      </pc:docMkLst>
      <pc:sldChg chg="addSp delSp modSp">
        <pc:chgData name="Balkenhohl, Hannah" userId="S::hbalkenh@uni-mainz.de::eb4c3b09-0b4f-4979-9662-b4c2ed9ade4b" providerId="AD" clId="Web-{4292B35E-CE95-CE64-1DE8-7A310BD2913B}" dt="2022-11-23T09:38:58.573" v="3" actId="1076"/>
        <pc:sldMkLst>
          <pc:docMk/>
          <pc:sldMk cId="250277904" sldId="266"/>
        </pc:sldMkLst>
        <pc:picChg chg="add mod">
          <ac:chgData name="Balkenhohl, Hannah" userId="S::hbalkenh@uni-mainz.de::eb4c3b09-0b4f-4979-9662-b4c2ed9ade4b" providerId="AD" clId="Web-{4292B35E-CE95-CE64-1DE8-7A310BD2913B}" dt="2022-11-23T09:38:58.573" v="3" actId="1076"/>
          <ac:picMkLst>
            <pc:docMk/>
            <pc:sldMk cId="250277904" sldId="266"/>
            <ac:picMk id="2" creationId="{DB229B2E-845D-5745-9D1F-8DEE97A4EE0F}"/>
          </ac:picMkLst>
        </pc:picChg>
        <pc:picChg chg="del">
          <ac:chgData name="Balkenhohl, Hannah" userId="S::hbalkenh@uni-mainz.de::eb4c3b09-0b4f-4979-9662-b4c2ed9ade4b" providerId="AD" clId="Web-{4292B35E-CE95-CE64-1DE8-7A310BD2913B}" dt="2022-11-23T09:38:55.604" v="2"/>
          <ac:picMkLst>
            <pc:docMk/>
            <pc:sldMk cId="250277904" sldId="266"/>
            <ac:picMk id="41" creationId="{62925135-3311-6A24-42FB-6B9994264AF7}"/>
          </ac:picMkLst>
        </pc:picChg>
      </pc:sldChg>
    </pc:docChg>
  </pc:docChgLst>
  <pc:docChgLst>
    <pc:chgData name="Meyerhöffer, Nina" userId="f8af6e50-1522-4a6f-9584-e1cb3666990c" providerId="ADAL" clId="{20030F49-56D3-41BD-8383-E8169121016C}"/>
    <pc:docChg chg="undo custSel addSld delSld modSld sldOrd">
      <pc:chgData name="Meyerhöffer, Nina" userId="f8af6e50-1522-4a6f-9584-e1cb3666990c" providerId="ADAL" clId="{20030F49-56D3-41BD-8383-E8169121016C}" dt="2022-11-23T08:22:07.567" v="705" actId="478"/>
      <pc:docMkLst>
        <pc:docMk/>
      </pc:docMkLst>
      <pc:sldChg chg="modSp mod">
        <pc:chgData name="Meyerhöffer, Nina" userId="f8af6e50-1522-4a6f-9584-e1cb3666990c" providerId="ADAL" clId="{20030F49-56D3-41BD-8383-E8169121016C}" dt="2022-11-22T07:38:02.767" v="549" actId="114"/>
        <pc:sldMkLst>
          <pc:docMk/>
          <pc:sldMk cId="1115755354" sldId="256"/>
        </pc:sldMkLst>
        <pc:spChg chg="mod">
          <ac:chgData name="Meyerhöffer, Nina" userId="f8af6e50-1522-4a6f-9584-e1cb3666990c" providerId="ADAL" clId="{20030F49-56D3-41BD-8383-E8169121016C}" dt="2022-11-22T07:38:02.767" v="549" actId="114"/>
          <ac:spMkLst>
            <pc:docMk/>
            <pc:sldMk cId="1115755354" sldId="256"/>
            <ac:spMk id="2" creationId="{A3F715A6-4DA4-09F3-8142-9C81B2637AC4}"/>
          </ac:spMkLst>
        </pc:spChg>
      </pc:sldChg>
      <pc:sldChg chg="modSp mod">
        <pc:chgData name="Meyerhöffer, Nina" userId="f8af6e50-1522-4a6f-9584-e1cb3666990c" providerId="ADAL" clId="{20030F49-56D3-41BD-8383-E8169121016C}" dt="2022-11-22T07:38:14.073" v="552"/>
        <pc:sldMkLst>
          <pc:docMk/>
          <pc:sldMk cId="1528464923" sldId="258"/>
        </pc:sldMkLst>
        <pc:spChg chg="mod">
          <ac:chgData name="Meyerhöffer, Nina" userId="f8af6e50-1522-4a6f-9584-e1cb3666990c" providerId="ADAL" clId="{20030F49-56D3-41BD-8383-E8169121016C}" dt="2022-11-22T07:38:14.073" v="552"/>
          <ac:spMkLst>
            <pc:docMk/>
            <pc:sldMk cId="1528464923" sldId="258"/>
            <ac:spMk id="2" creationId="{882188D2-3148-F6CA-B715-CE9D53081EA0}"/>
          </ac:spMkLst>
        </pc:spChg>
      </pc:sldChg>
      <pc:sldChg chg="modSp mod">
        <pc:chgData name="Meyerhöffer, Nina" userId="f8af6e50-1522-4a6f-9584-e1cb3666990c" providerId="ADAL" clId="{20030F49-56D3-41BD-8383-E8169121016C}" dt="2022-11-22T07:38:28.968" v="555" actId="14100"/>
        <pc:sldMkLst>
          <pc:docMk/>
          <pc:sldMk cId="2617947802" sldId="260"/>
        </pc:sldMkLst>
        <pc:spChg chg="mod">
          <ac:chgData name="Meyerhöffer, Nina" userId="f8af6e50-1522-4a6f-9584-e1cb3666990c" providerId="ADAL" clId="{20030F49-56D3-41BD-8383-E8169121016C}" dt="2022-11-22T07:38:28.968" v="555" actId="14100"/>
          <ac:spMkLst>
            <pc:docMk/>
            <pc:sldMk cId="2617947802" sldId="260"/>
            <ac:spMk id="2" creationId="{5CB996FA-2A77-11A6-F25A-18869A67A135}"/>
          </ac:spMkLst>
        </pc:spChg>
      </pc:sldChg>
      <pc:sldChg chg="modSp mod">
        <pc:chgData name="Meyerhöffer, Nina" userId="f8af6e50-1522-4a6f-9584-e1cb3666990c" providerId="ADAL" clId="{20030F49-56D3-41BD-8383-E8169121016C}" dt="2022-11-22T07:38:51.479" v="566" actId="14100"/>
        <pc:sldMkLst>
          <pc:docMk/>
          <pc:sldMk cId="1791283474" sldId="261"/>
        </pc:sldMkLst>
        <pc:spChg chg="mod">
          <ac:chgData name="Meyerhöffer, Nina" userId="f8af6e50-1522-4a6f-9584-e1cb3666990c" providerId="ADAL" clId="{20030F49-56D3-41BD-8383-E8169121016C}" dt="2022-11-22T07:38:51.479" v="566" actId="14100"/>
          <ac:spMkLst>
            <pc:docMk/>
            <pc:sldMk cId="1791283474" sldId="261"/>
            <ac:spMk id="2" creationId="{5D079B07-9FCD-BEA2-27EB-761F81660CBE}"/>
          </ac:spMkLst>
        </pc:spChg>
      </pc:sldChg>
      <pc:sldChg chg="delSp modSp mod">
        <pc:chgData name="Meyerhöffer, Nina" userId="f8af6e50-1522-4a6f-9584-e1cb3666990c" providerId="ADAL" clId="{20030F49-56D3-41BD-8383-E8169121016C}" dt="2022-11-22T07:38:43.022" v="562" actId="14100"/>
        <pc:sldMkLst>
          <pc:docMk/>
          <pc:sldMk cId="3932183596" sldId="262"/>
        </pc:sldMkLst>
        <pc:spChg chg="mod">
          <ac:chgData name="Meyerhöffer, Nina" userId="f8af6e50-1522-4a6f-9584-e1cb3666990c" providerId="ADAL" clId="{20030F49-56D3-41BD-8383-E8169121016C}" dt="2022-11-22T07:38:43.022" v="562" actId="14100"/>
          <ac:spMkLst>
            <pc:docMk/>
            <pc:sldMk cId="3932183596" sldId="262"/>
            <ac:spMk id="3" creationId="{9D486C31-E309-1DCB-AE92-CC6804EB1D11}"/>
          </ac:spMkLst>
        </pc:spChg>
        <pc:inkChg chg="del">
          <ac:chgData name="Meyerhöffer, Nina" userId="f8af6e50-1522-4a6f-9584-e1cb3666990c" providerId="ADAL" clId="{20030F49-56D3-41BD-8383-E8169121016C}" dt="2022-11-22T07:27:40.494" v="477" actId="478"/>
          <ac:inkMkLst>
            <pc:docMk/>
            <pc:sldMk cId="3932183596" sldId="262"/>
            <ac:inkMk id="8" creationId="{FEA4BE86-42F1-866F-C84B-2A3EED68A53E}"/>
          </ac:inkMkLst>
        </pc:inkChg>
      </pc:sldChg>
      <pc:sldChg chg="modSp mod">
        <pc:chgData name="Meyerhöffer, Nina" userId="f8af6e50-1522-4a6f-9584-e1cb3666990c" providerId="ADAL" clId="{20030F49-56D3-41BD-8383-E8169121016C}" dt="2022-11-22T07:39:00.010" v="569"/>
        <pc:sldMkLst>
          <pc:docMk/>
          <pc:sldMk cId="3389865872" sldId="263"/>
        </pc:sldMkLst>
        <pc:spChg chg="mod">
          <ac:chgData name="Meyerhöffer, Nina" userId="f8af6e50-1522-4a6f-9584-e1cb3666990c" providerId="ADAL" clId="{20030F49-56D3-41BD-8383-E8169121016C}" dt="2022-11-22T07:39:00.010" v="569"/>
          <ac:spMkLst>
            <pc:docMk/>
            <pc:sldMk cId="3389865872" sldId="263"/>
            <ac:spMk id="2" creationId="{6D832C96-8BF9-F2BC-687C-6985B9F8063F}"/>
          </ac:spMkLst>
        </pc:spChg>
      </pc:sldChg>
      <pc:sldChg chg="modSp mod">
        <pc:chgData name="Meyerhöffer, Nina" userId="f8af6e50-1522-4a6f-9584-e1cb3666990c" providerId="ADAL" clId="{20030F49-56D3-41BD-8383-E8169121016C}" dt="2022-11-22T07:39:09.593" v="573" actId="14100"/>
        <pc:sldMkLst>
          <pc:docMk/>
          <pc:sldMk cId="309533646" sldId="264"/>
        </pc:sldMkLst>
        <pc:spChg chg="mod">
          <ac:chgData name="Meyerhöffer, Nina" userId="f8af6e50-1522-4a6f-9584-e1cb3666990c" providerId="ADAL" clId="{20030F49-56D3-41BD-8383-E8169121016C}" dt="2022-11-22T07:39:09.593" v="573" actId="14100"/>
          <ac:spMkLst>
            <pc:docMk/>
            <pc:sldMk cId="309533646" sldId="264"/>
            <ac:spMk id="3" creationId="{E0C55BB9-00EE-5867-F131-508696A82BF8}"/>
          </ac:spMkLst>
        </pc:spChg>
      </pc:sldChg>
      <pc:sldChg chg="delSp modSp mod ord">
        <pc:chgData name="Meyerhöffer, Nina" userId="f8af6e50-1522-4a6f-9584-e1cb3666990c" providerId="ADAL" clId="{20030F49-56D3-41BD-8383-E8169121016C}" dt="2022-11-22T07:43:27.285" v="660"/>
        <pc:sldMkLst>
          <pc:docMk/>
          <pc:sldMk cId="639971126" sldId="265"/>
        </pc:sldMkLst>
        <pc:spChg chg="mod">
          <ac:chgData name="Meyerhöffer, Nina" userId="f8af6e50-1522-4a6f-9584-e1cb3666990c" providerId="ADAL" clId="{20030F49-56D3-41BD-8383-E8169121016C}" dt="2022-11-22T07:39:26.604" v="577" actId="14100"/>
          <ac:spMkLst>
            <pc:docMk/>
            <pc:sldMk cId="639971126" sldId="265"/>
            <ac:spMk id="2" creationId="{3B93306E-51B9-C75F-F562-8D6616AB57B6}"/>
          </ac:spMkLst>
        </pc:spChg>
        <pc:inkChg chg="del">
          <ac:chgData name="Meyerhöffer, Nina" userId="f8af6e50-1522-4a6f-9584-e1cb3666990c" providerId="ADAL" clId="{20030F49-56D3-41BD-8383-E8169121016C}" dt="2022-11-21T07:41:14.860" v="0" actId="478"/>
          <ac:inkMkLst>
            <pc:docMk/>
            <pc:sldMk cId="639971126" sldId="265"/>
            <ac:inkMk id="8" creationId="{FEA4BE86-42F1-866F-C84B-2A3EED68A53E}"/>
          </ac:inkMkLst>
        </pc:inkChg>
      </pc:sldChg>
      <pc:sldChg chg="modSp mod ord">
        <pc:chgData name="Meyerhöffer, Nina" userId="f8af6e50-1522-4a6f-9584-e1cb3666990c" providerId="ADAL" clId="{20030F49-56D3-41BD-8383-E8169121016C}" dt="2022-11-22T07:42:11.293" v="652"/>
        <pc:sldMkLst>
          <pc:docMk/>
          <pc:sldMk cId="250277904" sldId="266"/>
        </pc:sldMkLst>
        <pc:spChg chg="mod">
          <ac:chgData name="Meyerhöffer, Nina" userId="f8af6e50-1522-4a6f-9584-e1cb3666990c" providerId="ADAL" clId="{20030F49-56D3-41BD-8383-E8169121016C}" dt="2022-11-22T07:40:08.584" v="590" actId="6549"/>
          <ac:spMkLst>
            <pc:docMk/>
            <pc:sldMk cId="250277904" sldId="266"/>
            <ac:spMk id="33" creationId="{F6987EB4-C1FA-F1B5-0092-C81A23B4D47D}"/>
          </ac:spMkLst>
        </pc:spChg>
      </pc:sldChg>
      <pc:sldChg chg="modSp mod">
        <pc:chgData name="Meyerhöffer, Nina" userId="f8af6e50-1522-4a6f-9584-e1cb3666990c" providerId="ADAL" clId="{20030F49-56D3-41BD-8383-E8169121016C}" dt="2022-11-22T07:38:34.354" v="558"/>
        <pc:sldMkLst>
          <pc:docMk/>
          <pc:sldMk cId="1019925446" sldId="267"/>
        </pc:sldMkLst>
        <pc:spChg chg="mod">
          <ac:chgData name="Meyerhöffer, Nina" userId="f8af6e50-1522-4a6f-9584-e1cb3666990c" providerId="ADAL" clId="{20030F49-56D3-41BD-8383-E8169121016C}" dt="2022-11-22T07:38:34.354" v="558"/>
          <ac:spMkLst>
            <pc:docMk/>
            <pc:sldMk cId="1019925446" sldId="267"/>
            <ac:spMk id="2" creationId="{5CDDF541-8AD3-97DE-3406-3BE031DB3ABB}"/>
          </ac:spMkLst>
        </pc:spChg>
      </pc:sldChg>
      <pc:sldChg chg="modSp del mod">
        <pc:chgData name="Meyerhöffer, Nina" userId="f8af6e50-1522-4a6f-9584-e1cb3666990c" providerId="ADAL" clId="{20030F49-56D3-41BD-8383-E8169121016C}" dt="2022-11-22T07:43:18.857" v="657" actId="2696"/>
        <pc:sldMkLst>
          <pc:docMk/>
          <pc:sldMk cId="453684252" sldId="268"/>
        </pc:sldMkLst>
        <pc:spChg chg="mod">
          <ac:chgData name="Meyerhöffer, Nina" userId="f8af6e50-1522-4a6f-9584-e1cb3666990c" providerId="ADAL" clId="{20030F49-56D3-41BD-8383-E8169121016C}" dt="2022-11-22T07:39:38.628" v="583" actId="20577"/>
          <ac:spMkLst>
            <pc:docMk/>
            <pc:sldMk cId="453684252" sldId="268"/>
            <ac:spMk id="2" creationId="{2AA4CA04-4F61-EBFF-88D7-5B962AC21B16}"/>
          </ac:spMkLst>
        </pc:spChg>
      </pc:sldChg>
      <pc:sldChg chg="add">
        <pc:chgData name="Meyerhöffer, Nina" userId="f8af6e50-1522-4a6f-9584-e1cb3666990c" providerId="ADAL" clId="{20030F49-56D3-41BD-8383-E8169121016C}" dt="2022-11-22T07:43:22.545" v="658"/>
        <pc:sldMkLst>
          <pc:docMk/>
          <pc:sldMk cId="2649474697" sldId="268"/>
        </pc:sldMkLst>
      </pc:sldChg>
      <pc:sldChg chg="modSp mod ord">
        <pc:chgData name="Meyerhöffer, Nina" userId="f8af6e50-1522-4a6f-9584-e1cb3666990c" providerId="ADAL" clId="{20030F49-56D3-41BD-8383-E8169121016C}" dt="2022-11-22T07:42:11.293" v="652"/>
        <pc:sldMkLst>
          <pc:docMk/>
          <pc:sldMk cId="2473537064" sldId="269"/>
        </pc:sldMkLst>
        <pc:spChg chg="mod">
          <ac:chgData name="Meyerhöffer, Nina" userId="f8af6e50-1522-4a6f-9584-e1cb3666990c" providerId="ADAL" clId="{20030F49-56D3-41BD-8383-E8169121016C}" dt="2022-11-22T07:40:20.327" v="599" actId="20577"/>
          <ac:spMkLst>
            <pc:docMk/>
            <pc:sldMk cId="2473537064" sldId="269"/>
            <ac:spMk id="3" creationId="{1002E7B8-4D7C-088C-0EA0-4FC200ACE369}"/>
          </ac:spMkLst>
        </pc:spChg>
      </pc:sldChg>
      <pc:sldChg chg="addSp modSp mod">
        <pc:chgData name="Meyerhöffer, Nina" userId="f8af6e50-1522-4a6f-9584-e1cb3666990c" providerId="ADAL" clId="{20030F49-56D3-41BD-8383-E8169121016C}" dt="2022-11-23T08:08:03.682" v="695" actId="9405"/>
        <pc:sldMkLst>
          <pc:docMk/>
          <pc:sldMk cId="1155797558" sldId="271"/>
        </pc:sldMkLst>
        <pc:spChg chg="mod">
          <ac:chgData name="Meyerhöffer, Nina" userId="f8af6e50-1522-4a6f-9584-e1cb3666990c" providerId="ADAL" clId="{20030F49-56D3-41BD-8383-E8169121016C}" dt="2022-11-22T07:40:35.572" v="615" actId="20577"/>
          <ac:spMkLst>
            <pc:docMk/>
            <pc:sldMk cId="1155797558" sldId="271"/>
            <ac:spMk id="2" creationId="{4635B59A-A76B-B29F-092B-A89A06C2CCB8}"/>
          </ac:spMkLst>
        </pc:spChg>
        <pc:inkChg chg="add">
          <ac:chgData name="Meyerhöffer, Nina" userId="f8af6e50-1522-4a6f-9584-e1cb3666990c" providerId="ADAL" clId="{20030F49-56D3-41BD-8383-E8169121016C}" dt="2022-11-23T08:08:03.682" v="695" actId="9405"/>
          <ac:inkMkLst>
            <pc:docMk/>
            <pc:sldMk cId="1155797558" sldId="271"/>
            <ac:inkMk id="3" creationId="{43BCFF0B-C7B0-3AC1-A8CF-5B0F1267B470}"/>
          </ac:inkMkLst>
        </pc:inkChg>
      </pc:sldChg>
      <pc:sldChg chg="modSp mod">
        <pc:chgData name="Meyerhöffer, Nina" userId="f8af6e50-1522-4a6f-9584-e1cb3666990c" providerId="ADAL" clId="{20030F49-56D3-41BD-8383-E8169121016C}" dt="2022-11-22T07:40:50.673" v="619" actId="14100"/>
        <pc:sldMkLst>
          <pc:docMk/>
          <pc:sldMk cId="1235274988" sldId="273"/>
        </pc:sldMkLst>
        <pc:spChg chg="mod">
          <ac:chgData name="Meyerhöffer, Nina" userId="f8af6e50-1522-4a6f-9584-e1cb3666990c" providerId="ADAL" clId="{20030F49-56D3-41BD-8383-E8169121016C}" dt="2022-11-22T07:40:50.673" v="619" actId="14100"/>
          <ac:spMkLst>
            <pc:docMk/>
            <pc:sldMk cId="1235274988" sldId="273"/>
            <ac:spMk id="3" creationId="{DB8209AF-0042-9C20-78B2-A0DCF7CCA57F}"/>
          </ac:spMkLst>
        </pc:spChg>
      </pc:sldChg>
      <pc:sldChg chg="modSp mod">
        <pc:chgData name="Meyerhöffer, Nina" userId="f8af6e50-1522-4a6f-9584-e1cb3666990c" providerId="ADAL" clId="{20030F49-56D3-41BD-8383-E8169121016C}" dt="2022-11-22T07:41:00.714" v="623" actId="14100"/>
        <pc:sldMkLst>
          <pc:docMk/>
          <pc:sldMk cId="3422076252" sldId="274"/>
        </pc:sldMkLst>
        <pc:spChg chg="mod">
          <ac:chgData name="Meyerhöffer, Nina" userId="f8af6e50-1522-4a6f-9584-e1cb3666990c" providerId="ADAL" clId="{20030F49-56D3-41BD-8383-E8169121016C}" dt="2022-11-22T07:41:00.714" v="623" actId="14100"/>
          <ac:spMkLst>
            <pc:docMk/>
            <pc:sldMk cId="3422076252" sldId="274"/>
            <ac:spMk id="6" creationId="{21F5797A-1F08-B4BA-7F72-7DDFEC5292FC}"/>
          </ac:spMkLst>
        </pc:spChg>
      </pc:sldChg>
      <pc:sldChg chg="modSp mod">
        <pc:chgData name="Meyerhöffer, Nina" userId="f8af6e50-1522-4a6f-9584-e1cb3666990c" providerId="ADAL" clId="{20030F49-56D3-41BD-8383-E8169121016C}" dt="2022-11-22T07:41:05.773" v="629"/>
        <pc:sldMkLst>
          <pc:docMk/>
          <pc:sldMk cId="2709603024" sldId="276"/>
        </pc:sldMkLst>
        <pc:spChg chg="mod">
          <ac:chgData name="Meyerhöffer, Nina" userId="f8af6e50-1522-4a6f-9584-e1cb3666990c" providerId="ADAL" clId="{20030F49-56D3-41BD-8383-E8169121016C}" dt="2022-11-22T07:41:05.773" v="629"/>
          <ac:spMkLst>
            <pc:docMk/>
            <pc:sldMk cId="2709603024" sldId="276"/>
            <ac:spMk id="7" creationId="{88740DE7-479C-77EF-D65B-75CB3109F0F9}"/>
          </ac:spMkLst>
        </pc:spChg>
      </pc:sldChg>
      <pc:sldChg chg="modSp mod">
        <pc:chgData name="Meyerhöffer, Nina" userId="f8af6e50-1522-4a6f-9584-e1cb3666990c" providerId="ADAL" clId="{20030F49-56D3-41BD-8383-E8169121016C}" dt="2022-11-22T07:41:12.636" v="635"/>
        <pc:sldMkLst>
          <pc:docMk/>
          <pc:sldMk cId="921512555" sldId="277"/>
        </pc:sldMkLst>
        <pc:spChg chg="mod">
          <ac:chgData name="Meyerhöffer, Nina" userId="f8af6e50-1522-4a6f-9584-e1cb3666990c" providerId="ADAL" clId="{20030F49-56D3-41BD-8383-E8169121016C}" dt="2022-11-22T07:41:12.636" v="635"/>
          <ac:spMkLst>
            <pc:docMk/>
            <pc:sldMk cId="921512555" sldId="277"/>
            <ac:spMk id="40" creationId="{F59DE026-7200-8D88-5A06-E9D26956D938}"/>
          </ac:spMkLst>
        </pc:spChg>
      </pc:sldChg>
      <pc:sldChg chg="modSp del mod">
        <pc:chgData name="Meyerhöffer, Nina" userId="f8af6e50-1522-4a6f-9584-e1cb3666990c" providerId="ADAL" clId="{20030F49-56D3-41BD-8383-E8169121016C}" dt="2022-11-22T07:42:42.070" v="655" actId="2696"/>
        <pc:sldMkLst>
          <pc:docMk/>
          <pc:sldMk cId="2147850013" sldId="278"/>
        </pc:sldMkLst>
        <pc:picChg chg="mod">
          <ac:chgData name="Meyerhöffer, Nina" userId="f8af6e50-1522-4a6f-9584-e1cb3666990c" providerId="ADAL" clId="{20030F49-56D3-41BD-8383-E8169121016C}" dt="2022-11-21T13:56:36.055" v="351" actId="1076"/>
          <ac:picMkLst>
            <pc:docMk/>
            <pc:sldMk cId="2147850013" sldId="278"/>
            <ac:picMk id="51" creationId="{1BE13A96-F083-B88E-A435-9E9ED201E037}"/>
          </ac:picMkLst>
        </pc:picChg>
      </pc:sldChg>
      <pc:sldChg chg="add">
        <pc:chgData name="Meyerhöffer, Nina" userId="f8af6e50-1522-4a6f-9584-e1cb3666990c" providerId="ADAL" clId="{20030F49-56D3-41BD-8383-E8169121016C}" dt="2022-11-22T07:42:44.081" v="656"/>
        <pc:sldMkLst>
          <pc:docMk/>
          <pc:sldMk cId="2662980467" sldId="278"/>
        </pc:sldMkLst>
      </pc:sldChg>
      <pc:sldChg chg="modSp mod ord">
        <pc:chgData name="Meyerhöffer, Nina" userId="f8af6e50-1522-4a6f-9584-e1cb3666990c" providerId="ADAL" clId="{20030F49-56D3-41BD-8383-E8169121016C}" dt="2022-11-22T07:42:21.816" v="654"/>
        <pc:sldMkLst>
          <pc:docMk/>
          <pc:sldMk cId="1369367604" sldId="279"/>
        </pc:sldMkLst>
        <pc:spChg chg="mod">
          <ac:chgData name="Meyerhöffer, Nina" userId="f8af6e50-1522-4a6f-9584-e1cb3666990c" providerId="ADAL" clId="{20030F49-56D3-41BD-8383-E8169121016C}" dt="2022-11-22T07:41:40.211" v="648" actId="20577"/>
          <ac:spMkLst>
            <pc:docMk/>
            <pc:sldMk cId="1369367604" sldId="279"/>
            <ac:spMk id="97" creationId="{0D4AF695-98D8-9D81-E9BD-972033D3F6FA}"/>
          </ac:spMkLst>
        </pc:spChg>
      </pc:sldChg>
      <pc:sldChg chg="modSp mod ord">
        <pc:chgData name="Meyerhöffer, Nina" userId="f8af6e50-1522-4a6f-9584-e1cb3666990c" providerId="ADAL" clId="{20030F49-56D3-41BD-8383-E8169121016C}" dt="2022-11-22T07:42:21.816" v="654"/>
        <pc:sldMkLst>
          <pc:docMk/>
          <pc:sldMk cId="2844612745" sldId="280"/>
        </pc:sldMkLst>
        <pc:spChg chg="mod">
          <ac:chgData name="Meyerhöffer, Nina" userId="f8af6e50-1522-4a6f-9584-e1cb3666990c" providerId="ADAL" clId="{20030F49-56D3-41BD-8383-E8169121016C}" dt="2022-11-22T07:41:31.603" v="645" actId="20577"/>
          <ac:spMkLst>
            <pc:docMk/>
            <pc:sldMk cId="2844612745" sldId="280"/>
            <ac:spMk id="12" creationId="{7A38198C-A936-B974-CAFC-7665AF9FAD64}"/>
          </ac:spMkLst>
        </pc:spChg>
      </pc:sldChg>
      <pc:sldChg chg="addSp delSp modSp mod">
        <pc:chgData name="Meyerhöffer, Nina" userId="f8af6e50-1522-4a6f-9584-e1cb3666990c" providerId="ADAL" clId="{20030F49-56D3-41BD-8383-E8169121016C}" dt="2022-11-23T08:22:07.567" v="705" actId="478"/>
        <pc:sldMkLst>
          <pc:docMk/>
          <pc:sldMk cId="2025026905" sldId="281"/>
        </pc:sldMkLst>
        <pc:spChg chg="add mod">
          <ac:chgData name="Meyerhöffer, Nina" userId="f8af6e50-1522-4a6f-9584-e1cb3666990c" providerId="ADAL" clId="{20030F49-56D3-41BD-8383-E8169121016C}" dt="2022-11-21T14:23:11.824" v="364" actId="164"/>
          <ac:spMkLst>
            <pc:docMk/>
            <pc:sldMk cId="2025026905" sldId="281"/>
            <ac:spMk id="2" creationId="{0B46B93D-24A3-449D-DA60-BE20E9A20E54}"/>
          </ac:spMkLst>
        </pc:spChg>
        <pc:spChg chg="add mod">
          <ac:chgData name="Meyerhöffer, Nina" userId="f8af6e50-1522-4a6f-9584-e1cb3666990c" providerId="ADAL" clId="{20030F49-56D3-41BD-8383-E8169121016C}" dt="2022-11-21T14:23:11.824" v="364" actId="164"/>
          <ac:spMkLst>
            <pc:docMk/>
            <pc:sldMk cId="2025026905" sldId="281"/>
            <ac:spMk id="3" creationId="{9B2D832F-DB7B-1040-66E4-EB28AEFFD2E3}"/>
          </ac:spMkLst>
        </pc:spChg>
        <pc:spChg chg="mod">
          <ac:chgData name="Meyerhöffer, Nina" userId="f8af6e50-1522-4a6f-9584-e1cb3666990c" providerId="ADAL" clId="{20030F49-56D3-41BD-8383-E8169121016C}" dt="2022-11-23T08:09:39.698" v="701" actId="1076"/>
          <ac:spMkLst>
            <pc:docMk/>
            <pc:sldMk cId="2025026905" sldId="281"/>
            <ac:spMk id="7" creationId="{1F2F0C88-DC80-5CC2-00EC-80CABA54F067}"/>
          </ac:spMkLst>
        </pc:spChg>
        <pc:spChg chg="mod">
          <ac:chgData name="Meyerhöffer, Nina" userId="f8af6e50-1522-4a6f-9584-e1cb3666990c" providerId="ADAL" clId="{20030F49-56D3-41BD-8383-E8169121016C}" dt="2022-11-22T07:41:20.137" v="641"/>
          <ac:spMkLst>
            <pc:docMk/>
            <pc:sldMk cId="2025026905" sldId="281"/>
            <ac:spMk id="11" creationId="{DC627310-2CBF-8F9B-F729-02098AE70A77}"/>
          </ac:spMkLst>
        </pc:spChg>
        <pc:spChg chg="add del mod">
          <ac:chgData name="Meyerhöffer, Nina" userId="f8af6e50-1522-4a6f-9584-e1cb3666990c" providerId="ADAL" clId="{20030F49-56D3-41BD-8383-E8169121016C}" dt="2022-11-21T14:21:38.501" v="354" actId="478"/>
          <ac:spMkLst>
            <pc:docMk/>
            <pc:sldMk cId="2025026905" sldId="281"/>
            <ac:spMk id="12" creationId="{A6963768-2017-074D-435E-F3DDE60AC77A}"/>
          </ac:spMkLst>
        </pc:spChg>
        <pc:grpChg chg="add mod">
          <ac:chgData name="Meyerhöffer, Nina" userId="f8af6e50-1522-4a6f-9584-e1cb3666990c" providerId="ADAL" clId="{20030F49-56D3-41BD-8383-E8169121016C}" dt="2022-11-23T08:09:58.747" v="703" actId="1076"/>
          <ac:grpSpMkLst>
            <pc:docMk/>
            <pc:sldMk cId="2025026905" sldId="281"/>
            <ac:grpSpMk id="13" creationId="{87E7EBA8-DDBB-AC41-2162-D661C47FE80B}"/>
          </ac:grpSpMkLst>
        </pc:grpChg>
        <pc:grpChg chg="del mod">
          <ac:chgData name="Meyerhöffer, Nina" userId="f8af6e50-1522-4a6f-9584-e1cb3666990c" providerId="ADAL" clId="{20030F49-56D3-41BD-8383-E8169121016C}" dt="2022-11-23T08:06:53.663" v="691"/>
          <ac:grpSpMkLst>
            <pc:docMk/>
            <pc:sldMk cId="2025026905" sldId="281"/>
            <ac:grpSpMk id="15" creationId="{2012EA9B-FF3F-4454-C7E3-E23408BE149D}"/>
          </ac:grpSpMkLst>
        </pc:grpChg>
        <pc:grpChg chg="del mod">
          <ac:chgData name="Meyerhöffer, Nina" userId="f8af6e50-1522-4a6f-9584-e1cb3666990c" providerId="ADAL" clId="{20030F49-56D3-41BD-8383-E8169121016C}" dt="2022-11-23T08:22:06.080" v="704" actId="478"/>
          <ac:grpSpMkLst>
            <pc:docMk/>
            <pc:sldMk cId="2025026905" sldId="281"/>
            <ac:grpSpMk id="17" creationId="{87A2A087-A342-32C9-C7A2-C83654B0DFDA}"/>
          </ac:grpSpMkLst>
        </pc:grpChg>
        <pc:grpChg chg="add del mod">
          <ac:chgData name="Meyerhöffer, Nina" userId="f8af6e50-1522-4a6f-9584-e1cb3666990c" providerId="ADAL" clId="{20030F49-56D3-41BD-8383-E8169121016C}" dt="2022-11-23T08:22:07.567" v="705" actId="478"/>
          <ac:grpSpMkLst>
            <pc:docMk/>
            <pc:sldMk cId="2025026905" sldId="281"/>
            <ac:grpSpMk id="20" creationId="{1AE4A377-DF11-BF46-1008-6649E462638C}"/>
          </ac:grpSpMkLst>
        </pc:grpChg>
        <pc:grpChg chg="mod">
          <ac:chgData name="Meyerhöffer, Nina" userId="f8af6e50-1522-4a6f-9584-e1cb3666990c" providerId="ADAL" clId="{20030F49-56D3-41BD-8383-E8169121016C}" dt="2022-11-23T08:09:35.997" v="699"/>
          <ac:grpSpMkLst>
            <pc:docMk/>
            <pc:sldMk cId="2025026905" sldId="281"/>
            <ac:grpSpMk id="22" creationId="{18E5A2B8-57F4-8420-41BB-3495DE319E2C}"/>
          </ac:grpSpMkLst>
        </pc:grpChg>
        <pc:inkChg chg="add mod">
          <ac:chgData name="Meyerhöffer, Nina" userId="f8af6e50-1522-4a6f-9584-e1cb3666990c" providerId="ADAL" clId="{20030F49-56D3-41BD-8383-E8169121016C}" dt="2022-11-23T08:06:53.663" v="691"/>
          <ac:inkMkLst>
            <pc:docMk/>
            <pc:sldMk cId="2025026905" sldId="281"/>
            <ac:inkMk id="12" creationId="{B37B2D2D-1728-FA45-71EF-144368D5CF3B}"/>
          </ac:inkMkLst>
        </pc:inkChg>
        <pc:inkChg chg="add mod">
          <ac:chgData name="Meyerhöffer, Nina" userId="f8af6e50-1522-4a6f-9584-e1cb3666990c" providerId="ADAL" clId="{20030F49-56D3-41BD-8383-E8169121016C}" dt="2022-11-23T08:06:53.663" v="691"/>
          <ac:inkMkLst>
            <pc:docMk/>
            <pc:sldMk cId="2025026905" sldId="281"/>
            <ac:inkMk id="14" creationId="{A2DFBA83-CEDD-7139-3BC8-65A525E3E549}"/>
          </ac:inkMkLst>
        </pc:inkChg>
        <pc:inkChg chg="add mod">
          <ac:chgData name="Meyerhöffer, Nina" userId="f8af6e50-1522-4a6f-9584-e1cb3666990c" providerId="ADAL" clId="{20030F49-56D3-41BD-8383-E8169121016C}" dt="2022-11-23T08:06:53.663" v="691"/>
          <ac:inkMkLst>
            <pc:docMk/>
            <pc:sldMk cId="2025026905" sldId="281"/>
            <ac:inkMk id="16" creationId="{6E5A84FA-7F53-DE91-D195-E129FE5DF32D}"/>
          </ac:inkMkLst>
        </pc:inkChg>
        <pc:inkChg chg="add mod">
          <ac:chgData name="Meyerhöffer, Nina" userId="f8af6e50-1522-4a6f-9584-e1cb3666990c" providerId="ADAL" clId="{20030F49-56D3-41BD-8383-E8169121016C}" dt="2022-11-23T08:09:35.997" v="699"/>
          <ac:inkMkLst>
            <pc:docMk/>
            <pc:sldMk cId="2025026905" sldId="281"/>
            <ac:inkMk id="18" creationId="{6B0F83CB-3BDA-61F0-F172-6176E84D8BDF}"/>
          </ac:inkMkLst>
        </pc:inkChg>
        <pc:inkChg chg="add mod">
          <ac:chgData name="Meyerhöffer, Nina" userId="f8af6e50-1522-4a6f-9584-e1cb3666990c" providerId="ADAL" clId="{20030F49-56D3-41BD-8383-E8169121016C}" dt="2022-11-23T08:09:35.997" v="699"/>
          <ac:inkMkLst>
            <pc:docMk/>
            <pc:sldMk cId="2025026905" sldId="281"/>
            <ac:inkMk id="19" creationId="{B1CC9B05-A9CD-2BE5-216C-09EFBD054499}"/>
          </ac:inkMkLst>
        </pc:inkChg>
        <pc:inkChg chg="add del mod">
          <ac:chgData name="Meyerhöffer, Nina" userId="f8af6e50-1522-4a6f-9584-e1cb3666990c" providerId="ADAL" clId="{20030F49-56D3-41BD-8383-E8169121016C}" dt="2022-11-23T08:09:35.997" v="699"/>
          <ac:inkMkLst>
            <pc:docMk/>
            <pc:sldMk cId="2025026905" sldId="281"/>
            <ac:inkMk id="21" creationId="{8D1E86BF-FAC9-EBD0-5C45-AFF67DAADFBD}"/>
          </ac:inkMkLst>
        </pc:inkChg>
      </pc:sldChg>
      <pc:sldChg chg="addSp delSp modSp add mod ord">
        <pc:chgData name="Meyerhöffer, Nina" userId="f8af6e50-1522-4a6f-9584-e1cb3666990c" providerId="ADAL" clId="{20030F49-56D3-41BD-8383-E8169121016C}" dt="2022-11-22T07:41:57.681" v="650"/>
        <pc:sldMkLst>
          <pc:docMk/>
          <pc:sldMk cId="2828524489" sldId="282"/>
        </pc:sldMkLst>
        <pc:spChg chg="mod">
          <ac:chgData name="Meyerhöffer, Nina" userId="f8af6e50-1522-4a6f-9584-e1cb3666990c" providerId="ADAL" clId="{20030F49-56D3-41BD-8383-E8169121016C}" dt="2022-11-21T11:08:35.656" v="214" actId="164"/>
          <ac:spMkLst>
            <pc:docMk/>
            <pc:sldMk cId="2828524489" sldId="282"/>
            <ac:spMk id="2" creationId="{4635B59A-A76B-B29F-092B-A89A06C2CCB8}"/>
          </ac:spMkLst>
        </pc:spChg>
        <pc:spChg chg="add mod">
          <ac:chgData name="Meyerhöffer, Nina" userId="f8af6e50-1522-4a6f-9584-e1cb3666990c" providerId="ADAL" clId="{20030F49-56D3-41BD-8383-E8169121016C}" dt="2022-11-21T11:08:30.431" v="212" actId="164"/>
          <ac:spMkLst>
            <pc:docMk/>
            <pc:sldMk cId="2828524489" sldId="282"/>
            <ac:spMk id="3" creationId="{14F38323-C23B-32D3-420A-3083ADEC56A2}"/>
          </ac:spMkLst>
        </pc:spChg>
        <pc:spChg chg="add mod">
          <ac:chgData name="Meyerhöffer, Nina" userId="f8af6e50-1522-4a6f-9584-e1cb3666990c" providerId="ADAL" clId="{20030F49-56D3-41BD-8383-E8169121016C}" dt="2022-11-21T11:08:30.431" v="212" actId="164"/>
          <ac:spMkLst>
            <pc:docMk/>
            <pc:sldMk cId="2828524489" sldId="282"/>
            <ac:spMk id="4" creationId="{B8A43B7C-63AE-1412-4BE0-6FD0689D2A5C}"/>
          </ac:spMkLst>
        </pc:spChg>
        <pc:spChg chg="mod">
          <ac:chgData name="Meyerhöffer, Nina" userId="f8af6e50-1522-4a6f-9584-e1cb3666990c" providerId="ADAL" clId="{20030F49-56D3-41BD-8383-E8169121016C}" dt="2022-11-21T11:08:35.656" v="214" actId="164"/>
          <ac:spMkLst>
            <pc:docMk/>
            <pc:sldMk cId="2828524489" sldId="282"/>
            <ac:spMk id="5" creationId="{1539C027-230C-5E8D-7A43-00344EA47240}"/>
          </ac:spMkLst>
        </pc:spChg>
        <pc:spChg chg="add mod">
          <ac:chgData name="Meyerhöffer, Nina" userId="f8af6e50-1522-4a6f-9584-e1cb3666990c" providerId="ADAL" clId="{20030F49-56D3-41BD-8383-E8169121016C}" dt="2022-11-21T11:08:30.431" v="212" actId="164"/>
          <ac:spMkLst>
            <pc:docMk/>
            <pc:sldMk cId="2828524489" sldId="282"/>
            <ac:spMk id="6" creationId="{17790B59-3385-9343-E610-9C5CDD2F3821}"/>
          </ac:spMkLst>
        </pc:spChg>
        <pc:spChg chg="add mod">
          <ac:chgData name="Meyerhöffer, Nina" userId="f8af6e50-1522-4a6f-9584-e1cb3666990c" providerId="ADAL" clId="{20030F49-56D3-41BD-8383-E8169121016C}" dt="2022-11-21T11:08:39.391" v="215" actId="164"/>
          <ac:spMkLst>
            <pc:docMk/>
            <pc:sldMk cId="2828524489" sldId="282"/>
            <ac:spMk id="7" creationId="{64FB1145-8525-D681-27B5-274E6A6BA4CA}"/>
          </ac:spMkLst>
        </pc:spChg>
        <pc:spChg chg="add mod">
          <ac:chgData name="Meyerhöffer, Nina" userId="f8af6e50-1522-4a6f-9584-e1cb3666990c" providerId="ADAL" clId="{20030F49-56D3-41BD-8383-E8169121016C}" dt="2022-11-21T11:08:39.391" v="215" actId="164"/>
          <ac:spMkLst>
            <pc:docMk/>
            <pc:sldMk cId="2828524489" sldId="282"/>
            <ac:spMk id="8" creationId="{B54EA41F-57EB-B37B-15B9-8926E5EDFBC2}"/>
          </ac:spMkLst>
        </pc:spChg>
        <pc:spChg chg="add mod">
          <ac:chgData name="Meyerhöffer, Nina" userId="f8af6e50-1522-4a6f-9584-e1cb3666990c" providerId="ADAL" clId="{20030F49-56D3-41BD-8383-E8169121016C}" dt="2022-11-21T11:08:30.431" v="212" actId="164"/>
          <ac:spMkLst>
            <pc:docMk/>
            <pc:sldMk cId="2828524489" sldId="282"/>
            <ac:spMk id="9" creationId="{BB5BEF0B-F3F1-688F-006A-E486FE58462E}"/>
          </ac:spMkLst>
        </pc:spChg>
        <pc:spChg chg="add mod">
          <ac:chgData name="Meyerhöffer, Nina" userId="f8af6e50-1522-4a6f-9584-e1cb3666990c" providerId="ADAL" clId="{20030F49-56D3-41BD-8383-E8169121016C}" dt="2022-11-21T11:07:54.889" v="210" actId="20577"/>
          <ac:spMkLst>
            <pc:docMk/>
            <pc:sldMk cId="2828524489" sldId="282"/>
            <ac:spMk id="10" creationId="{C1E58588-FBEB-9084-6C8E-8A15756334CB}"/>
          </ac:spMkLst>
        </pc:spChg>
        <pc:spChg chg="del mod">
          <ac:chgData name="Meyerhöffer, Nina" userId="f8af6e50-1522-4a6f-9584-e1cb3666990c" providerId="ADAL" clId="{20030F49-56D3-41BD-8383-E8169121016C}" dt="2022-11-21T11:04:42.181" v="22" actId="478"/>
          <ac:spMkLst>
            <pc:docMk/>
            <pc:sldMk cId="2828524489" sldId="282"/>
            <ac:spMk id="13" creationId="{4D83E83D-61E3-F387-8CA7-4C53875EB579}"/>
          </ac:spMkLst>
        </pc:spChg>
        <pc:grpChg chg="add mod">
          <ac:chgData name="Meyerhöffer, Nina" userId="f8af6e50-1522-4a6f-9584-e1cb3666990c" providerId="ADAL" clId="{20030F49-56D3-41BD-8383-E8169121016C}" dt="2022-11-21T11:08:47.078" v="217" actId="1076"/>
          <ac:grpSpMkLst>
            <pc:docMk/>
            <pc:sldMk cId="2828524489" sldId="282"/>
            <ac:grpSpMk id="11" creationId="{A0C4896F-F6DC-BCDC-1E18-D36D971CDC26}"/>
          </ac:grpSpMkLst>
        </pc:grpChg>
        <pc:grpChg chg="add mod">
          <ac:chgData name="Meyerhöffer, Nina" userId="f8af6e50-1522-4a6f-9584-e1cb3666990c" providerId="ADAL" clId="{20030F49-56D3-41BD-8383-E8169121016C}" dt="2022-11-21T11:08:35.656" v="214" actId="164"/>
          <ac:grpSpMkLst>
            <pc:docMk/>
            <pc:sldMk cId="2828524489" sldId="282"/>
            <ac:grpSpMk id="12" creationId="{196716D5-628E-23D7-BB14-1235490FB72F}"/>
          </ac:grpSpMkLst>
        </pc:grpChg>
        <pc:grpChg chg="add mod">
          <ac:chgData name="Meyerhöffer, Nina" userId="f8af6e50-1522-4a6f-9584-e1cb3666990c" providerId="ADAL" clId="{20030F49-56D3-41BD-8383-E8169121016C}" dt="2022-11-21T11:08:44.087" v="216" actId="1076"/>
          <ac:grpSpMkLst>
            <pc:docMk/>
            <pc:sldMk cId="2828524489" sldId="282"/>
            <ac:grpSpMk id="14" creationId="{F348AEAE-90AE-CAAA-C409-F0B01C7D4773}"/>
          </ac:grpSpMkLst>
        </pc:grpChg>
      </pc:sldChg>
      <pc:sldChg chg="addSp delSp modSp add del mod">
        <pc:chgData name="Meyerhöffer, Nina" userId="f8af6e50-1522-4a6f-9584-e1cb3666990c" providerId="ADAL" clId="{20030F49-56D3-41BD-8383-E8169121016C}" dt="2022-11-21T11:27:26.818" v="233" actId="2696"/>
        <pc:sldMkLst>
          <pc:docMk/>
          <pc:sldMk cId="1897539752" sldId="283"/>
        </pc:sldMkLst>
        <pc:spChg chg="mod">
          <ac:chgData name="Meyerhöffer, Nina" userId="f8af6e50-1522-4a6f-9584-e1cb3666990c" providerId="ADAL" clId="{20030F49-56D3-41BD-8383-E8169121016C}" dt="2022-11-21T11:27:24.450" v="232" actId="1076"/>
          <ac:spMkLst>
            <pc:docMk/>
            <pc:sldMk cId="1897539752" sldId="283"/>
            <ac:spMk id="2" creationId="{6D832C96-8BF9-F2BC-687C-6985B9F8063F}"/>
          </ac:spMkLst>
        </pc:spChg>
        <pc:spChg chg="add del mod">
          <ac:chgData name="Meyerhöffer, Nina" userId="f8af6e50-1522-4a6f-9584-e1cb3666990c" providerId="ADAL" clId="{20030F49-56D3-41BD-8383-E8169121016C}" dt="2022-11-21T11:27:04.757" v="223"/>
          <ac:spMkLst>
            <pc:docMk/>
            <pc:sldMk cId="1897539752" sldId="283"/>
            <ac:spMk id="4" creationId="{524C73F6-DAD2-4A24-8990-2F31E5789CCF}"/>
          </ac:spMkLst>
        </pc:spChg>
        <pc:spChg chg="add del mod">
          <ac:chgData name="Meyerhöffer, Nina" userId="f8af6e50-1522-4a6f-9584-e1cb3666990c" providerId="ADAL" clId="{20030F49-56D3-41BD-8383-E8169121016C}" dt="2022-11-21T11:27:04.757" v="223"/>
          <ac:spMkLst>
            <pc:docMk/>
            <pc:sldMk cId="1897539752" sldId="283"/>
            <ac:spMk id="5" creationId="{03ADD65E-C3C0-E30C-FE01-F9FF2F063D05}"/>
          </ac:spMkLst>
        </pc:spChg>
        <pc:spChg chg="add mod">
          <ac:chgData name="Meyerhöffer, Nina" userId="f8af6e50-1522-4a6f-9584-e1cb3666990c" providerId="ADAL" clId="{20030F49-56D3-41BD-8383-E8169121016C}" dt="2022-11-21T11:27:12.806" v="225" actId="1076"/>
          <ac:spMkLst>
            <pc:docMk/>
            <pc:sldMk cId="1897539752" sldId="283"/>
            <ac:spMk id="6" creationId="{A7FA92D1-9847-A506-B805-6BE914779D54}"/>
          </ac:spMkLst>
        </pc:spChg>
        <pc:spChg chg="add mod">
          <ac:chgData name="Meyerhöffer, Nina" userId="f8af6e50-1522-4a6f-9584-e1cb3666990c" providerId="ADAL" clId="{20030F49-56D3-41BD-8383-E8169121016C}" dt="2022-11-21T11:27:17.310" v="227" actId="20577"/>
          <ac:spMkLst>
            <pc:docMk/>
            <pc:sldMk cId="1897539752" sldId="283"/>
            <ac:spMk id="7" creationId="{556DAC8B-E013-757A-31EF-D24527C519BC}"/>
          </ac:spMkLst>
        </pc:spChg>
        <pc:spChg chg="del">
          <ac:chgData name="Meyerhöffer, Nina" userId="f8af6e50-1522-4a6f-9584-e1cb3666990c" providerId="ADAL" clId="{20030F49-56D3-41BD-8383-E8169121016C}" dt="2022-11-21T11:26:54.070" v="219" actId="478"/>
          <ac:spMkLst>
            <pc:docMk/>
            <pc:sldMk cId="1897539752" sldId="283"/>
            <ac:spMk id="10" creationId="{BF59907A-BB32-4315-E365-B8F205B7F358}"/>
          </ac:spMkLst>
        </pc:spChg>
        <pc:spChg chg="del">
          <ac:chgData name="Meyerhöffer, Nina" userId="f8af6e50-1522-4a6f-9584-e1cb3666990c" providerId="ADAL" clId="{20030F49-56D3-41BD-8383-E8169121016C}" dt="2022-11-21T11:26:54.070" v="219" actId="478"/>
          <ac:spMkLst>
            <pc:docMk/>
            <pc:sldMk cId="1897539752" sldId="283"/>
            <ac:spMk id="16" creationId="{23D748D3-36A8-86B6-C39B-75ED05A88487}"/>
          </ac:spMkLst>
        </pc:spChg>
        <pc:spChg chg="del">
          <ac:chgData name="Meyerhöffer, Nina" userId="f8af6e50-1522-4a6f-9584-e1cb3666990c" providerId="ADAL" clId="{20030F49-56D3-41BD-8383-E8169121016C}" dt="2022-11-21T11:26:54.070" v="219" actId="478"/>
          <ac:spMkLst>
            <pc:docMk/>
            <pc:sldMk cId="1897539752" sldId="283"/>
            <ac:spMk id="17" creationId="{664EB785-BA22-54A4-6058-F5A0B559BDED}"/>
          </ac:spMkLst>
        </pc:spChg>
        <pc:spChg chg="del">
          <ac:chgData name="Meyerhöffer, Nina" userId="f8af6e50-1522-4a6f-9584-e1cb3666990c" providerId="ADAL" clId="{20030F49-56D3-41BD-8383-E8169121016C}" dt="2022-11-21T11:26:54.070" v="219" actId="478"/>
          <ac:spMkLst>
            <pc:docMk/>
            <pc:sldMk cId="1897539752" sldId="283"/>
            <ac:spMk id="18" creationId="{CA581E2A-7BA8-26AE-9399-3C7E0B661239}"/>
          </ac:spMkLst>
        </pc:spChg>
        <pc:spChg chg="del">
          <ac:chgData name="Meyerhöffer, Nina" userId="f8af6e50-1522-4a6f-9584-e1cb3666990c" providerId="ADAL" clId="{20030F49-56D3-41BD-8383-E8169121016C}" dt="2022-11-21T11:26:54.070" v="219" actId="478"/>
          <ac:spMkLst>
            <pc:docMk/>
            <pc:sldMk cId="1897539752" sldId="283"/>
            <ac:spMk id="19" creationId="{8CE430BC-4169-6776-C4A6-CB7C5054F0B1}"/>
          </ac:spMkLst>
        </pc:spChg>
        <pc:spChg chg="del">
          <ac:chgData name="Meyerhöffer, Nina" userId="f8af6e50-1522-4a6f-9584-e1cb3666990c" providerId="ADAL" clId="{20030F49-56D3-41BD-8383-E8169121016C}" dt="2022-11-21T11:26:54.070" v="219" actId="478"/>
          <ac:spMkLst>
            <pc:docMk/>
            <pc:sldMk cId="1897539752" sldId="283"/>
            <ac:spMk id="20" creationId="{77EA24A7-BB47-53CC-B154-6E9719E4C4C1}"/>
          </ac:spMkLst>
        </pc:spChg>
        <pc:spChg chg="del">
          <ac:chgData name="Meyerhöffer, Nina" userId="f8af6e50-1522-4a6f-9584-e1cb3666990c" providerId="ADAL" clId="{20030F49-56D3-41BD-8383-E8169121016C}" dt="2022-11-21T11:26:54.070" v="219" actId="478"/>
          <ac:spMkLst>
            <pc:docMk/>
            <pc:sldMk cId="1897539752" sldId="283"/>
            <ac:spMk id="21" creationId="{36117F86-5104-2918-7BC6-B1CB3C9A5494}"/>
          </ac:spMkLst>
        </pc:spChg>
        <pc:spChg chg="del">
          <ac:chgData name="Meyerhöffer, Nina" userId="f8af6e50-1522-4a6f-9584-e1cb3666990c" providerId="ADAL" clId="{20030F49-56D3-41BD-8383-E8169121016C}" dt="2022-11-21T11:26:54.070" v="219" actId="478"/>
          <ac:spMkLst>
            <pc:docMk/>
            <pc:sldMk cId="1897539752" sldId="283"/>
            <ac:spMk id="22" creationId="{C13DF1A5-7409-DC7A-B282-CC0A732E6F4B}"/>
          </ac:spMkLst>
        </pc:spChg>
        <pc:spChg chg="del">
          <ac:chgData name="Meyerhöffer, Nina" userId="f8af6e50-1522-4a6f-9584-e1cb3666990c" providerId="ADAL" clId="{20030F49-56D3-41BD-8383-E8169121016C}" dt="2022-11-21T11:26:54.070" v="219" actId="478"/>
          <ac:spMkLst>
            <pc:docMk/>
            <pc:sldMk cId="1897539752" sldId="283"/>
            <ac:spMk id="23" creationId="{0776D3B8-2829-2C72-D832-18C1D58C4A8C}"/>
          </ac:spMkLst>
        </pc:spChg>
        <pc:spChg chg="del">
          <ac:chgData name="Meyerhöffer, Nina" userId="f8af6e50-1522-4a6f-9584-e1cb3666990c" providerId="ADAL" clId="{20030F49-56D3-41BD-8383-E8169121016C}" dt="2022-11-21T11:26:54.070" v="219" actId="478"/>
          <ac:spMkLst>
            <pc:docMk/>
            <pc:sldMk cId="1897539752" sldId="283"/>
            <ac:spMk id="24" creationId="{E3EE5F89-2B41-9C2B-E3E2-B517DFAE9A85}"/>
          </ac:spMkLst>
        </pc:spChg>
      </pc:sldChg>
      <pc:sldChg chg="addSp delSp modSp add mod ord">
        <pc:chgData name="Meyerhöffer, Nina" userId="f8af6e50-1522-4a6f-9584-e1cb3666990c" providerId="ADAL" clId="{20030F49-56D3-41BD-8383-E8169121016C}" dt="2022-11-22T07:41:57.681" v="650"/>
        <pc:sldMkLst>
          <pc:docMk/>
          <pc:sldMk cId="3817212661" sldId="283"/>
        </pc:sldMkLst>
        <pc:spChg chg="mod topLvl">
          <ac:chgData name="Meyerhöffer, Nina" userId="f8af6e50-1522-4a6f-9584-e1cb3666990c" providerId="ADAL" clId="{20030F49-56D3-41BD-8383-E8169121016C}" dt="2022-11-21T11:29:28.967" v="285" actId="164"/>
          <ac:spMkLst>
            <pc:docMk/>
            <pc:sldMk cId="3817212661" sldId="283"/>
            <ac:spMk id="2" creationId="{6D832C96-8BF9-F2BC-687C-6985B9F8063F}"/>
          </ac:spMkLst>
        </pc:spChg>
        <pc:spChg chg="mod topLvl">
          <ac:chgData name="Meyerhöffer, Nina" userId="f8af6e50-1522-4a6f-9584-e1cb3666990c" providerId="ADAL" clId="{20030F49-56D3-41BD-8383-E8169121016C}" dt="2022-11-21T11:29:28.967" v="285" actId="164"/>
          <ac:spMkLst>
            <pc:docMk/>
            <pc:sldMk cId="3817212661" sldId="283"/>
            <ac:spMk id="3" creationId="{9E0B544D-7310-F845-5A48-31B85EE2268B}"/>
          </ac:spMkLst>
        </pc:spChg>
        <pc:spChg chg="add mod">
          <ac:chgData name="Meyerhöffer, Nina" userId="f8af6e50-1522-4a6f-9584-e1cb3666990c" providerId="ADAL" clId="{20030F49-56D3-41BD-8383-E8169121016C}" dt="2022-11-21T11:29:16.147" v="281" actId="164"/>
          <ac:spMkLst>
            <pc:docMk/>
            <pc:sldMk cId="3817212661" sldId="283"/>
            <ac:spMk id="4" creationId="{2245077E-DCE4-5B74-158E-BE4C1F69E7F2}"/>
          </ac:spMkLst>
        </pc:spChg>
        <pc:spChg chg="add mod">
          <ac:chgData name="Meyerhöffer, Nina" userId="f8af6e50-1522-4a6f-9584-e1cb3666990c" providerId="ADAL" clId="{20030F49-56D3-41BD-8383-E8169121016C}" dt="2022-11-21T11:29:16.147" v="281" actId="164"/>
          <ac:spMkLst>
            <pc:docMk/>
            <pc:sldMk cId="3817212661" sldId="283"/>
            <ac:spMk id="5" creationId="{2C19522E-D07C-7A5D-0349-5D53182FB644}"/>
          </ac:spMkLst>
        </pc:spChg>
        <pc:spChg chg="mod">
          <ac:chgData name="Meyerhöffer, Nina" userId="f8af6e50-1522-4a6f-9584-e1cb3666990c" providerId="ADAL" clId="{20030F49-56D3-41BD-8383-E8169121016C}" dt="2022-11-21T11:28:34.163" v="267" actId="164"/>
          <ac:spMkLst>
            <pc:docMk/>
            <pc:sldMk cId="3817212661" sldId="283"/>
            <ac:spMk id="6" creationId="{A7FA92D1-9847-A506-B805-6BE914779D54}"/>
          </ac:spMkLst>
        </pc:spChg>
        <pc:spChg chg="mod">
          <ac:chgData name="Meyerhöffer, Nina" userId="f8af6e50-1522-4a6f-9584-e1cb3666990c" providerId="ADAL" clId="{20030F49-56D3-41BD-8383-E8169121016C}" dt="2022-11-21T11:29:51.686" v="290" actId="1076"/>
          <ac:spMkLst>
            <pc:docMk/>
            <pc:sldMk cId="3817212661" sldId="283"/>
            <ac:spMk id="7" creationId="{556DAC8B-E013-757A-31EF-D24527C519BC}"/>
          </ac:spMkLst>
        </pc:spChg>
        <pc:spChg chg="add mod">
          <ac:chgData name="Meyerhöffer, Nina" userId="f8af6e50-1522-4a6f-9584-e1cb3666990c" providerId="ADAL" clId="{20030F49-56D3-41BD-8383-E8169121016C}" dt="2022-11-21T11:29:28.967" v="285" actId="164"/>
          <ac:spMkLst>
            <pc:docMk/>
            <pc:sldMk cId="3817212661" sldId="283"/>
            <ac:spMk id="10" creationId="{545C1BD1-9B61-FD1C-AF04-86E0DA3406AD}"/>
          </ac:spMkLst>
        </pc:spChg>
        <pc:spChg chg="mod topLvl">
          <ac:chgData name="Meyerhöffer, Nina" userId="f8af6e50-1522-4a6f-9584-e1cb3666990c" providerId="ADAL" clId="{20030F49-56D3-41BD-8383-E8169121016C}" dt="2022-11-21T11:29:28.967" v="285" actId="164"/>
          <ac:spMkLst>
            <pc:docMk/>
            <pc:sldMk cId="3817212661" sldId="283"/>
            <ac:spMk id="11" creationId="{013732A3-3B0B-B282-7CFD-F52B28FDD006}"/>
          </ac:spMkLst>
        </pc:spChg>
        <pc:spChg chg="add mod">
          <ac:chgData name="Meyerhöffer, Nina" userId="f8af6e50-1522-4a6f-9584-e1cb3666990c" providerId="ADAL" clId="{20030F49-56D3-41BD-8383-E8169121016C}" dt="2022-11-21T11:30:28.257" v="349" actId="20577"/>
          <ac:spMkLst>
            <pc:docMk/>
            <pc:sldMk cId="3817212661" sldId="283"/>
            <ac:spMk id="14" creationId="{D2B03B61-7D21-DA74-02BC-C251E7FC8718}"/>
          </ac:spMkLst>
        </pc:spChg>
        <pc:spChg chg="mod topLvl">
          <ac:chgData name="Meyerhöffer, Nina" userId="f8af6e50-1522-4a6f-9584-e1cb3666990c" providerId="ADAL" clId="{20030F49-56D3-41BD-8383-E8169121016C}" dt="2022-11-21T11:29:28.967" v="285" actId="164"/>
          <ac:spMkLst>
            <pc:docMk/>
            <pc:sldMk cId="3817212661" sldId="283"/>
            <ac:spMk id="15" creationId="{31BAFE0E-073B-5024-F56D-5831691A7EEF}"/>
          </ac:spMkLst>
        </pc:spChg>
        <pc:grpChg chg="add mod">
          <ac:chgData name="Meyerhöffer, Nina" userId="f8af6e50-1522-4a6f-9584-e1cb3666990c" providerId="ADAL" clId="{20030F49-56D3-41BD-8383-E8169121016C}" dt="2022-11-21T11:30:05.392" v="293" actId="1076"/>
          <ac:grpSpMkLst>
            <pc:docMk/>
            <pc:sldMk cId="3817212661" sldId="283"/>
            <ac:grpSpMk id="8" creationId="{C8FDD513-6E5A-93C3-43E5-263C8464350E}"/>
          </ac:grpSpMkLst>
        </pc:grpChg>
        <pc:grpChg chg="add del mod">
          <ac:chgData name="Meyerhöffer, Nina" userId="f8af6e50-1522-4a6f-9584-e1cb3666990c" providerId="ADAL" clId="{20030F49-56D3-41BD-8383-E8169121016C}" dt="2022-11-21T11:29:25.496" v="284" actId="165"/>
          <ac:grpSpMkLst>
            <pc:docMk/>
            <pc:sldMk cId="3817212661" sldId="283"/>
            <ac:grpSpMk id="9" creationId="{E9E9AE0E-F5C6-644B-B3FC-BE972F02155E}"/>
          </ac:grpSpMkLst>
        </pc:grpChg>
        <pc:grpChg chg="add mod">
          <ac:chgData name="Meyerhöffer, Nina" userId="f8af6e50-1522-4a6f-9584-e1cb3666990c" providerId="ADAL" clId="{20030F49-56D3-41BD-8383-E8169121016C}" dt="2022-11-21T11:30:05.392" v="293" actId="1076"/>
          <ac:grpSpMkLst>
            <pc:docMk/>
            <pc:sldMk cId="3817212661" sldId="283"/>
            <ac:grpSpMk id="12" creationId="{DFF1AE84-F606-5719-0B82-18CC5AD8274A}"/>
          </ac:grpSpMkLst>
        </pc:grpChg>
        <pc:grpChg chg="add mod">
          <ac:chgData name="Meyerhöffer, Nina" userId="f8af6e50-1522-4a6f-9584-e1cb3666990c" providerId="ADAL" clId="{20030F49-56D3-41BD-8383-E8169121016C}" dt="2022-11-21T11:30:05.392" v="293" actId="1076"/>
          <ac:grpSpMkLst>
            <pc:docMk/>
            <pc:sldMk cId="3817212661" sldId="283"/>
            <ac:grpSpMk id="13" creationId="{0DB32EC8-EB84-2AFC-63DA-5F812A58BA5C}"/>
          </ac:grpSpMkLst>
        </pc:grpChg>
      </pc:sldChg>
      <pc:sldChg chg="addSp delSp modSp new mod ord modClrScheme chgLayout">
        <pc:chgData name="Meyerhöffer, Nina" userId="f8af6e50-1522-4a6f-9584-e1cb3666990c" providerId="ADAL" clId="{20030F49-56D3-41BD-8383-E8169121016C}" dt="2022-11-22T12:50:52.491" v="681" actId="20577"/>
        <pc:sldMkLst>
          <pc:docMk/>
          <pc:sldMk cId="1227958036" sldId="284"/>
        </pc:sldMkLst>
        <pc:spChg chg="del">
          <ac:chgData name="Meyerhöffer, Nina" userId="f8af6e50-1522-4a6f-9584-e1cb3666990c" providerId="ADAL" clId="{20030F49-56D3-41BD-8383-E8169121016C}" dt="2022-11-22T07:26:43.780" v="368" actId="700"/>
          <ac:spMkLst>
            <pc:docMk/>
            <pc:sldMk cId="1227958036" sldId="284"/>
            <ac:spMk id="2" creationId="{22E3AC4B-95FC-7A57-6DCF-A41A41A0E924}"/>
          </ac:spMkLst>
        </pc:spChg>
        <pc:spChg chg="del">
          <ac:chgData name="Meyerhöffer, Nina" userId="f8af6e50-1522-4a6f-9584-e1cb3666990c" providerId="ADAL" clId="{20030F49-56D3-41BD-8383-E8169121016C}" dt="2022-11-22T07:26:43.780" v="368" actId="700"/>
          <ac:spMkLst>
            <pc:docMk/>
            <pc:sldMk cId="1227958036" sldId="284"/>
            <ac:spMk id="3" creationId="{7AE38A52-4086-131F-5EEA-254E21F93D18}"/>
          </ac:spMkLst>
        </pc:spChg>
        <pc:spChg chg="add mod">
          <ac:chgData name="Meyerhöffer, Nina" userId="f8af6e50-1522-4a6f-9584-e1cb3666990c" providerId="ADAL" clId="{20030F49-56D3-41BD-8383-E8169121016C}" dt="2022-11-22T12:50:52.491" v="681" actId="20577"/>
          <ac:spMkLst>
            <pc:docMk/>
            <pc:sldMk cId="1227958036" sldId="284"/>
            <ac:spMk id="5" creationId="{DF706EFE-5447-90B7-626A-8F36CAD44706}"/>
          </ac:spMkLst>
        </pc:spChg>
        <pc:picChg chg="add mod">
          <ac:chgData name="Meyerhöffer, Nina" userId="f8af6e50-1522-4a6f-9584-e1cb3666990c" providerId="ADAL" clId="{20030F49-56D3-41BD-8383-E8169121016C}" dt="2022-11-22T07:37:23.660" v="520" actId="1076"/>
          <ac:picMkLst>
            <pc:docMk/>
            <pc:sldMk cId="1227958036" sldId="284"/>
            <ac:picMk id="4" creationId="{0E67E23A-7857-C76E-885B-C84788078197}"/>
          </ac:picMkLst>
        </pc:picChg>
      </pc:sldChg>
    </pc:docChg>
  </pc:docChgLst>
  <pc:docChgLst>
    <pc:chgData name="Balkenhohl, Hannah" userId="S::hbalkenh@uni-mainz.de::eb4c3b09-0b4f-4979-9662-b4c2ed9ade4b" providerId="AD" clId="Web-{4EA602C5-2248-645A-D3BC-FA449D022A54}"/>
    <pc:docChg chg="addSld delSld modSld sldOrd">
      <pc:chgData name="Balkenhohl, Hannah" userId="S::hbalkenh@uni-mainz.de::eb4c3b09-0b4f-4979-9662-b4c2ed9ade4b" providerId="AD" clId="Web-{4EA602C5-2248-645A-D3BC-FA449D022A54}" dt="2022-11-23T10:10:11.743" v="11"/>
      <pc:docMkLst>
        <pc:docMk/>
      </pc:docMkLst>
      <pc:sldChg chg="modSp">
        <pc:chgData name="Balkenhohl, Hannah" userId="S::hbalkenh@uni-mainz.de::eb4c3b09-0b4f-4979-9662-b4c2ed9ade4b" providerId="AD" clId="Web-{4EA602C5-2248-645A-D3BC-FA449D022A54}" dt="2022-11-23T10:09:16.507" v="9" actId="1076"/>
        <pc:sldMkLst>
          <pc:docMk/>
          <pc:sldMk cId="639971126" sldId="265"/>
        </pc:sldMkLst>
        <pc:spChg chg="mod">
          <ac:chgData name="Balkenhohl, Hannah" userId="S::hbalkenh@uni-mainz.de::eb4c3b09-0b4f-4979-9662-b4c2ed9ade4b" providerId="AD" clId="Web-{4EA602C5-2248-645A-D3BC-FA449D022A54}" dt="2022-11-23T10:09:10.460" v="7" actId="1076"/>
          <ac:spMkLst>
            <pc:docMk/>
            <pc:sldMk cId="639971126" sldId="265"/>
            <ac:spMk id="4" creationId="{17C24CE7-BCDB-C769-B4F2-4E97DD9AD8C0}"/>
          </ac:spMkLst>
        </pc:spChg>
        <pc:cxnChg chg="mod">
          <ac:chgData name="Balkenhohl, Hannah" userId="S::hbalkenh@uni-mainz.de::eb4c3b09-0b4f-4979-9662-b4c2ed9ade4b" providerId="AD" clId="Web-{4EA602C5-2248-645A-D3BC-FA449D022A54}" dt="2022-11-23T10:09:16.507" v="9" actId="1076"/>
          <ac:cxnSpMkLst>
            <pc:docMk/>
            <pc:sldMk cId="639971126" sldId="265"/>
            <ac:cxnSpMk id="18" creationId="{E4592013-6F41-EDB6-287B-D871E6504455}"/>
          </ac:cxnSpMkLst>
        </pc:cxnChg>
      </pc:sldChg>
      <pc:sldChg chg="ord">
        <pc:chgData name="Balkenhohl, Hannah" userId="S::hbalkenh@uni-mainz.de::eb4c3b09-0b4f-4979-9662-b4c2ed9ade4b" providerId="AD" clId="Web-{4EA602C5-2248-645A-D3BC-FA449D022A54}" dt="2022-11-23T10:09:59.571" v="10"/>
        <pc:sldMkLst>
          <pc:docMk/>
          <pc:sldMk cId="921512555" sldId="277"/>
        </pc:sldMkLst>
      </pc:sldChg>
      <pc:sldChg chg="ord">
        <pc:chgData name="Balkenhohl, Hannah" userId="S::hbalkenh@uni-mainz.de::eb4c3b09-0b4f-4979-9662-b4c2ed9ade4b" providerId="AD" clId="Web-{4EA602C5-2248-645A-D3BC-FA449D022A54}" dt="2022-11-23T10:10:11.743" v="11"/>
        <pc:sldMkLst>
          <pc:docMk/>
          <pc:sldMk cId="2025026905" sldId="281"/>
        </pc:sldMkLst>
      </pc:sldChg>
      <pc:sldChg chg="del">
        <pc:chgData name="Balkenhohl, Hannah" userId="S::hbalkenh@uni-mainz.de::eb4c3b09-0b4f-4979-9662-b4c2ed9ade4b" providerId="AD" clId="Web-{4EA602C5-2248-645A-D3BC-FA449D022A54}" dt="2022-11-23T10:07:22.612" v="0"/>
        <pc:sldMkLst>
          <pc:docMk/>
          <pc:sldMk cId="2828524489" sldId="282"/>
        </pc:sldMkLst>
      </pc:sldChg>
      <pc:sldChg chg="ord">
        <pc:chgData name="Balkenhohl, Hannah" userId="S::hbalkenh@uni-mainz.de::eb4c3b09-0b4f-4979-9662-b4c2ed9ade4b" providerId="AD" clId="Web-{4EA602C5-2248-645A-D3BC-FA449D022A54}" dt="2022-11-23T10:07:56.457" v="5"/>
        <pc:sldMkLst>
          <pc:docMk/>
          <pc:sldMk cId="3817212661" sldId="283"/>
        </pc:sldMkLst>
      </pc:sldChg>
      <pc:sldChg chg="add ord">
        <pc:chgData name="Balkenhohl, Hannah" userId="S::hbalkenh@uni-mainz.de::eb4c3b09-0b4f-4979-9662-b4c2ed9ade4b" providerId="AD" clId="Web-{4EA602C5-2248-645A-D3BC-FA449D022A54}" dt="2022-11-23T10:07:37.815" v="2"/>
        <pc:sldMkLst>
          <pc:docMk/>
          <pc:sldMk cId="2193211713" sldId="285"/>
        </pc:sldMkLst>
      </pc:sldChg>
    </pc:docChg>
  </pc:docChgLst>
  <pc:docChgLst>
    <pc:chgData name="Meyerhöffer, Nina" userId="f8af6e50-1522-4a6f-9584-e1cb3666990c" providerId="ADAL" clId="{F88A6FE3-CFDB-49EF-966E-1319C78E303E}"/>
    <pc:docChg chg="custSel modSld">
      <pc:chgData name="Meyerhöffer, Nina" userId="f8af6e50-1522-4a6f-9584-e1cb3666990c" providerId="ADAL" clId="{F88A6FE3-CFDB-49EF-966E-1319C78E303E}" dt="2022-11-23T13:01:22.453" v="13" actId="1037"/>
      <pc:docMkLst>
        <pc:docMk/>
      </pc:docMkLst>
      <pc:sldChg chg="addSp delSp modSp mod">
        <pc:chgData name="Meyerhöffer, Nina" userId="f8af6e50-1522-4a6f-9584-e1cb3666990c" providerId="ADAL" clId="{F88A6FE3-CFDB-49EF-966E-1319C78E303E}" dt="2022-11-23T12:59:48.887" v="1"/>
        <pc:sldMkLst>
          <pc:docMk/>
          <pc:sldMk cId="1791283474" sldId="261"/>
        </pc:sldMkLst>
        <pc:picChg chg="del">
          <ac:chgData name="Meyerhöffer, Nina" userId="f8af6e50-1522-4a6f-9584-e1cb3666990c" providerId="ADAL" clId="{F88A6FE3-CFDB-49EF-966E-1319C78E303E}" dt="2022-11-23T12:59:48.624" v="0" actId="478"/>
          <ac:picMkLst>
            <pc:docMk/>
            <pc:sldMk cId="1791283474" sldId="261"/>
            <ac:picMk id="3" creationId="{00000000-0000-0000-0000-000000000000}"/>
          </ac:picMkLst>
        </pc:picChg>
        <pc:picChg chg="add mod">
          <ac:chgData name="Meyerhöffer, Nina" userId="f8af6e50-1522-4a6f-9584-e1cb3666990c" providerId="ADAL" clId="{F88A6FE3-CFDB-49EF-966E-1319C78E303E}" dt="2022-11-23T12:59:48.887" v="1"/>
          <ac:picMkLst>
            <pc:docMk/>
            <pc:sldMk cId="1791283474" sldId="261"/>
            <ac:picMk id="4" creationId="{F3E31350-206C-AA8A-0B43-AF31BCAEE2A7}"/>
          </ac:picMkLst>
        </pc:picChg>
      </pc:sldChg>
      <pc:sldChg chg="addSp delSp modSp mod">
        <pc:chgData name="Meyerhöffer, Nina" userId="f8af6e50-1522-4a6f-9584-e1cb3666990c" providerId="ADAL" clId="{F88A6FE3-CFDB-49EF-966E-1319C78E303E}" dt="2022-11-23T13:01:00.195" v="11" actId="1076"/>
        <pc:sldMkLst>
          <pc:docMk/>
          <pc:sldMk cId="250277904" sldId="266"/>
        </pc:sldMkLst>
        <pc:picChg chg="add mod">
          <ac:chgData name="Meyerhöffer, Nina" userId="f8af6e50-1522-4a6f-9584-e1cb3666990c" providerId="ADAL" clId="{F88A6FE3-CFDB-49EF-966E-1319C78E303E}" dt="2022-11-23T13:01:00.195" v="11" actId="1076"/>
          <ac:picMkLst>
            <pc:docMk/>
            <pc:sldMk cId="250277904" sldId="266"/>
            <ac:picMk id="2" creationId="{DFE63098-6F00-624C-B6D6-EE175C2F384D}"/>
          </ac:picMkLst>
        </pc:picChg>
        <pc:picChg chg="del">
          <ac:chgData name="Meyerhöffer, Nina" userId="f8af6e50-1522-4a6f-9584-e1cb3666990c" providerId="ADAL" clId="{F88A6FE3-CFDB-49EF-966E-1319C78E303E}" dt="2022-11-23T13:00:57.835" v="10" actId="478"/>
          <ac:picMkLst>
            <pc:docMk/>
            <pc:sldMk cId="250277904" sldId="266"/>
            <ac:picMk id="16" creationId="{00000000-0000-0000-0000-000000000000}"/>
          </ac:picMkLst>
        </pc:picChg>
      </pc:sldChg>
      <pc:sldChg chg="addSp delSp modSp mod">
        <pc:chgData name="Meyerhöffer, Nina" userId="f8af6e50-1522-4a6f-9584-e1cb3666990c" providerId="ADAL" clId="{F88A6FE3-CFDB-49EF-966E-1319C78E303E}" dt="2022-11-23T13:01:22.453" v="13" actId="1037"/>
        <pc:sldMkLst>
          <pc:docMk/>
          <pc:sldMk cId="2473537064" sldId="269"/>
        </pc:sldMkLst>
        <pc:picChg chg="del">
          <ac:chgData name="Meyerhöffer, Nina" userId="f8af6e50-1522-4a6f-9584-e1cb3666990c" providerId="ADAL" clId="{F88A6FE3-CFDB-49EF-966E-1319C78E303E}" dt="2022-11-23T13:00:25.937" v="6" actId="478"/>
          <ac:picMkLst>
            <pc:docMk/>
            <pc:sldMk cId="2473537064" sldId="269"/>
            <ac:picMk id="5" creationId="{00000000-0000-0000-0000-000000000000}"/>
          </ac:picMkLst>
        </pc:picChg>
        <pc:picChg chg="add mod">
          <ac:chgData name="Meyerhöffer, Nina" userId="f8af6e50-1522-4a6f-9584-e1cb3666990c" providerId="ADAL" clId="{F88A6FE3-CFDB-49EF-966E-1319C78E303E}" dt="2022-11-23T13:01:22.453" v="13" actId="1037"/>
          <ac:picMkLst>
            <pc:docMk/>
            <pc:sldMk cId="2473537064" sldId="269"/>
            <ac:picMk id="11" creationId="{DA9D9848-840C-09F8-050A-BAB00B5C4FF5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1-16T11:02:06.766"/>
    </inkml:context>
    <inkml:brush xml:id="br0">
      <inkml:brushProperty name="width" value="0.1" units="cm"/>
      <inkml:brushProperty name="height" value="0.1" units="cm"/>
      <inkml:brushProperty name="color" value="#F26048"/>
    </inkml:brush>
  </inkml:definitions>
  <inkml:trace contextRef="#ctx0" brushRef="#br0">1 1001 4607 0 0,'167'-151'4924'0'0,"-50"42"-2936"0"0,32-23-80 0 0,90-78 629 0 0,9 14-580 0 0,-55 69-1203 0 0,-120 82-1574 0 0,-45 27-3504 0 0,-2 5-1488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3T08:08:03.6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1-16T11:02:07.781"/>
    </inkml:context>
    <inkml:brush xml:id="br0">
      <inkml:brushProperty name="width" value="0.1" units="cm"/>
      <inkml:brushProperty name="height" value="0.1" units="cm"/>
      <inkml:brushProperty name="color" value="#F26048"/>
    </inkml:brush>
  </inkml:definitions>
  <inkml:trace contextRef="#ctx0" brushRef="#br0">0 0 5063 0 0,'1'0'65'0'0,"-1"0"0"0"0,1 0 1 0 0,0 1-1 0 0,-1-1 0 0 0,1 0 0 0 0,-1 0 0 0 0,1 1 0 0 0,0-1 0 0 0,-1 0 0 0 0,1 1 0 0 0,-1-1 0 0 0,1 0 0 0 0,-1 1 0 0 0,1-1 0 0 0,-1 1 0 0 0,1-1 0 0 0,-1 1 0 0 0,0-1 0 0 0,1 2 0 0 0,9 8 1061 0 0,130 137 2836 0 0,-23-23-1895 0 0,-78-85-1440 0 0,88 83 1110 0 0,-81-82-1246 0 0,188 172 1045 0 0,-145-116-1379 0 0,70 68-1165 0 0,-121-133 234 0 0,-1-6-32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1-16T12:45:31.227"/>
    </inkml:context>
    <inkml:brush xml:id="br0">
      <inkml:brushProperty name="width" value="0.1" units="cm"/>
      <inkml:brushProperty name="height" value="0.1" units="cm"/>
      <inkml:brushProperty name="color" value="#F26048"/>
    </inkml:brush>
  </inkml:definitions>
  <inkml:trace contextRef="#ctx0" brushRef="#br0">2 1008 1375 0 0,'-1'0'139'0'0,"0"-2"68"0"0,1 0 0 0 0,0 0 0 0 0,0 1-1 0 0,1-1 1 0 0,-1 0 0 0 0,0 1 0 0 0,1-4 0 0 0,3-4 127 0 0,0 1 0 0 0,1 0 0 0 0,0 0 1 0 0,0 0-1 0 0,1 1 0 0 0,8-10 0 0 0,3-3 128 0 0,356-399 3401 0 0,-246 285-3025 0 0,33-32 213 0 0,-116 125-752 0 0,91-66-1 0 0,-101 86-435 0 0,-2 4-78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1-16T12:45:31.868"/>
    </inkml:context>
    <inkml:brush xml:id="br0">
      <inkml:brushProperty name="width" value="0.1" units="cm"/>
      <inkml:brushProperty name="height" value="0.1" units="cm"/>
      <inkml:brushProperty name="color" value="#F26048"/>
    </inkml:brush>
  </inkml:definitions>
  <inkml:trace contextRef="#ctx0" brushRef="#br0">5 0 1375 0 0,'-2'0'146'0'0,"2"0"-107"0"0,0 1 0 0 0,0-1 1 0 0,-1 0-1 0 0,1 0 0 0 0,0 0 0 0 0,0 1 1 0 0,0-1-1 0 0,-1 0 0 0 0,1 0 1 0 0,0 1-1 0 0,0-1 0 0 0,0 0 0 0 0,0 0 1 0 0,0 1-1 0 0,0-1 0 0 0,-1 0 1 0 0,1 1-1 0 0,0-1 0 0 0,0 0 0 0 0,0 1 1 0 0,0-1-1 0 0,0 0 0 0 0,0 1 1 0 0,0-1-1 0 0,0 0 0 0 0,0 0 0 0 0,0 1 1 0 0,1-1-1 0 0,-1 1 0 0 0,2 11 421 0 0,-2-11-386 0 0,2 5 105 0 0,1 0 1 0 0,-1 0 0 0 0,1 0 0 0 0,0 0-1 0 0,1 0 1 0 0,-1-1 0 0 0,8 9-1 0 0,-8-11-90 0 0,-1 0 311 0 0,9 10-2 0 0,33 37-12 0 0,-22-24-2 0 0,22 25 0 0 0,-19-22 0 0 0,33 36 0 0 0,-27-30 0 0 0,34 41 0 0 0,-32-37 19 0 0,35 40 77 0 0,-33-40 31 0 0,37 38 7 0 0,-38-41-8 0 0,31 33-45 0 0,-36-39-17 0 0,24 18-7 0 0,-40-36-53 0 0,7 2-217 0 0,62 46-91 0 0,-74-55-62 0 0,-1 1 0 0 0,14 6 1 0 0,40 20-31 0 0,-46-24-100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1-16T09:01:28.926"/>
    </inkml:context>
    <inkml:brush xml:id="br0">
      <inkml:brushProperty name="width" value="0.2" units="cm"/>
      <inkml:brushProperty name="height" value="0.2" units="cm"/>
      <inkml:brushProperty name="color" value="#767171"/>
    </inkml:brush>
  </inkml:definitions>
  <inkml:trace contextRef="#ctx0" brushRef="#br0">39 1638 2759 0 0,'-3'-4'134'0'0,"0"1"-1"0"0,0-1 0 0 0,0 0 1 0 0,1-1-1 0 0,0 1 1 0 0,0 0-1 0 0,0-1 0 0 0,0 1 1 0 0,-1-7-1 0 0,-7-44 149 0 0,8 30-193 0 0,0-1 0 0 0,2 0-1 0 0,1 0 1 0 0,1 0-1 0 0,1 0 1 0 0,8-30 0 0 0,51-150 632 0 0,-40 141-535 0 0,68-177 455 0 0,-65 185-320 0 0,4 0 0 0 0,38-57 0 0 0,-33 65-173 0 0,2 1-1 0 0,2 1 1 0 0,3 3 0 0 0,1 1-1 0 0,2 2 1 0 0,1 2-1 0 0,3 2 1 0 0,66-39-1 0 0,-45 41-207 0 0,-29 21 48 0 0,23 2-36 0 0,-49 10 48 0 0,0 1-1 0 0,22 2 1 0 0,-22 0 23 0 0,0 1-1 0 0,22 5 1 0 0,16 11 110 0 0,-33-8-1 0 0,16 11-4 0 0,-19-8 8 0 0,13 16 34 0 0,-14-13 12 0 0,13 22 2 0 0,-14-17-8 0 0,77 156 355 0 0,-33-39 85 0 0,-6 2-1 0 0,44 191 1 0 0,-15-43 102 0 0,-53-209-262 0 0,58 118 0 0 0,-54-134-364 0 0,3-1 0 0 0,3-3 0 0 0,52 65 0 0 0,-49-79-92 0 0,20 15 0 0 0,2-10 0 0 0,-46-39 0 0 0,27 14 0 0 0,-28-18 0 0 0,29 10 0 0 0,-33-14 0 0 0,0 0 0 0 0,24 3 0 0 0,-23-6 3 0 0,-1 0 0 0 0,0 0-1 0 0,15-3 1 0 0,-8-1 11 0 0,0 0 0 0 0,0-2 0 0 0,0 0 0 0 0,-1-2 1 0 0,0 0-1 0 0,-1 0 0 0 0,1-2 0 0 0,-2 0 0 0 0,28-23 0 0 0,-10 4 48 0 0,-1-3 0 0 0,40-50 0 0 0,49-80 9 0 0,-51 66-8 0 0,163-233-63 0 0,234-353-274 0 0,-435 636 152 0 0,41-60-249 0 0,99-105 0 0 0,-145 181 356 0 0,0 2-1 0 0,3 1 1 0 0,0 1-1 0 0,1 1 0 0 0,2 2 1 0 0,0 2-1 0 0,69-32 1 0 0,-93 48 38 0 0,21-5 127 0 0,-19 5-123 0 0,-3 2 3 0 0,0 1-1 0 0,0-1 1 0 0,15-1-1 0 0,-11 1-7 0 0,-3 0 4 0 0,0 1 1 0 0,1 1 0 0 0,12-1-1 0 0,-9 0-4 0 0,-4 0 16 0 0,1 1 0 0 0,22 1 0 0 0,12 0 34 0 0,-23 2 0 0 0,19 5 0 0 0,-22-2 0 0 0,19 11 0 0 0,-20-8 0 0 0,15 12 7 0 0,-17-7 28 0 0,15 17 11 0 0,-16-14 2 0 0,14 22 4 0 0,-14-16 18 0 0,89 169 456 0 0,137 377 383 0 0,-101-224-706 0 0,-114-286-239 0 0,3-1 0 0 0,2-1 0 0 0,46 61 0 0 0,-43-71-36 0 0,20 20 0 0 0,5 1 0 0 0,2-5-13 0 0,2-9-51 0 0,-10-17-3 0 0,-30-25 3 0 0,24 10 0 0 0,-22-12 0 0 0,42 9-6 0 0,0-6-21 0 0,-41-9 31 0 0,24-2 29 0 0,-25-2-62 0 0,23-4 8 0 0,-24 1 11 0 0,18-5-30 0 0,-1-3 0 0 0,45-18 0 0 0,-44 10-20 0 0,0-3 0 0 0,-1-1 0 0 0,-2-2 0 0 0,0-2 0 0 0,-2-1 0 0 0,55-56 0 0 0,146-192-285 0 0,-29-24 194 0 0,-136 187 167 0 0,174-250-313 0 0,-205 309 350 0 0,107-127-26 0 0,-119 150 32 0 0,1 0 0 0 0,2 2 1 0 0,47-32-1 0 0,-29 30 96 0 0,99-44 0 0 0,-100 52-57 0 0,-27 12-5 0 0,-5 3 56 0 0,1 1 0 0 0,-1 0 1 0 0,1 1-1 0 0,24-5 0 0 0,2 2-53 0 0,-22 7 27 0 0,24-1-31 0 0,-24 5 25 0 0,25 3-26 0 0,-24-1 26 0 0,20 8-26 0 0,-23-5 41 0 0,17 8 18 0 0,-20-5 2 0 0,-7-4-58 0 0,-3-1 9 0 0,-1 0 0 0 0,1 0 0 0 0,11 10 0 0 0,-9-9 3 0 0,-4-1 8 0 0,0 0 1 0 0,0 0-1 0 0,0 0 1 0 0,8 10-1 0 0,-4-7 3 0 0,-4-2 1 0 0,0 0-1 0 0,0 0 1 0 0,-1 0-1 0 0,9 11 0 0 0,-5-7 1 0 0,-2-2 14 0 0,-1 0 1 0 0,1 1 0 0 0,7 12-1 0 0,29 41 267 0 0,-13-16-175 0 0,-15-22-7 0 0,81 153 455 0 0,15 57 415 0 0,-37-50-847 0 0,116 261 289 0 0,-152-373-465 0 0,48 68 0 0 0,-58-98 0 0 0,16 18 0 0 0,4 4 0 0 0,6-5 0 0 0,-6-14-16 0 0,-29-29-48 0 0,17 11 32 0 0,-16-14-32 0 0,23 11 31 0 0,-21-14-47 0 0,37 8 3 0 0,3-6-14 0 0,-37-9 31 0 0,23-3 32 0 0,-24-1-52 0 0,12-5-32 0 0,0-1 1 0 0,59-23-1 0 0,-55 13-152 0 0,-1-2-1 0 0,-1-2 0 0 0,51-38 0 0 0,-42 22 453 0 0,81-82-1 0 0,26-63 457 0 0,-11-9-895 0 0,-58 75-852 0 0,28-40 1006 0 0,-32 41 62 0 0,107-116 1 0 0,23-2 18 0 0,-174 194-134 0 0,1 1-1 0 0,50-37 0 0 0,-63 57 80 0 0,0 1 0 0 0,2 1-1 0 0,0 2 1 0 0,1 0 0 0 0,33-11-1 0 0,-27 14 83 0 0,-20 7 4 0 0,-5 2 31 0 0,1 0-1 0 0,16-3 1 0 0,-16 3-11 0 0,-3 1 3 0 0,-1 1-1 0 0,1-1 0 0 0,0 1 0 0 0,8 0 0 0 0,-5-1 13 0 0,-4 1 81 0 0,0 0-1 0 0,0 1 1 0 0,0 0-1 0 0,11 0 1 0 0,-7 0 81 0 0,-4-1 11 0 0,1 1 1 0 0,-1 1 0 0 0,1-1 0 0 0,8 2 0 0 0,-4-1-18 0 0,-3 0-135 0 0,0 0-1 0 0,0 0 1 0 0,11 4 0 0 0,-8-3-167 0 0,-2-1-53 0 0,-1 1 0 0 0,0 0 0 0 0,13 5 0 0 0,30 11-156 0 0,-33-12 281 0 0,36 17 146 0 0,-6 0-26 0 0,8 8 0 0 0,-2 6-16 0 0,2 7-53 0 0,-8-4 28 0 0,-29-23 15 0 0,38 40 74 0 0,-8-5-84 0 0,5 9-36 0 0,-15-17 24 0 0,8 14-36 0 0,128 213-52 0 0,-47-66-6 0 0,-98-161-24 0 0,15 17 13 0 0,-10-14 46 0 0,15 17 11 0 0,1 2 0 0 0,0-4 0 0 0,0-5 0 0 0,-2-8 0 0 0,2-3 0 0 0,7-1 0 0 0,4-4-12 0 0,3-5-57 0 0,-47-26 33 0 0,-7-4-34 0 0,1-1 0 0 0,22 8 1 0 0,-21-8 28 0 0,39 12-161 0 0,-10-5 75 0 0,-22-7-1 0 0,-7-3 86 0 0,37 5-150 0 0,0-3 170 0 0,11-3 22 0 0,3-8 15 0 0,35-15 112 0 0,-69 12-111 0 0,1-1 0 0 0,-2-1 0 0 0,0-2 1 0 0,0-1-1 0 0,-1-2 0 0 0,29-22 1 0 0,-2-3 87 0 0,88-91 0 0 0,-111 99 112 0 0,-3-2 0 0 0,39-58 1 0 0,40-87 258 0 0,-50 79-256 0 0,141-271 780 0 0,-81 144-957 0 0,-108 210-180 0 0,0 1-1 0 0,2 0 0 0 0,0 1 1 0 0,1 0-1 0 0,25-24 0 0 0,-20 28-718 0 0,-13 10 573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1-18T13:43:23.242"/>
    </inkml:context>
    <inkml:brush xml:id="br0">
      <inkml:brushProperty name="width" value="0.1" units="cm"/>
      <inkml:brushProperty name="height" value="0.1" units="cm"/>
      <inkml:brushProperty name="color" value="#F26048"/>
    </inkml:brush>
  </inkml:definitions>
  <inkml:trace contextRef="#ctx0" brushRef="#br0">1 880 4607 0 0,'139'-133'4924'0'0,"-41"38"-2936"0"0,26-22-80 0 0,76-67 629 0 0,7 11-580 0 0,-46 62-1203 0 0,-100 71-1574 0 0,-38 24-3504 0 0,-1 5-1488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1-18T13:43:23.243"/>
    </inkml:context>
    <inkml:brush xml:id="br0">
      <inkml:brushProperty name="width" value="0.1" units="cm"/>
      <inkml:brushProperty name="height" value="0.1" units="cm"/>
      <inkml:brushProperty name="color" value="#F26048"/>
    </inkml:brush>
  </inkml:definitions>
  <inkml:trace contextRef="#ctx0" brushRef="#br0">0 0 5063 0 0,'1'0'65'0'0,"-1"0"0"0"0,1 0 1 0 0,0 1-1 0 0,-1-1 0 0 0,0 0 0 0 0,0 0 0 0 0,1 1 0 0 0,0-1 0 0 0,-1 0 0 0 0,1 1 0 0 0,-1-1 0 0 0,1 0 0 0 0,-1 1 0 0 0,1-1 0 0 0,-1 0 0 0 0,0 0 0 0 0,0 1 0 0 0,0-1 0 0 0,1 2 0 0 0,8 7 1061 0 0,107 120 2836 0 0,-18-20-1895 0 0,-65-75-1440 0 0,73 74 1110 0 0,-68-73-1246 0 0,157 151 1045 0 0,-120-101-1379 0 0,57 59-1165 0 0,-100-117 234 0 0,-1-5-32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1-18T13:46:17.162"/>
    </inkml:context>
    <inkml:brush xml:id="br0">
      <inkml:brushProperty name="width" value="0.1" units="cm"/>
      <inkml:brushProperty name="height" value="0.1" units="cm"/>
      <inkml:brushProperty name="color" value="#F26048"/>
    </inkml:brush>
  </inkml:definitions>
  <inkml:trace contextRef="#ctx0" brushRef="#br0">2 1008 1375 0 0,'-1'0'139'0'0,"0"-2"68"0"0,1 0 0 0 0,0 0 0 0 0,0 1-1 0 0,1-1 1 0 0,-1 0 0 0 0,0 1 0 0 0,1-4 0 0 0,3-4 127 0 0,0 1 0 0 0,1 0 0 0 0,0 0 1 0 0,0 0-1 0 0,1 1 0 0 0,8-10 0 0 0,3-3 128 0 0,356-399 3401 0 0,-246 285-3025 0 0,33-32 213 0 0,-116 125-752 0 0,91-66-1 0 0,-101 86-435 0 0,-2 4-78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1-18T13:46:17.163"/>
    </inkml:context>
    <inkml:brush xml:id="br0">
      <inkml:brushProperty name="width" value="0.1" units="cm"/>
      <inkml:brushProperty name="height" value="0.1" units="cm"/>
      <inkml:brushProperty name="color" value="#F26048"/>
    </inkml:brush>
  </inkml:definitions>
  <inkml:trace contextRef="#ctx0" brushRef="#br0">5 0 1375 0 0,'-2'0'146'0'0,"2"0"-107"0"0,0 1 0 0 0,0-1 1 0 0,-1 0-1 0 0,1 0 0 0 0,0 0 0 0 0,0 1 1 0 0,0-1-1 0 0,-1 0 0 0 0,1 0 1 0 0,0 1-1 0 0,0-1 0 0 0,0 0 0 0 0,0 0 1 0 0,0 1-1 0 0,0-1 0 0 0,-1 0 1 0 0,1 1-1 0 0,0-1 0 0 0,0 0 0 0 0,0 1 1 0 0,0-1-1 0 0,0 0 0 0 0,0 1 1 0 0,0-1-1 0 0,0 0 0 0 0,0 0 0 0 0,0 1 1 0 0,1-1-1 0 0,-1 1 0 0 0,2 11 421 0 0,-2-11-386 0 0,2 5 105 0 0,1 0 1 0 0,-1 0 0 0 0,1 0 0 0 0,0 0-1 0 0,1 0 1 0 0,-1-1 0 0 0,8 9-1 0 0,-8-11-90 0 0,-1 0 311 0 0,9 10-2 0 0,33 37-12 0 0,-22-24-2 0 0,22 25 0 0 0,-19-22 0 0 0,33 36 0 0 0,-27-30 0 0 0,34 41 0 0 0,-32-37 19 0 0,35 40 77 0 0,-33-40 31 0 0,37 38 7 0 0,-38-41-8 0 0,31 33-45 0 0,-36-39-17 0 0,24 18-7 0 0,-40-36-53 0 0,7 2-217 0 0,62 46-91 0 0,-74-55-62 0 0,-1 1 0 0 0,14 6 1 0 0,40 20-31 0 0,-46-24-100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2C01C-E46E-4B3B-FE82-6F6ABAF573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C45942-18FB-5DAA-AA59-BE67496A19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26AC5-FF3D-9407-821B-43D9D93CC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F2CE-6A23-4674-9781-3F45568C9D97}" type="datetimeFigureOut">
              <a:rPr lang="de-DE" smtClean="0"/>
              <a:t>23.11.2022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64A654-169D-FE1C-5187-51249AE5C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867F0-6879-5542-535F-74FDD19E5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894A-D72A-492D-A18B-4CCFB3E4112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1895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EF394-1D31-CE5A-F61E-DBB9A0DD4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0566E8-FE6C-1AD7-DEA1-20F052DD26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05103-0998-5E96-E54B-D368D1270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F2CE-6A23-4674-9781-3F45568C9D97}" type="datetimeFigureOut">
              <a:rPr lang="de-DE" smtClean="0"/>
              <a:t>23.11.2022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FD639-0260-2764-EA8E-DC1B3E226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EB347-FCD2-7DA3-BB91-5C2E9C2BF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894A-D72A-492D-A18B-4CCFB3E4112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755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5C34E6-9120-DE55-4D9B-6B5A7E34D5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978951-C0E4-352C-3868-80E53F56F5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D5128-D73D-5B2D-8D19-489A21545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F2CE-6A23-4674-9781-3F45568C9D97}" type="datetimeFigureOut">
              <a:rPr lang="de-DE" smtClean="0"/>
              <a:t>23.11.2022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D734F-76F2-3FE4-2E06-B2DB5A118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C220E5-B42C-D13D-2F75-82DA43FDB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894A-D72A-492D-A18B-4CCFB3E4112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2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17103-A508-71C2-8559-8C2469A85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E6C8B-0888-E82D-BCB9-D6F2A4B5A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4B2E3D-AED7-4B55-420E-D0C7E7904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F2CE-6A23-4674-9781-3F45568C9D97}" type="datetimeFigureOut">
              <a:rPr lang="de-DE" smtClean="0"/>
              <a:t>23.11.2022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4FF1D-BC34-AC6D-537B-EF6CAFBC4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3F6F8-FEEB-0004-43F7-FC47194A9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894A-D72A-492D-A18B-4CCFB3E4112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2757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18144-7212-E35D-9035-B9AF10230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8F4E6E-E128-8B48-6283-BD65C09B6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53571-7505-F8E2-17DB-F730CFBFE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F2CE-6A23-4674-9781-3F45568C9D97}" type="datetimeFigureOut">
              <a:rPr lang="de-DE" smtClean="0"/>
              <a:t>23.11.2022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3F4BD-46E2-8CD2-5186-BBE509BA3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CDF3B-5C69-6AB0-4A5E-CB1B461D4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894A-D72A-492D-A18B-4CCFB3E4112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4292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AE97B-EDDE-7B2A-C0E5-E65F65DBA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DB1FD-D778-55FA-E8C7-3F9DFC4322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A89D1B-4E1E-DD06-BAE2-E59C54A67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F70F6A-70F8-FB17-E65B-D2C06B5BA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F2CE-6A23-4674-9781-3F45568C9D97}" type="datetimeFigureOut">
              <a:rPr lang="de-DE" smtClean="0"/>
              <a:t>23.11.2022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E10653-ACAE-B88A-B7FF-868D8B0EF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DFF203-EFB8-CC74-0982-580158A15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894A-D72A-492D-A18B-4CCFB3E4112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665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9A39E-021E-8B3E-1B62-5B41FE4CD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39FA05-5F62-D77A-BF4A-83948BC0A4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8DD67E-443B-5D93-FD87-438B85BAA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0B2FAE-A81F-748E-4C02-8210E905AD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1BA01B-A005-1741-DABA-5B7EB4A5D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8E417C-D840-1471-0EAD-E86A4F931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F2CE-6A23-4674-9781-3F45568C9D97}" type="datetimeFigureOut">
              <a:rPr lang="de-DE" smtClean="0"/>
              <a:t>23.11.2022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D0E5A4-F137-8C2B-F19B-55E8D76B5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F3E41D-06AB-F4D5-90AB-CA49C2917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894A-D72A-492D-A18B-4CCFB3E4112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3865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2A50F-B517-906A-EA36-0A6D2167F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DF5226-E72A-94D5-0A2E-144AEAF10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F2CE-6A23-4674-9781-3F45568C9D97}" type="datetimeFigureOut">
              <a:rPr lang="de-DE" smtClean="0"/>
              <a:t>23.11.2022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55E576-907D-5AF3-6348-8E99E6B17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9C05C0-E164-1B15-0C74-533C95DF7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894A-D72A-492D-A18B-4CCFB3E4112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8266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66A4B6-AF0B-4024-BC4A-286712D17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F2CE-6A23-4674-9781-3F45568C9D97}" type="datetimeFigureOut">
              <a:rPr lang="de-DE" smtClean="0"/>
              <a:t>23.11.2022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5B3001-71EF-8247-C78A-61AF45F14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06F35A-9CBD-C2E1-1DF0-7DE73BE8C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894A-D72A-492D-A18B-4CCFB3E4112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7449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0231B-F4F0-ABBD-6B15-FD743802B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21774-BFC0-FB10-24EF-BA5F51C25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BCDE3C-C52C-BE35-2CBD-91EDBDF3F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2A528A-D9EE-C466-2B19-13B851FBF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F2CE-6A23-4674-9781-3F45568C9D97}" type="datetimeFigureOut">
              <a:rPr lang="de-DE" smtClean="0"/>
              <a:t>23.11.2022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88D568-2CE5-CE03-9D75-8EA10D323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9F5ACA-CBFA-0F70-7E52-B433212C4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894A-D72A-492D-A18B-4CCFB3E4112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130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5801C-A5A7-C820-838C-EF218123F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7D093A-01D6-202D-5C2B-2943BC17A4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BEBA95-ABBB-CEC6-3DAD-AECCC17F6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549E73-3E65-9097-3270-30C9FF998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F2CE-6A23-4674-9781-3F45568C9D97}" type="datetimeFigureOut">
              <a:rPr lang="de-DE" smtClean="0"/>
              <a:t>23.11.2022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99AF7D-2CD4-614E-1666-9C2C87205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F1775-4121-4651-072D-94693B024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894A-D72A-492D-A18B-4CCFB3E4112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568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04B1E3-630E-AED2-8B7D-09CCBF606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74271B-200B-9D6B-EC44-C2B574AE9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1B3CE-93A8-2ED5-DC2F-2EBAF0688C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8F2CE-6A23-4674-9781-3F45568C9D97}" type="datetimeFigureOut">
              <a:rPr lang="de-DE" smtClean="0"/>
              <a:t>23.11.2022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81D59-5AB3-267F-09A5-26B3D4763D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6963A-815A-4BDD-BD29-8CF0DE11D4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A894A-D72A-492D-A18B-4CCFB3E4112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4087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legalcode.d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customXml" Target="../ink/ink9.xml"/><Relationship Id="rId3" Type="http://schemas.openxmlformats.org/officeDocument/2006/relationships/image" Target="../media/image20.png"/><Relationship Id="rId7" Type="http://schemas.openxmlformats.org/officeDocument/2006/relationships/customXml" Target="../ink/ink6.xml"/><Relationship Id="rId12" Type="http://schemas.openxmlformats.org/officeDocument/2006/relationships/image" Target="../media/image16.png"/><Relationship Id="rId2" Type="http://schemas.openxmlformats.org/officeDocument/2006/relationships/image" Target="../media/image19.png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customXml" Target="../ink/ink8.xml"/><Relationship Id="rId5" Type="http://schemas.openxmlformats.org/officeDocument/2006/relationships/image" Target="../media/image22.png"/><Relationship Id="rId15" Type="http://schemas.openxmlformats.org/officeDocument/2006/relationships/image" Target="../media/image25.png"/><Relationship Id="rId10" Type="http://schemas.openxmlformats.org/officeDocument/2006/relationships/image" Target="../media/image24.png"/><Relationship Id="rId4" Type="http://schemas.openxmlformats.org/officeDocument/2006/relationships/image" Target="../media/image21.png"/><Relationship Id="rId9" Type="http://schemas.openxmlformats.org/officeDocument/2006/relationships/customXml" Target="../ink/ink7.xml"/><Relationship Id="rId1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1.png"/><Relationship Id="rId7" Type="http://schemas.openxmlformats.org/officeDocument/2006/relationships/image" Target="../media/image27.png"/><Relationship Id="rId12" Type="http://schemas.openxmlformats.org/officeDocument/2006/relationships/image" Target="../media/image3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30.png"/><Relationship Id="rId4" Type="http://schemas.openxmlformats.org/officeDocument/2006/relationships/image" Target="../media/image22.png"/><Relationship Id="rId9" Type="http://schemas.openxmlformats.org/officeDocument/2006/relationships/image" Target="../media/image2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customXml" Target="../ink/ink3.xml"/><Relationship Id="rId18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12" Type="http://schemas.openxmlformats.org/officeDocument/2006/relationships/image" Target="../media/image6.png"/><Relationship Id="rId17" Type="http://schemas.openxmlformats.org/officeDocument/2006/relationships/image" Target="../media/image10.png"/><Relationship Id="rId2" Type="http://schemas.openxmlformats.org/officeDocument/2006/relationships/image" Target="../media/image2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8.png"/><Relationship Id="rId5" Type="http://schemas.openxmlformats.org/officeDocument/2006/relationships/image" Target="../media/image12.png"/><Relationship Id="rId15" Type="http://schemas.openxmlformats.org/officeDocument/2006/relationships/customXml" Target="../ink/ink4.xml"/><Relationship Id="rId10" Type="http://schemas.openxmlformats.org/officeDocument/2006/relationships/image" Target="../media/image9.png"/><Relationship Id="rId4" Type="http://schemas.openxmlformats.org/officeDocument/2006/relationships/customXml" Target="../ink/ink1.xml"/><Relationship Id="rId9" Type="http://schemas.openxmlformats.org/officeDocument/2006/relationships/image" Target="../media/image15.png"/><Relationship Id="rId1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Icon CC BY SA">
            <a:extLst>
              <a:ext uri="{FF2B5EF4-FFF2-40B4-BE49-F238E27FC236}">
                <a16:creationId xmlns:a16="http://schemas.microsoft.com/office/drawing/2014/main" id="{0E67E23A-7857-C76E-885B-C847880781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368" y="3031245"/>
            <a:ext cx="6357263" cy="222078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1">
            <a:extLst>
              <a:ext uri="{FF2B5EF4-FFF2-40B4-BE49-F238E27FC236}">
                <a16:creationId xmlns:a16="http://schemas.microsoft.com/office/drawing/2014/main" id="{DF706EFE-5447-90B7-626A-8F36CAD44706}"/>
              </a:ext>
            </a:extLst>
          </p:cNvPr>
          <p:cNvSpPr txBox="1"/>
          <p:nvPr/>
        </p:nvSpPr>
        <p:spPr>
          <a:xfrm>
            <a:off x="547061" y="545977"/>
            <a:ext cx="1061217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tabLst>
                <a:tab pos="2340610" algn="l"/>
              </a:tabLst>
            </a:pPr>
            <a:r>
              <a:rPr lang="de-DE" sz="2400">
                <a:effectLst/>
                <a:latin typeface="Open Sans" panose="020B0606030504020204" pitchFamily="34" charset="0"/>
                <a:ea typeface="Yu Gothic Light" panose="020B0300000000000000" pitchFamily="34" charset="-128"/>
                <a:cs typeface="Open Sans Light" panose="020B0306030504020204" pitchFamily="34" charset="0"/>
              </a:rPr>
              <a:t>Abbildungen zum Beitrag „Klassiker digital interpretiert: </a:t>
            </a:r>
            <a:r>
              <a:rPr lang="de-DE" sz="2400">
                <a:effectLst/>
                <a:latin typeface="Open Sans SemiBold" panose="020B0706030804020204" pitchFamily="34" charset="0"/>
                <a:ea typeface="Yu Gothic Light" panose="020B0300000000000000" pitchFamily="34" charset="-128"/>
              </a:rPr>
              <a:t>S* erstellen mit dem </a:t>
            </a:r>
            <a:r>
              <a:rPr lang="de-DE" sz="2400" i="1">
                <a:effectLst/>
                <a:latin typeface="Open Sans SemiBold" panose="020B0706030804020204" pitchFamily="34" charset="0"/>
                <a:ea typeface="Yu Gothic Light" panose="020B0300000000000000" pitchFamily="34" charset="-128"/>
              </a:rPr>
              <a:t>WickEditor</a:t>
            </a:r>
            <a:r>
              <a:rPr lang="de-DE" sz="2400">
                <a:effectLst/>
                <a:latin typeface="Open Sans SemiBold" panose="020B0706030804020204" pitchFamily="34" charset="0"/>
                <a:ea typeface="Yu Gothic Light" panose="020B0300000000000000" pitchFamily="34" charset="-128"/>
              </a:rPr>
              <a:t> eigene Animationen zur Genregulation“</a:t>
            </a:r>
          </a:p>
          <a:p>
            <a:endParaRPr lang="de-DE"/>
          </a:p>
          <a:p>
            <a:r>
              <a:rPr lang="de-DE"/>
              <a:t>alle Abbildungen auf diesen Folien stehen unter der Lizenz CC-BY-SA.4.0 (</a:t>
            </a:r>
            <a:r>
              <a:rPr lang="de-DE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https://creativecommons.org/licenses/by/4.0/legalcode.de</a:t>
            </a:r>
            <a:r>
              <a:rPr lang="de-DE"/>
              <a:t>) </a:t>
            </a:r>
          </a:p>
          <a:p>
            <a:endParaRPr lang="de-DE"/>
          </a:p>
          <a:p>
            <a:r>
              <a:rPr lang="de-DE"/>
              <a:t>BY: H. Balkenhohl</a:t>
            </a:r>
          </a:p>
        </p:txBody>
      </p:sp>
    </p:spTree>
    <p:extLst>
      <p:ext uri="{BB962C8B-B14F-4D97-AF65-F5344CB8AC3E}">
        <p14:creationId xmlns:p14="http://schemas.microsoft.com/office/powerpoint/2010/main" val="1227958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7C24CE7-BCDB-C769-B4F2-4E97DD9AD8C0}"/>
              </a:ext>
            </a:extLst>
          </p:cNvPr>
          <p:cNvSpPr/>
          <p:nvPr/>
        </p:nvSpPr>
        <p:spPr>
          <a:xfrm>
            <a:off x="2967669" y="2356021"/>
            <a:ext cx="2286000" cy="980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B7E6F87-A1D4-DD0B-2AF3-BDB26CBB047A}"/>
              </a:ext>
            </a:extLst>
          </p:cNvPr>
          <p:cNvSpPr/>
          <p:nvPr/>
        </p:nvSpPr>
        <p:spPr>
          <a:xfrm>
            <a:off x="2666267" y="2356021"/>
            <a:ext cx="301402" cy="980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89A9094-08CD-BF68-CB72-445013DD19EB}"/>
              </a:ext>
            </a:extLst>
          </p:cNvPr>
          <p:cNvCxnSpPr>
            <a:cxnSpLocks/>
          </p:cNvCxnSpPr>
          <p:nvPr/>
        </p:nvCxnSpPr>
        <p:spPr>
          <a:xfrm>
            <a:off x="2147104" y="2356021"/>
            <a:ext cx="517002" cy="0"/>
          </a:xfrm>
          <a:prstGeom prst="line">
            <a:avLst/>
          </a:prstGeom>
          <a:ln w="12700">
            <a:solidFill>
              <a:schemeClr val="accent2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4592013-6F41-EDB6-287B-D871E6504455}"/>
              </a:ext>
            </a:extLst>
          </p:cNvPr>
          <p:cNvCxnSpPr>
            <a:cxnSpLocks/>
          </p:cNvCxnSpPr>
          <p:nvPr/>
        </p:nvCxnSpPr>
        <p:spPr>
          <a:xfrm>
            <a:off x="2147104" y="3336324"/>
            <a:ext cx="517002" cy="0"/>
          </a:xfrm>
          <a:prstGeom prst="line">
            <a:avLst/>
          </a:prstGeom>
          <a:ln w="12700">
            <a:solidFill>
              <a:schemeClr val="accent2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FFE4CF5-2B86-5833-598D-1F22BE40C53C}"/>
              </a:ext>
            </a:extLst>
          </p:cNvPr>
          <p:cNvCxnSpPr>
            <a:cxnSpLocks/>
          </p:cNvCxnSpPr>
          <p:nvPr/>
        </p:nvCxnSpPr>
        <p:spPr>
          <a:xfrm>
            <a:off x="5253669" y="3336096"/>
            <a:ext cx="517002" cy="0"/>
          </a:xfrm>
          <a:prstGeom prst="line">
            <a:avLst/>
          </a:prstGeom>
          <a:ln w="12700">
            <a:solidFill>
              <a:schemeClr val="accent2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C5B17B1-E388-3C21-63D4-7F0D83F0BB2C}"/>
              </a:ext>
            </a:extLst>
          </p:cNvPr>
          <p:cNvCxnSpPr>
            <a:cxnSpLocks/>
          </p:cNvCxnSpPr>
          <p:nvPr/>
        </p:nvCxnSpPr>
        <p:spPr>
          <a:xfrm>
            <a:off x="5253669" y="2357624"/>
            <a:ext cx="517002" cy="0"/>
          </a:xfrm>
          <a:prstGeom prst="line">
            <a:avLst/>
          </a:prstGeom>
          <a:ln w="12700">
            <a:solidFill>
              <a:schemeClr val="accent2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9D486C31-E309-1DCB-AE92-CC6804EB1D11}"/>
              </a:ext>
            </a:extLst>
          </p:cNvPr>
          <p:cNvSpPr txBox="1"/>
          <p:nvPr/>
        </p:nvSpPr>
        <p:spPr>
          <a:xfrm>
            <a:off x="1239520" y="457200"/>
            <a:ext cx="3341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Regulatorgen (</a:t>
            </a:r>
            <a:r>
              <a:rPr lang="de-DE" i="1" err="1"/>
              <a:t>trp</a:t>
            </a:r>
            <a:r>
              <a:rPr lang="de-DE" err="1"/>
              <a:t>-Operon</a:t>
            </a:r>
            <a:r>
              <a:rPr lang="de-DE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32183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7C24CE7-BCDB-C769-B4F2-4E97DD9AD8C0}"/>
              </a:ext>
            </a:extLst>
          </p:cNvPr>
          <p:cNvSpPr/>
          <p:nvPr/>
        </p:nvSpPr>
        <p:spPr>
          <a:xfrm>
            <a:off x="7644583" y="2447061"/>
            <a:ext cx="1789200" cy="980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89A9094-08CD-BF68-CB72-445013DD19EB}"/>
              </a:ext>
            </a:extLst>
          </p:cNvPr>
          <p:cNvCxnSpPr>
            <a:cxnSpLocks/>
          </p:cNvCxnSpPr>
          <p:nvPr/>
        </p:nvCxnSpPr>
        <p:spPr>
          <a:xfrm>
            <a:off x="9433783" y="2448697"/>
            <a:ext cx="517002" cy="0"/>
          </a:xfrm>
          <a:prstGeom prst="line">
            <a:avLst/>
          </a:prstGeom>
          <a:ln w="12700">
            <a:solidFill>
              <a:schemeClr val="accent2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4592013-6F41-EDB6-287B-D871E6504455}"/>
              </a:ext>
            </a:extLst>
          </p:cNvPr>
          <p:cNvCxnSpPr>
            <a:cxnSpLocks/>
          </p:cNvCxnSpPr>
          <p:nvPr/>
        </p:nvCxnSpPr>
        <p:spPr>
          <a:xfrm>
            <a:off x="9433783" y="3429000"/>
            <a:ext cx="517002" cy="0"/>
          </a:xfrm>
          <a:prstGeom prst="line">
            <a:avLst/>
          </a:prstGeom>
          <a:ln w="12700">
            <a:solidFill>
              <a:schemeClr val="accent2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92BF5D1-3EEF-F787-A29D-4C554E3A51CF}"/>
              </a:ext>
            </a:extLst>
          </p:cNvPr>
          <p:cNvSpPr/>
          <p:nvPr/>
        </p:nvSpPr>
        <p:spPr>
          <a:xfrm>
            <a:off x="6924583" y="2448696"/>
            <a:ext cx="720000" cy="980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8E295B-1EB9-4FB1-535B-35791C7BB13C}"/>
              </a:ext>
            </a:extLst>
          </p:cNvPr>
          <p:cNvSpPr/>
          <p:nvPr/>
        </p:nvSpPr>
        <p:spPr>
          <a:xfrm>
            <a:off x="4764583" y="2448695"/>
            <a:ext cx="720000" cy="980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9C2AF1-3865-C6D9-FBB0-DBDDF0B52795}"/>
              </a:ext>
            </a:extLst>
          </p:cNvPr>
          <p:cNvSpPr/>
          <p:nvPr/>
        </p:nvSpPr>
        <p:spPr>
          <a:xfrm>
            <a:off x="5486707" y="2448696"/>
            <a:ext cx="720000" cy="980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5C0F7B-CDF2-61C9-D549-6F5389C9CAA0}"/>
              </a:ext>
            </a:extLst>
          </p:cNvPr>
          <p:cNvSpPr/>
          <p:nvPr/>
        </p:nvSpPr>
        <p:spPr>
          <a:xfrm>
            <a:off x="6204583" y="2448696"/>
            <a:ext cx="720000" cy="980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451183-5BF8-5704-077B-98CE90E0C59B}"/>
              </a:ext>
            </a:extLst>
          </p:cNvPr>
          <p:cNvSpPr txBox="1"/>
          <p:nvPr/>
        </p:nvSpPr>
        <p:spPr>
          <a:xfrm>
            <a:off x="7041026" y="2584903"/>
            <a:ext cx="6840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/>
              <a:t>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99794D-0218-42E5-7A7C-729F40964FAA}"/>
              </a:ext>
            </a:extLst>
          </p:cNvPr>
          <p:cNvSpPr txBox="1"/>
          <p:nvPr/>
        </p:nvSpPr>
        <p:spPr>
          <a:xfrm>
            <a:off x="4880946" y="2584903"/>
            <a:ext cx="6596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/>
              <a:t>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0E23C50-671E-E4BA-43B7-0DD615ECA8D3}"/>
              </a:ext>
            </a:extLst>
          </p:cNvPr>
          <p:cNvSpPr txBox="1"/>
          <p:nvPr/>
        </p:nvSpPr>
        <p:spPr>
          <a:xfrm>
            <a:off x="5598822" y="2584903"/>
            <a:ext cx="6100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/>
              <a:t>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00E4E4-080C-0E29-683B-FAE2044637A1}"/>
              </a:ext>
            </a:extLst>
          </p:cNvPr>
          <p:cNvSpPr txBox="1"/>
          <p:nvPr/>
        </p:nvSpPr>
        <p:spPr>
          <a:xfrm>
            <a:off x="6347590" y="2584903"/>
            <a:ext cx="6617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/>
              <a:t>B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F27CB2-506F-D93E-E172-226383C8E4CC}"/>
              </a:ext>
            </a:extLst>
          </p:cNvPr>
          <p:cNvSpPr/>
          <p:nvPr/>
        </p:nvSpPr>
        <p:spPr>
          <a:xfrm>
            <a:off x="4046876" y="2448695"/>
            <a:ext cx="720000" cy="980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0D99B65-69DF-8881-698B-08FA03F3A5BA}"/>
              </a:ext>
            </a:extLst>
          </p:cNvPr>
          <p:cNvSpPr txBox="1"/>
          <p:nvPr/>
        </p:nvSpPr>
        <p:spPr>
          <a:xfrm>
            <a:off x="4158822" y="2584903"/>
            <a:ext cx="7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/>
              <a:t>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93306E-51B9-C75F-F562-8D6616AB57B6}"/>
              </a:ext>
            </a:extLst>
          </p:cNvPr>
          <p:cNvSpPr txBox="1"/>
          <p:nvPr/>
        </p:nvSpPr>
        <p:spPr>
          <a:xfrm>
            <a:off x="1239520" y="457200"/>
            <a:ext cx="3758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Strukturgene (</a:t>
            </a:r>
            <a:r>
              <a:rPr lang="de-DE" i="1" err="1"/>
              <a:t>trp</a:t>
            </a:r>
            <a:r>
              <a:rPr lang="de-DE"/>
              <a:t>-Operon)</a:t>
            </a:r>
          </a:p>
        </p:txBody>
      </p:sp>
    </p:spTree>
    <p:extLst>
      <p:ext uri="{BB962C8B-B14F-4D97-AF65-F5344CB8AC3E}">
        <p14:creationId xmlns:p14="http://schemas.microsoft.com/office/powerpoint/2010/main" val="639971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079B07-9FCD-BEA2-27EB-761F81660CBE}"/>
              </a:ext>
            </a:extLst>
          </p:cNvPr>
          <p:cNvSpPr txBox="1"/>
          <p:nvPr/>
        </p:nvSpPr>
        <p:spPr>
          <a:xfrm>
            <a:off x="1239520" y="457200"/>
            <a:ext cx="4575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RNA-Polymerase (</a:t>
            </a:r>
            <a:r>
              <a:rPr lang="de-DE" i="1" err="1"/>
              <a:t>trp</a:t>
            </a:r>
            <a:r>
              <a:rPr lang="de-DE" err="1"/>
              <a:t>-Operon</a:t>
            </a:r>
            <a:r>
              <a:rPr lang="de-DE"/>
              <a:t>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3E31350-206C-AA8A-0B43-AF31BCAEE2A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840" y="2493150"/>
            <a:ext cx="1803879" cy="203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283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Stored Data 2">
            <a:extLst>
              <a:ext uri="{FF2B5EF4-FFF2-40B4-BE49-F238E27FC236}">
                <a16:creationId xmlns:a16="http://schemas.microsoft.com/office/drawing/2014/main" id="{9E0B544D-7310-F845-5A48-31B85EE2268B}"/>
              </a:ext>
            </a:extLst>
          </p:cNvPr>
          <p:cNvSpPr/>
          <p:nvPr/>
        </p:nvSpPr>
        <p:spPr>
          <a:xfrm rot="16200000">
            <a:off x="5366956" y="3020016"/>
            <a:ext cx="878758" cy="957406"/>
          </a:xfrm>
          <a:prstGeom prst="flowChartOnlineStorage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F59907A-BB32-4315-E365-B8F205B7F358}"/>
              </a:ext>
            </a:extLst>
          </p:cNvPr>
          <p:cNvSpPr/>
          <p:nvPr/>
        </p:nvSpPr>
        <p:spPr>
          <a:xfrm rot="16200000">
            <a:off x="8858427" y="3063243"/>
            <a:ext cx="965287" cy="957480"/>
          </a:xfrm>
          <a:custGeom>
            <a:avLst/>
            <a:gdLst>
              <a:gd name="connsiteX0" fmla="*/ 965287 w 965287"/>
              <a:gd name="connsiteY0" fmla="*/ 0 h 957480"/>
              <a:gd name="connsiteX1" fmla="*/ 818798 w 965287"/>
              <a:gd name="connsiteY1" fmla="*/ 478703 h 957480"/>
              <a:gd name="connsiteX2" fmla="*/ 965287 w 965287"/>
              <a:gd name="connsiteY2" fmla="*/ 957406 h 957480"/>
              <a:gd name="connsiteX3" fmla="*/ 449290 w 965287"/>
              <a:gd name="connsiteY3" fmla="*/ 957406 h 957480"/>
              <a:gd name="connsiteX4" fmla="*/ 449290 w 965287"/>
              <a:gd name="connsiteY4" fmla="*/ 957480 h 957480"/>
              <a:gd name="connsiteX5" fmla="*/ 0 w 965287"/>
              <a:gd name="connsiteY5" fmla="*/ 957480 h 957480"/>
              <a:gd name="connsiteX6" fmla="*/ 0 w 965287"/>
              <a:gd name="connsiteY6" fmla="*/ 74 h 957480"/>
              <a:gd name="connsiteX7" fmla="*/ 232793 w 965287"/>
              <a:gd name="connsiteY7" fmla="*/ 74 h 957480"/>
              <a:gd name="connsiteX8" fmla="*/ 233018 w 965287"/>
              <a:gd name="connsiteY8" fmla="*/ 0 h 957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65287" h="957480">
                <a:moveTo>
                  <a:pt x="965287" y="0"/>
                </a:moveTo>
                <a:cubicBezTo>
                  <a:pt x="884354" y="0"/>
                  <a:pt x="818798" y="214363"/>
                  <a:pt x="818798" y="478703"/>
                </a:cubicBezTo>
                <a:cubicBezTo>
                  <a:pt x="818798" y="743043"/>
                  <a:pt x="884353" y="957406"/>
                  <a:pt x="965287" y="957406"/>
                </a:cubicBezTo>
                <a:lnTo>
                  <a:pt x="449290" y="957406"/>
                </a:lnTo>
                <a:lnTo>
                  <a:pt x="449290" y="957480"/>
                </a:lnTo>
                <a:lnTo>
                  <a:pt x="0" y="957480"/>
                </a:lnTo>
                <a:lnTo>
                  <a:pt x="0" y="74"/>
                </a:lnTo>
                <a:lnTo>
                  <a:pt x="232793" y="74"/>
                </a:lnTo>
                <a:lnTo>
                  <a:pt x="233018" y="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1BAFE0E-073B-5024-F56D-5831691A7EEF}"/>
              </a:ext>
            </a:extLst>
          </p:cNvPr>
          <p:cNvSpPr/>
          <p:nvPr/>
        </p:nvSpPr>
        <p:spPr>
          <a:xfrm>
            <a:off x="4663334" y="1999429"/>
            <a:ext cx="2286000" cy="1695085"/>
          </a:xfrm>
          <a:custGeom>
            <a:avLst/>
            <a:gdLst>
              <a:gd name="connsiteX0" fmla="*/ 470187 w 2286000"/>
              <a:gd name="connsiteY0" fmla="*/ 0 h 1695085"/>
              <a:gd name="connsiteX1" fmla="*/ 672816 w 2286000"/>
              <a:gd name="connsiteY1" fmla="*/ 424735 h 1695085"/>
              <a:gd name="connsiteX2" fmla="*/ 940372 w 2286000"/>
              <a:gd name="connsiteY2" fmla="*/ 424735 h 1695085"/>
              <a:gd name="connsiteX3" fmla="*/ 1143001 w 2286000"/>
              <a:gd name="connsiteY3" fmla="*/ 0 h 1695085"/>
              <a:gd name="connsiteX4" fmla="*/ 1345630 w 2286000"/>
              <a:gd name="connsiteY4" fmla="*/ 424735 h 1695085"/>
              <a:gd name="connsiteX5" fmla="*/ 1609944 w 2286000"/>
              <a:gd name="connsiteY5" fmla="*/ 424735 h 1695085"/>
              <a:gd name="connsiteX6" fmla="*/ 1812573 w 2286000"/>
              <a:gd name="connsiteY6" fmla="*/ 0 h 1695085"/>
              <a:gd name="connsiteX7" fmla="*/ 2015202 w 2286000"/>
              <a:gd name="connsiteY7" fmla="*/ 424735 h 1695085"/>
              <a:gd name="connsiteX8" fmla="*/ 2286000 w 2286000"/>
              <a:gd name="connsiteY8" fmla="*/ 424735 h 1695085"/>
              <a:gd name="connsiteX9" fmla="*/ 2286000 w 2286000"/>
              <a:gd name="connsiteY9" fmla="*/ 1695085 h 1695085"/>
              <a:gd name="connsiteX10" fmla="*/ 0 w 2286000"/>
              <a:gd name="connsiteY10" fmla="*/ 1695085 h 1695085"/>
              <a:gd name="connsiteX11" fmla="*/ 0 w 2286000"/>
              <a:gd name="connsiteY11" fmla="*/ 424735 h 1695085"/>
              <a:gd name="connsiteX12" fmla="*/ 267558 w 2286000"/>
              <a:gd name="connsiteY12" fmla="*/ 424735 h 1695085"/>
              <a:gd name="connsiteX13" fmla="*/ 470187 w 2286000"/>
              <a:gd name="connsiteY13" fmla="*/ 0 h 1695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86000" h="1695085">
                <a:moveTo>
                  <a:pt x="470187" y="0"/>
                </a:moveTo>
                <a:cubicBezTo>
                  <a:pt x="582096" y="0"/>
                  <a:pt x="672816" y="190160"/>
                  <a:pt x="672816" y="424735"/>
                </a:cubicBezTo>
                <a:lnTo>
                  <a:pt x="940372" y="424735"/>
                </a:lnTo>
                <a:cubicBezTo>
                  <a:pt x="940372" y="190160"/>
                  <a:pt x="1031092" y="0"/>
                  <a:pt x="1143001" y="0"/>
                </a:cubicBezTo>
                <a:cubicBezTo>
                  <a:pt x="1254910" y="0"/>
                  <a:pt x="1345630" y="190160"/>
                  <a:pt x="1345630" y="424735"/>
                </a:cubicBezTo>
                <a:lnTo>
                  <a:pt x="1609944" y="424735"/>
                </a:lnTo>
                <a:cubicBezTo>
                  <a:pt x="1609944" y="190160"/>
                  <a:pt x="1700664" y="0"/>
                  <a:pt x="1812573" y="0"/>
                </a:cubicBezTo>
                <a:cubicBezTo>
                  <a:pt x="1924482" y="0"/>
                  <a:pt x="2015202" y="190160"/>
                  <a:pt x="2015202" y="424735"/>
                </a:cubicBezTo>
                <a:lnTo>
                  <a:pt x="2286000" y="424735"/>
                </a:lnTo>
                <a:lnTo>
                  <a:pt x="2286000" y="1695085"/>
                </a:lnTo>
                <a:lnTo>
                  <a:pt x="0" y="1695085"/>
                </a:lnTo>
                <a:lnTo>
                  <a:pt x="0" y="424735"/>
                </a:lnTo>
                <a:lnTo>
                  <a:pt x="267558" y="424735"/>
                </a:lnTo>
                <a:cubicBezTo>
                  <a:pt x="267558" y="190160"/>
                  <a:pt x="358278" y="0"/>
                  <a:pt x="470187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13732A3-3B0B-B282-7CFD-F52B28FDD006}"/>
              </a:ext>
            </a:extLst>
          </p:cNvPr>
          <p:cNvSpPr/>
          <p:nvPr/>
        </p:nvSpPr>
        <p:spPr>
          <a:xfrm rot="16200000">
            <a:off x="5323730" y="3063243"/>
            <a:ext cx="965287" cy="957480"/>
          </a:xfrm>
          <a:custGeom>
            <a:avLst/>
            <a:gdLst>
              <a:gd name="connsiteX0" fmla="*/ 965287 w 965287"/>
              <a:gd name="connsiteY0" fmla="*/ 0 h 957480"/>
              <a:gd name="connsiteX1" fmla="*/ 818798 w 965287"/>
              <a:gd name="connsiteY1" fmla="*/ 478703 h 957480"/>
              <a:gd name="connsiteX2" fmla="*/ 965287 w 965287"/>
              <a:gd name="connsiteY2" fmla="*/ 957406 h 957480"/>
              <a:gd name="connsiteX3" fmla="*/ 449290 w 965287"/>
              <a:gd name="connsiteY3" fmla="*/ 957406 h 957480"/>
              <a:gd name="connsiteX4" fmla="*/ 449290 w 965287"/>
              <a:gd name="connsiteY4" fmla="*/ 957480 h 957480"/>
              <a:gd name="connsiteX5" fmla="*/ 0 w 965287"/>
              <a:gd name="connsiteY5" fmla="*/ 957480 h 957480"/>
              <a:gd name="connsiteX6" fmla="*/ 0 w 965287"/>
              <a:gd name="connsiteY6" fmla="*/ 74 h 957480"/>
              <a:gd name="connsiteX7" fmla="*/ 232793 w 965287"/>
              <a:gd name="connsiteY7" fmla="*/ 74 h 957480"/>
              <a:gd name="connsiteX8" fmla="*/ 233018 w 965287"/>
              <a:gd name="connsiteY8" fmla="*/ 0 h 957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65287" h="957480">
                <a:moveTo>
                  <a:pt x="965287" y="0"/>
                </a:moveTo>
                <a:cubicBezTo>
                  <a:pt x="884354" y="0"/>
                  <a:pt x="818798" y="214363"/>
                  <a:pt x="818798" y="478703"/>
                </a:cubicBezTo>
                <a:cubicBezTo>
                  <a:pt x="818798" y="743043"/>
                  <a:pt x="884353" y="957406"/>
                  <a:pt x="965287" y="957406"/>
                </a:cubicBezTo>
                <a:lnTo>
                  <a:pt x="449290" y="957406"/>
                </a:lnTo>
                <a:lnTo>
                  <a:pt x="449290" y="957480"/>
                </a:lnTo>
                <a:lnTo>
                  <a:pt x="0" y="957480"/>
                </a:lnTo>
                <a:lnTo>
                  <a:pt x="0" y="74"/>
                </a:lnTo>
                <a:lnTo>
                  <a:pt x="232793" y="74"/>
                </a:lnTo>
                <a:lnTo>
                  <a:pt x="233018" y="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id="{23D748D3-36A8-86B6-C39B-75ED05A88487}"/>
              </a:ext>
            </a:extLst>
          </p:cNvPr>
          <p:cNvSpPr/>
          <p:nvPr/>
        </p:nvSpPr>
        <p:spPr>
          <a:xfrm>
            <a:off x="8891752" y="2104697"/>
            <a:ext cx="126124" cy="134006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664EB785-BA22-54A4-6058-F5A0B559BDED}"/>
              </a:ext>
            </a:extLst>
          </p:cNvPr>
          <p:cNvSpPr/>
          <p:nvPr/>
        </p:nvSpPr>
        <p:spPr>
          <a:xfrm>
            <a:off x="9044152" y="2257097"/>
            <a:ext cx="126124" cy="134006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CA581E2A-7BA8-26AE-9399-3C7E0B661239}"/>
              </a:ext>
            </a:extLst>
          </p:cNvPr>
          <p:cNvSpPr/>
          <p:nvPr/>
        </p:nvSpPr>
        <p:spPr>
          <a:xfrm>
            <a:off x="9133490" y="2107755"/>
            <a:ext cx="126124" cy="134006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8CE430BC-4169-6776-C4A6-CB7C5054F0B1}"/>
              </a:ext>
            </a:extLst>
          </p:cNvPr>
          <p:cNvSpPr/>
          <p:nvPr/>
        </p:nvSpPr>
        <p:spPr>
          <a:xfrm>
            <a:off x="9278008" y="1798170"/>
            <a:ext cx="126124" cy="134006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Flowchart: Connector 19">
            <a:extLst>
              <a:ext uri="{FF2B5EF4-FFF2-40B4-BE49-F238E27FC236}">
                <a16:creationId xmlns:a16="http://schemas.microsoft.com/office/drawing/2014/main" id="{77EA24A7-BB47-53CC-B154-6E9719E4C4C1}"/>
              </a:ext>
            </a:extLst>
          </p:cNvPr>
          <p:cNvSpPr/>
          <p:nvPr/>
        </p:nvSpPr>
        <p:spPr>
          <a:xfrm>
            <a:off x="9312166" y="2037694"/>
            <a:ext cx="126124" cy="134006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Flowchart: Connector 20">
            <a:extLst>
              <a:ext uri="{FF2B5EF4-FFF2-40B4-BE49-F238E27FC236}">
                <a16:creationId xmlns:a16="http://schemas.microsoft.com/office/drawing/2014/main" id="{36117F86-5104-2918-7BC6-B1CB3C9A5494}"/>
              </a:ext>
            </a:extLst>
          </p:cNvPr>
          <p:cNvSpPr/>
          <p:nvPr/>
        </p:nvSpPr>
        <p:spPr>
          <a:xfrm>
            <a:off x="9070428" y="1932176"/>
            <a:ext cx="126124" cy="134006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Flowchart: Connector 21">
            <a:extLst>
              <a:ext uri="{FF2B5EF4-FFF2-40B4-BE49-F238E27FC236}">
                <a16:creationId xmlns:a16="http://schemas.microsoft.com/office/drawing/2014/main" id="{C13DF1A5-7409-DC7A-B282-CC0A732E6F4B}"/>
              </a:ext>
            </a:extLst>
          </p:cNvPr>
          <p:cNvSpPr/>
          <p:nvPr/>
        </p:nvSpPr>
        <p:spPr>
          <a:xfrm>
            <a:off x="9438290" y="1876513"/>
            <a:ext cx="126124" cy="134006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0776D3B8-2829-2C72-D832-18C1D58C4A8C}"/>
              </a:ext>
            </a:extLst>
          </p:cNvPr>
          <p:cNvSpPr/>
          <p:nvPr/>
        </p:nvSpPr>
        <p:spPr>
          <a:xfrm>
            <a:off x="9497412" y="2238703"/>
            <a:ext cx="126124" cy="134006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E3EE5F89-2B41-9C2B-E3E2-B517DFAE9A85}"/>
              </a:ext>
            </a:extLst>
          </p:cNvPr>
          <p:cNvSpPr/>
          <p:nvPr/>
        </p:nvSpPr>
        <p:spPr>
          <a:xfrm>
            <a:off x="9267497" y="2241989"/>
            <a:ext cx="126124" cy="134006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D832C96-8BF9-F2BC-687C-6985B9F8063F}"/>
              </a:ext>
            </a:extLst>
          </p:cNvPr>
          <p:cNvSpPr txBox="1"/>
          <p:nvPr/>
        </p:nvSpPr>
        <p:spPr>
          <a:xfrm>
            <a:off x="1239520" y="457200"/>
            <a:ext cx="2499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Repressor aktiv, Tryptophan, Vorstufe</a:t>
            </a:r>
          </a:p>
          <a:p>
            <a:r>
              <a:rPr lang="de-DE"/>
              <a:t>(</a:t>
            </a:r>
            <a:r>
              <a:rPr lang="de-DE" i="1" err="1"/>
              <a:t>trp</a:t>
            </a:r>
            <a:r>
              <a:rPr lang="de-DE"/>
              <a:t>-Operon)</a:t>
            </a:r>
          </a:p>
        </p:txBody>
      </p:sp>
    </p:spTree>
    <p:extLst>
      <p:ext uri="{BB962C8B-B14F-4D97-AF65-F5344CB8AC3E}">
        <p14:creationId xmlns:p14="http://schemas.microsoft.com/office/powerpoint/2010/main" val="3389865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675D9EA4-762F-BCF1-3C68-5DF542E1C12F}"/>
              </a:ext>
            </a:extLst>
          </p:cNvPr>
          <p:cNvSpPr/>
          <p:nvPr/>
        </p:nvSpPr>
        <p:spPr>
          <a:xfrm>
            <a:off x="4663335" y="2424166"/>
            <a:ext cx="2286000" cy="1210241"/>
          </a:xfrm>
          <a:custGeom>
            <a:avLst/>
            <a:gdLst>
              <a:gd name="connsiteX0" fmla="*/ 1143000 w 2286000"/>
              <a:gd name="connsiteY0" fmla="*/ 0 h 1210241"/>
              <a:gd name="connsiteX1" fmla="*/ 2286000 w 2286000"/>
              <a:gd name="connsiteY1" fmla="*/ 635175 h 1210241"/>
              <a:gd name="connsiteX2" fmla="*/ 1782062 w 2286000"/>
              <a:gd name="connsiteY2" fmla="*/ 1161872 h 1210241"/>
              <a:gd name="connsiteX3" fmla="*/ 1621703 w 2286000"/>
              <a:gd name="connsiteY3" fmla="*/ 1210241 h 1210241"/>
              <a:gd name="connsiteX4" fmla="*/ 1621703 w 2286000"/>
              <a:gd name="connsiteY4" fmla="*/ 635175 h 1210241"/>
              <a:gd name="connsiteX5" fmla="*/ 1143000 w 2286000"/>
              <a:gd name="connsiteY5" fmla="*/ 781664 h 1210241"/>
              <a:gd name="connsiteX6" fmla="*/ 664297 w 2286000"/>
              <a:gd name="connsiteY6" fmla="*/ 635175 h 1210241"/>
              <a:gd name="connsiteX7" fmla="*/ 664297 w 2286000"/>
              <a:gd name="connsiteY7" fmla="*/ 1210241 h 1210241"/>
              <a:gd name="connsiteX8" fmla="*/ 503938 w 2286000"/>
              <a:gd name="connsiteY8" fmla="*/ 1161872 h 1210241"/>
              <a:gd name="connsiteX9" fmla="*/ 0 w 2286000"/>
              <a:gd name="connsiteY9" fmla="*/ 635175 h 1210241"/>
              <a:gd name="connsiteX10" fmla="*/ 1143000 w 2286000"/>
              <a:gd name="connsiteY10" fmla="*/ 0 h 1210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86000" h="1210241">
                <a:moveTo>
                  <a:pt x="1143000" y="0"/>
                </a:moveTo>
                <a:cubicBezTo>
                  <a:pt x="1774261" y="0"/>
                  <a:pt x="2286000" y="284378"/>
                  <a:pt x="2286000" y="635175"/>
                </a:cubicBezTo>
                <a:cubicBezTo>
                  <a:pt x="2286000" y="854423"/>
                  <a:pt x="2086102" y="1047726"/>
                  <a:pt x="1782062" y="1161872"/>
                </a:cubicBezTo>
                <a:lnTo>
                  <a:pt x="1621703" y="1210241"/>
                </a:lnTo>
                <a:lnTo>
                  <a:pt x="1621703" y="635175"/>
                </a:lnTo>
                <a:cubicBezTo>
                  <a:pt x="1621703" y="716109"/>
                  <a:pt x="1407340" y="781664"/>
                  <a:pt x="1143000" y="781664"/>
                </a:cubicBezTo>
                <a:cubicBezTo>
                  <a:pt x="878660" y="781664"/>
                  <a:pt x="664297" y="716109"/>
                  <a:pt x="664297" y="635175"/>
                </a:cubicBezTo>
                <a:lnTo>
                  <a:pt x="664297" y="1210241"/>
                </a:lnTo>
                <a:lnTo>
                  <a:pt x="503938" y="1161872"/>
                </a:lnTo>
                <a:cubicBezTo>
                  <a:pt x="199898" y="1047726"/>
                  <a:pt x="0" y="854423"/>
                  <a:pt x="0" y="635175"/>
                </a:cubicBezTo>
                <a:cubicBezTo>
                  <a:pt x="0" y="284378"/>
                  <a:pt x="511739" y="0"/>
                  <a:pt x="1143000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C55BB9-00EE-5867-F131-508696A82BF8}"/>
              </a:ext>
            </a:extLst>
          </p:cNvPr>
          <p:cNvSpPr txBox="1"/>
          <p:nvPr/>
        </p:nvSpPr>
        <p:spPr>
          <a:xfrm>
            <a:off x="1239520" y="457200"/>
            <a:ext cx="3705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Repressor inaktiv (</a:t>
            </a:r>
            <a:r>
              <a:rPr lang="de-DE" i="1" err="1"/>
              <a:t>trp</a:t>
            </a:r>
            <a:r>
              <a:rPr lang="de-DE"/>
              <a:t>-Operon)</a:t>
            </a:r>
          </a:p>
        </p:txBody>
      </p:sp>
    </p:spTree>
    <p:extLst>
      <p:ext uri="{BB962C8B-B14F-4D97-AF65-F5344CB8AC3E}">
        <p14:creationId xmlns:p14="http://schemas.microsoft.com/office/powerpoint/2010/main" val="309533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196716D5-628E-23D7-BB14-1235490FB72F}"/>
              </a:ext>
            </a:extLst>
          </p:cNvPr>
          <p:cNvGrpSpPr/>
          <p:nvPr/>
        </p:nvGrpSpPr>
        <p:grpSpPr>
          <a:xfrm>
            <a:off x="1009650" y="1684844"/>
            <a:ext cx="2978236" cy="1587628"/>
            <a:chOff x="1009650" y="1684844"/>
            <a:chExt cx="2978236" cy="1587628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1539C027-230C-5E8D-7A43-00344EA47240}"/>
                </a:ext>
              </a:extLst>
            </p:cNvPr>
            <p:cNvSpPr/>
            <p:nvPr/>
          </p:nvSpPr>
          <p:spPr>
            <a:xfrm>
              <a:off x="1701886" y="1684844"/>
              <a:ext cx="2286000" cy="1587628"/>
            </a:xfrm>
            <a:custGeom>
              <a:avLst/>
              <a:gdLst>
                <a:gd name="connsiteX0" fmla="*/ 1143000 w 2286000"/>
                <a:gd name="connsiteY0" fmla="*/ 0 h 1587628"/>
                <a:gd name="connsiteX1" fmla="*/ 1345628 w 2286000"/>
                <a:gd name="connsiteY1" fmla="*/ 607325 h 1587628"/>
                <a:gd name="connsiteX2" fmla="*/ 2286000 w 2286000"/>
                <a:gd name="connsiteY2" fmla="*/ 607325 h 1587628"/>
                <a:gd name="connsiteX3" fmla="*/ 2286000 w 2286000"/>
                <a:gd name="connsiteY3" fmla="*/ 1587628 h 1587628"/>
                <a:gd name="connsiteX4" fmla="*/ 1683414 w 2286000"/>
                <a:gd name="connsiteY4" fmla="*/ 1587628 h 1587628"/>
                <a:gd name="connsiteX5" fmla="*/ 1683414 w 2286000"/>
                <a:gd name="connsiteY5" fmla="*/ 1169700 h 1587628"/>
                <a:gd name="connsiteX6" fmla="*/ 1278157 w 2286000"/>
                <a:gd name="connsiteY6" fmla="*/ 1169700 h 1587628"/>
                <a:gd name="connsiteX7" fmla="*/ 1278157 w 2286000"/>
                <a:gd name="connsiteY7" fmla="*/ 1587628 h 1587628"/>
                <a:gd name="connsiteX8" fmla="*/ 1006322 w 2286000"/>
                <a:gd name="connsiteY8" fmla="*/ 1587628 h 1587628"/>
                <a:gd name="connsiteX9" fmla="*/ 1006322 w 2286000"/>
                <a:gd name="connsiteY9" fmla="*/ 1169700 h 1587628"/>
                <a:gd name="connsiteX10" fmla="*/ 601065 w 2286000"/>
                <a:gd name="connsiteY10" fmla="*/ 1169700 h 1587628"/>
                <a:gd name="connsiteX11" fmla="*/ 601065 w 2286000"/>
                <a:gd name="connsiteY11" fmla="*/ 1587628 h 1587628"/>
                <a:gd name="connsiteX12" fmla="*/ 0 w 2286000"/>
                <a:gd name="connsiteY12" fmla="*/ 1587628 h 1587628"/>
                <a:gd name="connsiteX13" fmla="*/ 0 w 2286000"/>
                <a:gd name="connsiteY13" fmla="*/ 607325 h 1587628"/>
                <a:gd name="connsiteX14" fmla="*/ 940371 w 2286000"/>
                <a:gd name="connsiteY14" fmla="*/ 607325 h 1587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286000" h="1587628">
                  <a:moveTo>
                    <a:pt x="1143000" y="0"/>
                  </a:moveTo>
                  <a:lnTo>
                    <a:pt x="1345628" y="607325"/>
                  </a:lnTo>
                  <a:lnTo>
                    <a:pt x="2286000" y="607325"/>
                  </a:lnTo>
                  <a:lnTo>
                    <a:pt x="2286000" y="1587628"/>
                  </a:lnTo>
                  <a:lnTo>
                    <a:pt x="1683414" y="1587628"/>
                  </a:lnTo>
                  <a:lnTo>
                    <a:pt x="1683414" y="1169700"/>
                  </a:lnTo>
                  <a:lnTo>
                    <a:pt x="1278157" y="1169700"/>
                  </a:lnTo>
                  <a:lnTo>
                    <a:pt x="1278157" y="1587628"/>
                  </a:lnTo>
                  <a:lnTo>
                    <a:pt x="1006322" y="1587628"/>
                  </a:lnTo>
                  <a:lnTo>
                    <a:pt x="1006322" y="1169700"/>
                  </a:lnTo>
                  <a:lnTo>
                    <a:pt x="601065" y="1169700"/>
                  </a:lnTo>
                  <a:lnTo>
                    <a:pt x="601065" y="1587628"/>
                  </a:lnTo>
                  <a:lnTo>
                    <a:pt x="0" y="1587628"/>
                  </a:lnTo>
                  <a:lnTo>
                    <a:pt x="0" y="607325"/>
                  </a:lnTo>
                  <a:lnTo>
                    <a:pt x="940371" y="607325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4635B59A-A76B-B29F-092B-A89A06C2CCB8}"/>
                </a:ext>
              </a:extLst>
            </p:cNvPr>
            <p:cNvSpPr txBox="1"/>
            <p:nvPr/>
          </p:nvSpPr>
          <p:spPr>
            <a:xfrm>
              <a:off x="1009650" y="1830396"/>
              <a:ext cx="24993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/>
                <a:t>Repressor aktiv</a:t>
              </a: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F348AEAE-90AE-CAAA-C409-F0B01C7D4773}"/>
              </a:ext>
            </a:extLst>
          </p:cNvPr>
          <p:cNvGrpSpPr/>
          <p:nvPr/>
        </p:nvGrpSpPr>
        <p:grpSpPr>
          <a:xfrm>
            <a:off x="5516002" y="1730758"/>
            <a:ext cx="1391338" cy="1495800"/>
            <a:chOff x="4792102" y="4747568"/>
            <a:chExt cx="1391338" cy="1495800"/>
          </a:xfrm>
        </p:grpSpPr>
        <p:sp>
          <p:nvSpPr>
            <p:cNvPr id="7" name="Freeform: Shape 7">
              <a:extLst>
                <a:ext uri="{FF2B5EF4-FFF2-40B4-BE49-F238E27FC236}">
                  <a16:creationId xmlns:a16="http://schemas.microsoft.com/office/drawing/2014/main" id="{64FB1145-8525-D681-27B5-274E6A6BA4CA}"/>
                </a:ext>
              </a:extLst>
            </p:cNvPr>
            <p:cNvSpPr/>
            <p:nvPr/>
          </p:nvSpPr>
          <p:spPr>
            <a:xfrm>
              <a:off x="4946597" y="5393899"/>
              <a:ext cx="1082349" cy="849469"/>
            </a:xfrm>
            <a:custGeom>
              <a:avLst/>
              <a:gdLst>
                <a:gd name="connsiteX0" fmla="*/ 0 w 1082349"/>
                <a:gd name="connsiteY0" fmla="*/ 0 h 849469"/>
                <a:gd name="connsiteX1" fmla="*/ 405257 w 1082349"/>
                <a:gd name="connsiteY1" fmla="*/ 0 h 849469"/>
                <a:gd name="connsiteX2" fmla="*/ 405257 w 1082349"/>
                <a:gd name="connsiteY2" fmla="*/ 795476 h 849469"/>
                <a:gd name="connsiteX3" fmla="*/ 677092 w 1082349"/>
                <a:gd name="connsiteY3" fmla="*/ 795476 h 849469"/>
                <a:gd name="connsiteX4" fmla="*/ 677092 w 1082349"/>
                <a:gd name="connsiteY4" fmla="*/ 0 h 849469"/>
                <a:gd name="connsiteX5" fmla="*/ 1082349 w 1082349"/>
                <a:gd name="connsiteY5" fmla="*/ 0 h 849469"/>
                <a:gd name="connsiteX6" fmla="*/ 1082349 w 1082349"/>
                <a:gd name="connsiteY6" fmla="*/ 849469 h 849469"/>
                <a:gd name="connsiteX7" fmla="*/ 677092 w 1082349"/>
                <a:gd name="connsiteY7" fmla="*/ 849469 h 849469"/>
                <a:gd name="connsiteX8" fmla="*/ 405257 w 1082349"/>
                <a:gd name="connsiteY8" fmla="*/ 849469 h 849469"/>
                <a:gd name="connsiteX9" fmla="*/ 0 w 1082349"/>
                <a:gd name="connsiteY9" fmla="*/ 849469 h 849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82349" h="849469">
                  <a:moveTo>
                    <a:pt x="0" y="0"/>
                  </a:moveTo>
                  <a:lnTo>
                    <a:pt x="405257" y="0"/>
                  </a:lnTo>
                  <a:lnTo>
                    <a:pt x="405257" y="795476"/>
                  </a:lnTo>
                  <a:lnTo>
                    <a:pt x="677092" y="795476"/>
                  </a:lnTo>
                  <a:lnTo>
                    <a:pt x="677092" y="0"/>
                  </a:lnTo>
                  <a:lnTo>
                    <a:pt x="1082349" y="0"/>
                  </a:lnTo>
                  <a:lnTo>
                    <a:pt x="1082349" y="849469"/>
                  </a:lnTo>
                  <a:lnTo>
                    <a:pt x="677092" y="849469"/>
                  </a:lnTo>
                  <a:lnTo>
                    <a:pt x="405257" y="849469"/>
                  </a:lnTo>
                  <a:lnTo>
                    <a:pt x="0" y="849469"/>
                  </a:lnTo>
                  <a:close/>
                </a:path>
              </a:pathLst>
            </a:custGeom>
            <a:gradFill flip="none" rotWithShape="1">
              <a:gsLst>
                <a:gs pos="62000">
                  <a:srgbClr val="D059D9"/>
                </a:gs>
                <a:gs pos="46000">
                  <a:srgbClr val="892EA2"/>
                </a:gs>
                <a:gs pos="100000">
                  <a:srgbClr val="D059D9"/>
                </a:gs>
              </a:gsLst>
              <a:lin ang="10800000" scaled="1"/>
              <a:tileRect/>
            </a:gradFill>
            <a:ln>
              <a:solidFill>
                <a:srgbClr val="481F6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8" name="TextBox 5">
              <a:extLst>
                <a:ext uri="{FF2B5EF4-FFF2-40B4-BE49-F238E27FC236}">
                  <a16:creationId xmlns:a16="http://schemas.microsoft.com/office/drawing/2014/main" id="{B54EA41F-57EB-B37B-15B9-8926E5EDFBC2}"/>
                </a:ext>
              </a:extLst>
            </p:cNvPr>
            <p:cNvSpPr txBox="1"/>
            <p:nvPr/>
          </p:nvSpPr>
          <p:spPr>
            <a:xfrm>
              <a:off x="4792102" y="4747568"/>
              <a:ext cx="139133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/>
                <a:t>Lactose (Disaccharid)</a:t>
              </a:r>
            </a:p>
          </p:txBody>
        </p:sp>
      </p:grp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A0C4896F-F6DC-BCDC-1E18-D36D971CDC26}"/>
              </a:ext>
            </a:extLst>
          </p:cNvPr>
          <p:cNvGrpSpPr/>
          <p:nvPr/>
        </p:nvGrpSpPr>
        <p:grpSpPr>
          <a:xfrm>
            <a:off x="3055311" y="3872889"/>
            <a:ext cx="2761375" cy="2195816"/>
            <a:chOff x="6436686" y="1870722"/>
            <a:chExt cx="2761375" cy="2195816"/>
          </a:xfrm>
        </p:grpSpPr>
        <p:sp>
          <p:nvSpPr>
            <p:cNvPr id="3" name="Freeform: Shape 6">
              <a:extLst>
                <a:ext uri="{FF2B5EF4-FFF2-40B4-BE49-F238E27FC236}">
                  <a16:creationId xmlns:a16="http://schemas.microsoft.com/office/drawing/2014/main" id="{14F38323-C23B-32D3-420A-3083ADEC56A2}"/>
                </a:ext>
              </a:extLst>
            </p:cNvPr>
            <p:cNvSpPr/>
            <p:nvPr/>
          </p:nvSpPr>
          <p:spPr>
            <a:xfrm>
              <a:off x="6912061" y="2292168"/>
              <a:ext cx="2286000" cy="980304"/>
            </a:xfrm>
            <a:custGeom>
              <a:avLst/>
              <a:gdLst>
                <a:gd name="connsiteX0" fmla="*/ 1143000 w 2286000"/>
                <a:gd name="connsiteY0" fmla="*/ 0 h 980304"/>
                <a:gd name="connsiteX1" fmla="*/ 2286000 w 2286000"/>
                <a:gd name="connsiteY1" fmla="*/ 490152 h 980304"/>
                <a:gd name="connsiteX2" fmla="*/ 1782062 w 2286000"/>
                <a:gd name="connsiteY2" fmla="*/ 896594 h 980304"/>
                <a:gd name="connsiteX3" fmla="*/ 1684174 w 2286000"/>
                <a:gd name="connsiteY3" fmla="*/ 919378 h 980304"/>
                <a:gd name="connsiteX4" fmla="*/ 1684174 w 2286000"/>
                <a:gd name="connsiteY4" fmla="*/ 555568 h 980304"/>
                <a:gd name="connsiteX5" fmla="*/ 1278917 w 2286000"/>
                <a:gd name="connsiteY5" fmla="*/ 555568 h 980304"/>
                <a:gd name="connsiteX6" fmla="*/ 1278917 w 2286000"/>
                <a:gd name="connsiteY6" fmla="*/ 974428 h 980304"/>
                <a:gd name="connsiteX7" fmla="*/ 1143000 w 2286000"/>
                <a:gd name="connsiteY7" fmla="*/ 980304 h 980304"/>
                <a:gd name="connsiteX8" fmla="*/ 1007082 w 2286000"/>
                <a:gd name="connsiteY8" fmla="*/ 974428 h 980304"/>
                <a:gd name="connsiteX9" fmla="*/ 1007082 w 2286000"/>
                <a:gd name="connsiteY9" fmla="*/ 555568 h 980304"/>
                <a:gd name="connsiteX10" fmla="*/ 601825 w 2286000"/>
                <a:gd name="connsiteY10" fmla="*/ 555568 h 980304"/>
                <a:gd name="connsiteX11" fmla="*/ 601825 w 2286000"/>
                <a:gd name="connsiteY11" fmla="*/ 919378 h 980304"/>
                <a:gd name="connsiteX12" fmla="*/ 503938 w 2286000"/>
                <a:gd name="connsiteY12" fmla="*/ 896594 h 980304"/>
                <a:gd name="connsiteX13" fmla="*/ 0 w 2286000"/>
                <a:gd name="connsiteY13" fmla="*/ 490152 h 980304"/>
                <a:gd name="connsiteX14" fmla="*/ 1143000 w 2286000"/>
                <a:gd name="connsiteY14" fmla="*/ 0 h 980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286000" h="980304">
                  <a:moveTo>
                    <a:pt x="1143000" y="0"/>
                  </a:moveTo>
                  <a:cubicBezTo>
                    <a:pt x="1774261" y="0"/>
                    <a:pt x="2286000" y="219449"/>
                    <a:pt x="2286000" y="490152"/>
                  </a:cubicBezTo>
                  <a:cubicBezTo>
                    <a:pt x="2286000" y="659342"/>
                    <a:pt x="2086102" y="808510"/>
                    <a:pt x="1782062" y="896594"/>
                  </a:cubicBezTo>
                  <a:lnTo>
                    <a:pt x="1684174" y="919378"/>
                  </a:lnTo>
                  <a:lnTo>
                    <a:pt x="1684174" y="555568"/>
                  </a:lnTo>
                  <a:lnTo>
                    <a:pt x="1278917" y="555568"/>
                  </a:lnTo>
                  <a:lnTo>
                    <a:pt x="1278917" y="974428"/>
                  </a:lnTo>
                  <a:lnTo>
                    <a:pt x="1143000" y="980304"/>
                  </a:lnTo>
                  <a:lnTo>
                    <a:pt x="1007082" y="974428"/>
                  </a:lnTo>
                  <a:lnTo>
                    <a:pt x="1007082" y="555568"/>
                  </a:lnTo>
                  <a:lnTo>
                    <a:pt x="601825" y="555568"/>
                  </a:lnTo>
                  <a:lnTo>
                    <a:pt x="601825" y="919378"/>
                  </a:lnTo>
                  <a:lnTo>
                    <a:pt x="503938" y="896594"/>
                  </a:lnTo>
                  <a:cubicBezTo>
                    <a:pt x="199898" y="808510"/>
                    <a:pt x="0" y="659342"/>
                    <a:pt x="0" y="490152"/>
                  </a:cubicBezTo>
                  <a:cubicBezTo>
                    <a:pt x="0" y="219449"/>
                    <a:pt x="511739" y="0"/>
                    <a:pt x="1143000" y="0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4" name="Freeform: Shape 1">
              <a:extLst>
                <a:ext uri="{FF2B5EF4-FFF2-40B4-BE49-F238E27FC236}">
                  <a16:creationId xmlns:a16="http://schemas.microsoft.com/office/drawing/2014/main" id="{B8A43B7C-63AE-1412-4BE0-6FD0689D2A5C}"/>
                </a:ext>
              </a:extLst>
            </p:cNvPr>
            <p:cNvSpPr/>
            <p:nvPr/>
          </p:nvSpPr>
          <p:spPr>
            <a:xfrm>
              <a:off x="7513886" y="2847737"/>
              <a:ext cx="1082349" cy="849469"/>
            </a:xfrm>
            <a:custGeom>
              <a:avLst/>
              <a:gdLst>
                <a:gd name="connsiteX0" fmla="*/ 0 w 1082349"/>
                <a:gd name="connsiteY0" fmla="*/ 0 h 849469"/>
                <a:gd name="connsiteX1" fmla="*/ 405257 w 1082349"/>
                <a:gd name="connsiteY1" fmla="*/ 0 h 849469"/>
                <a:gd name="connsiteX2" fmla="*/ 405257 w 1082349"/>
                <a:gd name="connsiteY2" fmla="*/ 795476 h 849469"/>
                <a:gd name="connsiteX3" fmla="*/ 677092 w 1082349"/>
                <a:gd name="connsiteY3" fmla="*/ 795476 h 849469"/>
                <a:gd name="connsiteX4" fmla="*/ 677092 w 1082349"/>
                <a:gd name="connsiteY4" fmla="*/ 0 h 849469"/>
                <a:gd name="connsiteX5" fmla="*/ 1082349 w 1082349"/>
                <a:gd name="connsiteY5" fmla="*/ 0 h 849469"/>
                <a:gd name="connsiteX6" fmla="*/ 1082349 w 1082349"/>
                <a:gd name="connsiteY6" fmla="*/ 849469 h 849469"/>
                <a:gd name="connsiteX7" fmla="*/ 677092 w 1082349"/>
                <a:gd name="connsiteY7" fmla="*/ 849469 h 849469"/>
                <a:gd name="connsiteX8" fmla="*/ 405257 w 1082349"/>
                <a:gd name="connsiteY8" fmla="*/ 849469 h 849469"/>
                <a:gd name="connsiteX9" fmla="*/ 0 w 1082349"/>
                <a:gd name="connsiteY9" fmla="*/ 849469 h 849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82349" h="849469">
                  <a:moveTo>
                    <a:pt x="0" y="0"/>
                  </a:moveTo>
                  <a:lnTo>
                    <a:pt x="405257" y="0"/>
                  </a:lnTo>
                  <a:lnTo>
                    <a:pt x="405257" y="795476"/>
                  </a:lnTo>
                  <a:lnTo>
                    <a:pt x="677092" y="795476"/>
                  </a:lnTo>
                  <a:lnTo>
                    <a:pt x="677092" y="0"/>
                  </a:lnTo>
                  <a:lnTo>
                    <a:pt x="1082349" y="0"/>
                  </a:lnTo>
                  <a:lnTo>
                    <a:pt x="1082349" y="849469"/>
                  </a:lnTo>
                  <a:lnTo>
                    <a:pt x="677092" y="849469"/>
                  </a:lnTo>
                  <a:lnTo>
                    <a:pt x="405257" y="849469"/>
                  </a:lnTo>
                  <a:lnTo>
                    <a:pt x="0" y="849469"/>
                  </a:lnTo>
                  <a:close/>
                </a:path>
              </a:pathLst>
            </a:custGeom>
            <a:gradFill flip="none" rotWithShape="1">
              <a:gsLst>
                <a:gs pos="62000">
                  <a:srgbClr val="D059D9"/>
                </a:gs>
                <a:gs pos="46000">
                  <a:srgbClr val="892EA2"/>
                </a:gs>
                <a:gs pos="100000">
                  <a:srgbClr val="D059D9"/>
                </a:gs>
              </a:gsLst>
              <a:lin ang="10800000" scaled="1"/>
              <a:tileRect/>
            </a:gradFill>
            <a:ln>
              <a:solidFill>
                <a:srgbClr val="481F6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6" name="TextBox 2">
              <a:extLst>
                <a:ext uri="{FF2B5EF4-FFF2-40B4-BE49-F238E27FC236}">
                  <a16:creationId xmlns:a16="http://schemas.microsoft.com/office/drawing/2014/main" id="{17790B59-3385-9343-E610-9C5CDD2F3821}"/>
                </a:ext>
              </a:extLst>
            </p:cNvPr>
            <p:cNvSpPr txBox="1"/>
            <p:nvPr/>
          </p:nvSpPr>
          <p:spPr>
            <a:xfrm>
              <a:off x="6436686" y="1870722"/>
              <a:ext cx="24993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/>
                <a:t>Repressor inaktiv</a:t>
              </a:r>
            </a:p>
          </p:txBody>
        </p:sp>
        <p:sp>
          <p:nvSpPr>
            <p:cNvPr id="9" name="TextBox 5">
              <a:extLst>
                <a:ext uri="{FF2B5EF4-FFF2-40B4-BE49-F238E27FC236}">
                  <a16:creationId xmlns:a16="http://schemas.microsoft.com/office/drawing/2014/main" id="{BB5BEF0B-F3F1-688F-006A-E486FE58462E}"/>
                </a:ext>
              </a:extLst>
            </p:cNvPr>
            <p:cNvSpPr txBox="1"/>
            <p:nvPr/>
          </p:nvSpPr>
          <p:spPr>
            <a:xfrm>
              <a:off x="7658210" y="3697206"/>
              <a:ext cx="12389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/>
                <a:t>Lactose</a:t>
              </a:r>
            </a:p>
          </p:txBody>
        </p:sp>
      </p:grpSp>
      <p:sp>
        <p:nvSpPr>
          <p:cNvPr id="10" name="TextBox 1">
            <a:extLst>
              <a:ext uri="{FF2B5EF4-FFF2-40B4-BE49-F238E27FC236}">
                <a16:creationId xmlns:a16="http://schemas.microsoft.com/office/drawing/2014/main" id="{C1E58588-FBEB-9084-6C8E-8A15756334CB}"/>
              </a:ext>
            </a:extLst>
          </p:cNvPr>
          <p:cNvSpPr txBox="1"/>
          <p:nvPr/>
        </p:nvSpPr>
        <p:spPr>
          <a:xfrm>
            <a:off x="812250" y="433672"/>
            <a:ext cx="97604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/>
              <a:t>Substratinduktion am Beispiel </a:t>
            </a:r>
            <a:r>
              <a:rPr lang="de-DE" b="1" i="1"/>
              <a:t>lac</a:t>
            </a:r>
            <a:r>
              <a:rPr lang="de-DE" b="1"/>
              <a:t>-Operon</a:t>
            </a:r>
          </a:p>
          <a:p>
            <a:r>
              <a:rPr lang="de-DE"/>
              <a:t>Mögliche schematische Darstellung eines Repressors und der Laktose </a:t>
            </a:r>
          </a:p>
        </p:txBody>
      </p:sp>
    </p:spTree>
    <p:extLst>
      <p:ext uri="{BB962C8B-B14F-4D97-AF65-F5344CB8AC3E}">
        <p14:creationId xmlns:p14="http://schemas.microsoft.com/office/powerpoint/2010/main" val="2193211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hape&#10;&#10;Description automatically generated">
            <a:extLst>
              <a:ext uri="{FF2B5EF4-FFF2-40B4-BE49-F238E27FC236}">
                <a16:creationId xmlns:a16="http://schemas.microsoft.com/office/drawing/2014/main" id="{9BE94A72-48DE-6744-A6DA-494D47360D2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432" y="1504942"/>
            <a:ext cx="1658074" cy="1166645"/>
          </a:xfrm>
          <a:prstGeom prst="rect">
            <a:avLst/>
          </a:prstGeom>
        </p:spPr>
      </p:pic>
      <p:pic>
        <p:nvPicPr>
          <p:cNvPr id="11" name="Picture 10" descr="Shape, rectangle&#10;&#10;Description automatically generated">
            <a:extLst>
              <a:ext uri="{FF2B5EF4-FFF2-40B4-BE49-F238E27FC236}">
                <a16:creationId xmlns:a16="http://schemas.microsoft.com/office/drawing/2014/main" id="{49489DD6-5C49-7F70-A6D4-DDEBA5FA4BA9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189" y="1244787"/>
            <a:ext cx="2638659" cy="720000"/>
          </a:xfrm>
          <a:prstGeom prst="rect">
            <a:avLst/>
          </a:prstGeom>
        </p:spPr>
      </p:pic>
      <p:pic>
        <p:nvPicPr>
          <p:cNvPr id="13" name="Picture 12" descr="Shape&#10;&#10;Description automatically generated">
            <a:extLst>
              <a:ext uri="{FF2B5EF4-FFF2-40B4-BE49-F238E27FC236}">
                <a16:creationId xmlns:a16="http://schemas.microsoft.com/office/drawing/2014/main" id="{15684119-6DCE-4049-4310-D53B2EBBF364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7106" y="1244787"/>
            <a:ext cx="1664624" cy="720000"/>
          </a:xfrm>
          <a:prstGeom prst="rect">
            <a:avLst/>
          </a:prstGeom>
        </p:spPr>
      </p:pic>
      <p:pic>
        <p:nvPicPr>
          <p:cNvPr id="15" name="Picture 14" descr="Schematic&#10;&#10;Description automatically generated with low confidence">
            <a:extLst>
              <a:ext uri="{FF2B5EF4-FFF2-40B4-BE49-F238E27FC236}">
                <a16:creationId xmlns:a16="http://schemas.microsoft.com/office/drawing/2014/main" id="{44301E94-26A3-2D03-9084-52F9872A9E8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323" b="7672"/>
          <a:stretch/>
        </p:blipFill>
        <p:spPr>
          <a:xfrm>
            <a:off x="7034894" y="1246496"/>
            <a:ext cx="3872548" cy="720000"/>
          </a:xfrm>
          <a:prstGeom prst="rect">
            <a:avLst/>
          </a:prstGeom>
        </p:spPr>
      </p:pic>
      <p:pic>
        <p:nvPicPr>
          <p:cNvPr id="17" name="Picture 16" descr="Shape&#10;&#10;Description automatically generated">
            <a:extLst>
              <a:ext uri="{FF2B5EF4-FFF2-40B4-BE49-F238E27FC236}">
                <a16:creationId xmlns:a16="http://schemas.microsoft.com/office/drawing/2014/main" id="{5E9C0648-278F-589A-5486-0A8008D020D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996" y="4189841"/>
            <a:ext cx="1656000" cy="1165186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49172F3-D75A-F635-9DEB-CE1F0270F558}"/>
              </a:ext>
            </a:extLst>
          </p:cNvPr>
          <p:cNvSpPr txBox="1"/>
          <p:nvPr/>
        </p:nvSpPr>
        <p:spPr>
          <a:xfrm>
            <a:off x="6266120" y="213663"/>
            <a:ext cx="1596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err="1"/>
              <a:t>lac-Operon</a:t>
            </a:r>
            <a:endParaRPr lang="de-DE" sz="1100"/>
          </a:p>
        </p:txBody>
      </p:sp>
      <p:sp>
        <p:nvSpPr>
          <p:cNvPr id="19" name="Left Brace 18">
            <a:extLst>
              <a:ext uri="{FF2B5EF4-FFF2-40B4-BE49-F238E27FC236}">
                <a16:creationId xmlns:a16="http://schemas.microsoft.com/office/drawing/2014/main" id="{6D5F2AFA-9E7F-4478-AD4F-9F240F17F627}"/>
              </a:ext>
            </a:extLst>
          </p:cNvPr>
          <p:cNvSpPr/>
          <p:nvPr/>
        </p:nvSpPr>
        <p:spPr>
          <a:xfrm rot="5400000">
            <a:off x="6555023" y="-2025111"/>
            <a:ext cx="210785" cy="5161137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0" name="Picture 19" descr="Shape, icon&#10;&#10;Description automatically generated">
            <a:extLst>
              <a:ext uri="{FF2B5EF4-FFF2-40B4-BE49-F238E27FC236}">
                <a16:creationId xmlns:a16="http://schemas.microsoft.com/office/drawing/2014/main" id="{0E37F00B-AAA0-0D1E-53D7-7BA93FBD54C6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436" y="2940160"/>
            <a:ext cx="1732637" cy="291557"/>
          </a:xfrm>
          <a:prstGeom prst="rect">
            <a:avLst/>
          </a:prstGeom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02C3C87-8BB7-A382-24B6-2AED7871321C}"/>
              </a:ext>
            </a:extLst>
          </p:cNvPr>
          <p:cNvCxnSpPr>
            <a:cxnSpLocks/>
          </p:cNvCxnSpPr>
          <p:nvPr/>
        </p:nvCxnSpPr>
        <p:spPr>
          <a:xfrm>
            <a:off x="2670996" y="2584614"/>
            <a:ext cx="0" cy="278559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AAF3C71-CA36-59E9-CE9C-CA06E3EE74A8}"/>
              </a:ext>
            </a:extLst>
          </p:cNvPr>
          <p:cNvCxnSpPr>
            <a:cxnSpLocks/>
          </p:cNvCxnSpPr>
          <p:nvPr/>
        </p:nvCxnSpPr>
        <p:spPr>
          <a:xfrm>
            <a:off x="2650754" y="3835564"/>
            <a:ext cx="0" cy="278559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23A4EE7-FEFA-31DD-B3BE-6AD07BB5BABC}"/>
              </a:ext>
            </a:extLst>
          </p:cNvPr>
          <p:cNvCxnSpPr>
            <a:cxnSpLocks/>
          </p:cNvCxnSpPr>
          <p:nvPr/>
        </p:nvCxnSpPr>
        <p:spPr>
          <a:xfrm>
            <a:off x="2670996" y="2100329"/>
            <a:ext cx="0" cy="21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338B368-EEB0-355F-5520-6D1D5F9EBB38}"/>
              </a:ext>
            </a:extLst>
          </p:cNvPr>
          <p:cNvCxnSpPr>
            <a:cxnSpLocks/>
          </p:cNvCxnSpPr>
          <p:nvPr/>
        </p:nvCxnSpPr>
        <p:spPr>
          <a:xfrm>
            <a:off x="2652064" y="3342803"/>
            <a:ext cx="0" cy="21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1B57487D-0335-55A8-BCCB-28F7608261F1}"/>
              </a:ext>
            </a:extLst>
          </p:cNvPr>
          <p:cNvSpPr txBox="1"/>
          <p:nvPr/>
        </p:nvSpPr>
        <p:spPr>
          <a:xfrm>
            <a:off x="2105714" y="2303132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Transkription</a:t>
            </a:r>
            <a:endParaRPr lang="de-DE" sz="110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88D44ED-1BE5-A8F4-91D2-A25A6DB134C9}"/>
              </a:ext>
            </a:extLst>
          </p:cNvPr>
          <p:cNvSpPr txBox="1"/>
          <p:nvPr/>
        </p:nvSpPr>
        <p:spPr>
          <a:xfrm>
            <a:off x="2207314" y="3537783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Translation</a:t>
            </a:r>
            <a:endParaRPr lang="de-DE" sz="110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37152A8-CB52-10ED-1CEE-05920C5E5AF1}"/>
              </a:ext>
            </a:extLst>
          </p:cNvPr>
          <p:cNvSpPr txBox="1"/>
          <p:nvPr/>
        </p:nvSpPr>
        <p:spPr>
          <a:xfrm>
            <a:off x="3533964" y="2940160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mRNA</a:t>
            </a:r>
            <a:endParaRPr lang="de-DE" sz="110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9A24370-1A6B-0E1E-CDAC-BE470888CDDA}"/>
              </a:ext>
            </a:extLst>
          </p:cNvPr>
          <p:cNvSpPr txBox="1"/>
          <p:nvPr/>
        </p:nvSpPr>
        <p:spPr>
          <a:xfrm>
            <a:off x="1929202" y="5422718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Repressor (aktiv)</a:t>
            </a:r>
            <a:endParaRPr lang="de-DE" sz="11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E28E4EA-0BCB-0458-F902-6B12899AB3F6}"/>
              </a:ext>
            </a:extLst>
          </p:cNvPr>
          <p:cNvSpPr txBox="1"/>
          <p:nvPr/>
        </p:nvSpPr>
        <p:spPr>
          <a:xfrm>
            <a:off x="2207314" y="966105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Regulatorgen</a:t>
            </a:r>
            <a:endParaRPr lang="de-DE" sz="11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652B5BF-4AB7-B50E-00FB-D4770777E6AB}"/>
              </a:ext>
            </a:extLst>
          </p:cNvPr>
          <p:cNvSpPr txBox="1"/>
          <p:nvPr/>
        </p:nvSpPr>
        <p:spPr>
          <a:xfrm>
            <a:off x="4237249" y="966105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Promotor</a:t>
            </a:r>
            <a:endParaRPr lang="de-DE" sz="110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09443A-2796-CE82-E7E8-09613F64FE8C}"/>
              </a:ext>
            </a:extLst>
          </p:cNvPr>
          <p:cNvSpPr txBox="1"/>
          <p:nvPr/>
        </p:nvSpPr>
        <p:spPr>
          <a:xfrm>
            <a:off x="5762964" y="966105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Operator</a:t>
            </a:r>
            <a:endParaRPr lang="de-DE" sz="110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8C2EF44-6A75-F842-5ECB-4CFFAFD9CF8B}"/>
              </a:ext>
            </a:extLst>
          </p:cNvPr>
          <p:cNvSpPr txBox="1"/>
          <p:nvPr/>
        </p:nvSpPr>
        <p:spPr>
          <a:xfrm>
            <a:off x="7515542" y="966105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Strukturgene</a:t>
            </a:r>
            <a:endParaRPr lang="de-DE" sz="1100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4B8265CF-3A63-9847-2616-8933A1D2361B}"/>
              </a:ext>
            </a:extLst>
          </p:cNvPr>
          <p:cNvCxnSpPr>
            <a:cxnSpLocks/>
          </p:cNvCxnSpPr>
          <p:nvPr/>
        </p:nvCxnSpPr>
        <p:spPr>
          <a:xfrm>
            <a:off x="5383656" y="898074"/>
            <a:ext cx="1345135" cy="427"/>
          </a:xfrm>
          <a:prstGeom prst="straightConnector1">
            <a:avLst/>
          </a:prstGeom>
          <a:ln w="127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A0817F1-57AD-ECB2-3A12-2F76E81A3696}"/>
              </a:ext>
            </a:extLst>
          </p:cNvPr>
          <p:cNvGrpSpPr/>
          <p:nvPr/>
        </p:nvGrpSpPr>
        <p:grpSpPr>
          <a:xfrm>
            <a:off x="5820967" y="698759"/>
            <a:ext cx="373471" cy="358334"/>
            <a:chOff x="5528092" y="3119994"/>
            <a:chExt cx="447480" cy="407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0B270BB6-4E80-7242-65FF-156D731E4CDB}"/>
                    </a:ext>
                  </a:extLst>
                </p14:cNvPr>
                <p14:cNvContentPartPr/>
                <p14:nvPr/>
              </p14:nvContentPartPr>
              <p14:xfrm>
                <a:off x="5528452" y="3166794"/>
                <a:ext cx="447120" cy="36072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0B270BB6-4E80-7242-65FF-156D731E4CDB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506873" y="3146322"/>
                  <a:ext cx="489847" cy="40125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9097975A-80D3-5813-0977-A019747D89C8}"/>
                    </a:ext>
                  </a:extLst>
                </p14:cNvPr>
                <p14:cNvContentPartPr/>
                <p14:nvPr/>
              </p14:nvContentPartPr>
              <p14:xfrm>
                <a:off x="5528092" y="3119994"/>
                <a:ext cx="377280" cy="36684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9097975A-80D3-5813-0977-A019747D89C8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506533" y="3099523"/>
                  <a:ext cx="419967" cy="407373"/>
                </a:xfrm>
                <a:prstGeom prst="rect">
                  <a:avLst/>
                </a:prstGeom>
              </p:spPr>
            </p:pic>
          </mc:Fallback>
        </mc:AlternateContent>
      </p:grp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C50FCBBA-6F14-4C2D-23F7-6BFD1A18930A}"/>
              </a:ext>
            </a:extLst>
          </p:cNvPr>
          <p:cNvCxnSpPr>
            <a:cxnSpLocks/>
          </p:cNvCxnSpPr>
          <p:nvPr/>
        </p:nvCxnSpPr>
        <p:spPr>
          <a:xfrm>
            <a:off x="8100774" y="2088145"/>
            <a:ext cx="0" cy="855676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9551DF2-6E80-FA27-3251-18CB3D66EC58}"/>
              </a:ext>
            </a:extLst>
          </p:cNvPr>
          <p:cNvGrpSpPr/>
          <p:nvPr/>
        </p:nvGrpSpPr>
        <p:grpSpPr>
          <a:xfrm>
            <a:off x="7929142" y="2246887"/>
            <a:ext cx="367200" cy="372600"/>
            <a:chOff x="7988777" y="2281869"/>
            <a:chExt cx="367200" cy="372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C25E0139-071B-F0BC-6519-98E22B6A16E1}"/>
                    </a:ext>
                  </a:extLst>
                </p14:cNvPr>
                <p14:cNvContentPartPr/>
                <p14:nvPr/>
              </p14:nvContentPartPr>
              <p14:xfrm>
                <a:off x="7988777" y="2291589"/>
                <a:ext cx="348120" cy="36288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C25E0139-071B-F0BC-6519-98E22B6A16E1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7970796" y="2273589"/>
                  <a:ext cx="383723" cy="39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D311106C-74B7-5F4C-AC53-8B9250011584}"/>
                    </a:ext>
                  </a:extLst>
                </p14:cNvPr>
                <p14:cNvContentPartPr/>
                <p14:nvPr/>
              </p14:nvContentPartPr>
              <p14:xfrm>
                <a:off x="8012177" y="2281869"/>
                <a:ext cx="343800" cy="35820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D311106C-74B7-5F4C-AC53-8B9250011584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994196" y="2263869"/>
                  <a:ext cx="379403" cy="39384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EF328F51-70D6-EA5A-AD40-F5C7FBE34F5D}"/>
              </a:ext>
            </a:extLst>
          </p:cNvPr>
          <p:cNvSpPr txBox="1"/>
          <p:nvPr/>
        </p:nvSpPr>
        <p:spPr>
          <a:xfrm>
            <a:off x="7609251" y="3053147"/>
            <a:ext cx="20301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Keine Enzymsynthese</a:t>
            </a:r>
            <a:endParaRPr lang="de-DE" sz="11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D62752B-CA38-AC3E-3AA7-3BAF4FEB076B}"/>
              </a:ext>
            </a:extLst>
          </p:cNvPr>
          <p:cNvSpPr txBox="1"/>
          <p:nvPr/>
        </p:nvSpPr>
        <p:spPr>
          <a:xfrm>
            <a:off x="2670996" y="623537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RNA- Polymerase</a:t>
            </a:r>
            <a:endParaRPr lang="de-DE" sz="110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F60CAFC-8D98-024A-233D-4B58AC883CA4}"/>
              </a:ext>
            </a:extLst>
          </p:cNvPr>
          <p:cNvCxnSpPr>
            <a:cxnSpLocks/>
          </p:cNvCxnSpPr>
          <p:nvPr/>
        </p:nvCxnSpPr>
        <p:spPr>
          <a:xfrm>
            <a:off x="3472352" y="931314"/>
            <a:ext cx="690402" cy="1188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A38198C-A936-B974-CAFC-7665AF9FAD64}"/>
              </a:ext>
            </a:extLst>
          </p:cNvPr>
          <p:cNvSpPr txBox="1"/>
          <p:nvPr/>
        </p:nvSpPr>
        <p:spPr>
          <a:xfrm>
            <a:off x="239558" y="216344"/>
            <a:ext cx="429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/>
              <a:t>lac</a:t>
            </a:r>
            <a:r>
              <a:rPr lang="de-DE"/>
              <a:t>-Operon </a:t>
            </a:r>
            <a:r>
              <a:rPr lang="de-DE" b="1"/>
              <a:t>Repressor aktiv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207" y="1244787"/>
            <a:ext cx="1303621" cy="720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893" y="871877"/>
            <a:ext cx="1300226" cy="146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6127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hape, rectangle&#10;&#10;Description automatically generated">
            <a:extLst>
              <a:ext uri="{FF2B5EF4-FFF2-40B4-BE49-F238E27FC236}">
                <a16:creationId xmlns:a16="http://schemas.microsoft.com/office/drawing/2014/main" id="{49489DD6-5C49-7F70-A6D4-DDEBA5FA4BA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189" y="1244787"/>
            <a:ext cx="2638659" cy="720000"/>
          </a:xfrm>
          <a:prstGeom prst="rect">
            <a:avLst/>
          </a:prstGeom>
        </p:spPr>
      </p:pic>
      <p:pic>
        <p:nvPicPr>
          <p:cNvPr id="13" name="Picture 12" descr="Shape&#10;&#10;Description automatically generated">
            <a:extLst>
              <a:ext uri="{FF2B5EF4-FFF2-40B4-BE49-F238E27FC236}">
                <a16:creationId xmlns:a16="http://schemas.microsoft.com/office/drawing/2014/main" id="{15684119-6DCE-4049-4310-D53B2EBBF36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7106" y="1244787"/>
            <a:ext cx="1664624" cy="720000"/>
          </a:xfrm>
          <a:prstGeom prst="rect">
            <a:avLst/>
          </a:prstGeom>
        </p:spPr>
      </p:pic>
      <p:pic>
        <p:nvPicPr>
          <p:cNvPr id="15" name="Picture 14" descr="Schematic&#10;&#10;Description automatically generated with low confidence">
            <a:extLst>
              <a:ext uri="{FF2B5EF4-FFF2-40B4-BE49-F238E27FC236}">
                <a16:creationId xmlns:a16="http://schemas.microsoft.com/office/drawing/2014/main" id="{44301E94-26A3-2D03-9084-52F9872A9E8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323" b="7672"/>
          <a:stretch/>
        </p:blipFill>
        <p:spPr>
          <a:xfrm>
            <a:off x="7034894" y="1246496"/>
            <a:ext cx="3872548" cy="720000"/>
          </a:xfrm>
          <a:prstGeom prst="rect">
            <a:avLst/>
          </a:prstGeom>
        </p:spPr>
      </p:pic>
      <p:pic>
        <p:nvPicPr>
          <p:cNvPr id="17" name="Picture 16" descr="Shape&#10;&#10;Description automatically generated">
            <a:extLst>
              <a:ext uri="{FF2B5EF4-FFF2-40B4-BE49-F238E27FC236}">
                <a16:creationId xmlns:a16="http://schemas.microsoft.com/office/drawing/2014/main" id="{5E9C0648-278F-589A-5486-0A8008D020D9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711" y="3705606"/>
            <a:ext cx="1656000" cy="1165186"/>
          </a:xfrm>
          <a:prstGeom prst="rect">
            <a:avLst/>
          </a:prstGeom>
        </p:spPr>
      </p:pic>
      <p:pic>
        <p:nvPicPr>
          <p:cNvPr id="8" name="Picture 7" descr="Shape, icon&#10;&#10;Description automatically generated">
            <a:extLst>
              <a:ext uri="{FF2B5EF4-FFF2-40B4-BE49-F238E27FC236}">
                <a16:creationId xmlns:a16="http://schemas.microsoft.com/office/drawing/2014/main" id="{F85A08CC-395F-8066-949A-D9AC100EFD86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359" y="2602201"/>
            <a:ext cx="1732637" cy="291557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73B672-0324-76D1-AC44-5973BA103E84}"/>
              </a:ext>
            </a:extLst>
          </p:cNvPr>
          <p:cNvCxnSpPr>
            <a:cxnSpLocks/>
          </p:cNvCxnSpPr>
          <p:nvPr/>
        </p:nvCxnSpPr>
        <p:spPr>
          <a:xfrm>
            <a:off x="2657711" y="2003996"/>
            <a:ext cx="0" cy="477716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A8AA89A-BD3F-A134-46BA-4623B839E0E3}"/>
              </a:ext>
            </a:extLst>
          </p:cNvPr>
          <p:cNvCxnSpPr>
            <a:cxnSpLocks/>
          </p:cNvCxnSpPr>
          <p:nvPr/>
        </p:nvCxnSpPr>
        <p:spPr>
          <a:xfrm>
            <a:off x="2657711" y="3008319"/>
            <a:ext cx="0" cy="450654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5" descr="Shape, icon&#10;&#10;Description automatically generated">
            <a:extLst>
              <a:ext uri="{FF2B5EF4-FFF2-40B4-BE49-F238E27FC236}">
                <a16:creationId xmlns:a16="http://schemas.microsoft.com/office/drawing/2014/main" id="{6745B4EF-FCCC-0F72-41C9-CC8D48F09F60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7876" y="2642825"/>
            <a:ext cx="1732637" cy="291557"/>
          </a:xfrm>
          <a:prstGeom prst="rect">
            <a:avLst/>
          </a:prstGeom>
        </p:spPr>
      </p:pic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888B3F2-51FC-250E-17CE-938679B74224}"/>
              </a:ext>
            </a:extLst>
          </p:cNvPr>
          <p:cNvCxnSpPr>
            <a:cxnSpLocks/>
          </p:cNvCxnSpPr>
          <p:nvPr/>
        </p:nvCxnSpPr>
        <p:spPr>
          <a:xfrm>
            <a:off x="8079228" y="2003996"/>
            <a:ext cx="0" cy="477716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41" descr="Logo&#10;&#10;Description automatically generated with medium confidence">
            <a:extLst>
              <a:ext uri="{FF2B5EF4-FFF2-40B4-BE49-F238E27FC236}">
                <a16:creationId xmlns:a16="http://schemas.microsoft.com/office/drawing/2014/main" id="{3BEF8F0C-F18C-7C77-25F8-C87F3B7284A5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445" y="4013015"/>
            <a:ext cx="1656000" cy="1021532"/>
          </a:xfrm>
          <a:prstGeom prst="rect">
            <a:avLst/>
          </a:prstGeom>
        </p:spPr>
      </p:pic>
      <p:pic>
        <p:nvPicPr>
          <p:cNvPr id="52" name="Picture 5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8CC0387-7B0E-4F5B-C5E5-BD74F8D38E04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8531" y="3544546"/>
            <a:ext cx="1732637" cy="591632"/>
          </a:xfrm>
          <a:prstGeom prst="rect">
            <a:avLst/>
          </a:prstGeom>
        </p:spPr>
      </p:pic>
      <p:pic>
        <p:nvPicPr>
          <p:cNvPr id="54" name="Picture 53" descr="Shape&#10;&#10;Description automatically generated">
            <a:extLst>
              <a:ext uri="{FF2B5EF4-FFF2-40B4-BE49-F238E27FC236}">
                <a16:creationId xmlns:a16="http://schemas.microsoft.com/office/drawing/2014/main" id="{6904197E-A5AB-0C29-18C7-1B99D1F043A5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3926" y="5726646"/>
            <a:ext cx="787804" cy="620694"/>
          </a:xfrm>
          <a:prstGeom prst="rect">
            <a:avLst/>
          </a:prstGeom>
        </p:spPr>
      </p:pic>
      <p:pic>
        <p:nvPicPr>
          <p:cNvPr id="57" name="Picture 56" descr="Shape&#10;&#10;Description automatically generated">
            <a:extLst>
              <a:ext uri="{FF2B5EF4-FFF2-40B4-BE49-F238E27FC236}">
                <a16:creationId xmlns:a16="http://schemas.microsoft.com/office/drawing/2014/main" id="{593E5286-183D-B1FB-A7D2-1B315A1EE4FA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809" y="4630810"/>
            <a:ext cx="787804" cy="620694"/>
          </a:xfrm>
          <a:prstGeom prst="rect">
            <a:avLst/>
          </a:prstGeom>
        </p:spPr>
      </p:pic>
      <p:pic>
        <p:nvPicPr>
          <p:cNvPr id="59" name="Picture 58" descr="A picture containing text, computer, electronics, screen&#10;&#10;Description automatically generated">
            <a:extLst>
              <a:ext uri="{FF2B5EF4-FFF2-40B4-BE49-F238E27FC236}">
                <a16:creationId xmlns:a16="http://schemas.microsoft.com/office/drawing/2014/main" id="{97438682-E29F-D803-2096-30533A866476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1552" y="4953458"/>
            <a:ext cx="985487" cy="720000"/>
          </a:xfrm>
          <a:prstGeom prst="rect">
            <a:avLst/>
          </a:prstGeom>
        </p:spPr>
      </p:pic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77B2FF4-290C-EA66-A7B6-DB3E7C416E9B}"/>
              </a:ext>
            </a:extLst>
          </p:cNvPr>
          <p:cNvCxnSpPr>
            <a:cxnSpLocks/>
          </p:cNvCxnSpPr>
          <p:nvPr/>
        </p:nvCxnSpPr>
        <p:spPr>
          <a:xfrm>
            <a:off x="8103410" y="3008319"/>
            <a:ext cx="0" cy="450654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2C4B2DC7-A328-35A8-95BC-CF1472F8D910}"/>
              </a:ext>
            </a:extLst>
          </p:cNvPr>
          <p:cNvCxnSpPr>
            <a:stCxn id="54" idx="0"/>
          </p:cNvCxnSpPr>
          <p:nvPr/>
        </p:nvCxnSpPr>
        <p:spPr>
          <a:xfrm rot="16200000" flipV="1">
            <a:off x="4710044" y="3788862"/>
            <a:ext cx="475142" cy="340042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or: Elbow 79">
            <a:extLst>
              <a:ext uri="{FF2B5EF4-FFF2-40B4-BE49-F238E27FC236}">
                <a16:creationId xmlns:a16="http://schemas.microsoft.com/office/drawing/2014/main" id="{535B7FDD-78C3-012E-49E9-2711B45667ED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8094199" y="3798857"/>
            <a:ext cx="495854" cy="340200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3482C04A-2367-8D41-E908-2EC21A18A719}"/>
              </a:ext>
            </a:extLst>
          </p:cNvPr>
          <p:cNvSpPr txBox="1"/>
          <p:nvPr/>
        </p:nvSpPr>
        <p:spPr>
          <a:xfrm>
            <a:off x="4172839" y="3638973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Repressor (inaktiv)</a:t>
            </a:r>
            <a:endParaRPr lang="de-DE" sz="110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21195CA-DEF0-0FB2-3C48-35A4B6AE5395}"/>
              </a:ext>
            </a:extLst>
          </p:cNvPr>
          <p:cNvSpPr txBox="1"/>
          <p:nvPr/>
        </p:nvSpPr>
        <p:spPr>
          <a:xfrm>
            <a:off x="6289612" y="6344525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Lactose</a:t>
            </a:r>
            <a:endParaRPr lang="de-DE" sz="110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2D3DE39-1044-312B-5FF9-02497D9B7C56}"/>
              </a:ext>
            </a:extLst>
          </p:cNvPr>
          <p:cNvSpPr txBox="1"/>
          <p:nvPr/>
        </p:nvSpPr>
        <p:spPr>
          <a:xfrm>
            <a:off x="6291052" y="6346853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Lactose</a:t>
            </a:r>
            <a:endParaRPr lang="de-DE" sz="110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C82152E-65AD-4F61-D039-5CA3EA1B2F00}"/>
              </a:ext>
            </a:extLst>
          </p:cNvPr>
          <p:cNvSpPr txBox="1"/>
          <p:nvPr/>
        </p:nvSpPr>
        <p:spPr>
          <a:xfrm>
            <a:off x="7793650" y="4873141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Abbau</a:t>
            </a:r>
            <a:endParaRPr lang="de-DE" sz="110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4344725-0F3B-E43A-47F0-D7E80E84246B}"/>
              </a:ext>
            </a:extLst>
          </p:cNvPr>
          <p:cNvSpPr txBox="1"/>
          <p:nvPr/>
        </p:nvSpPr>
        <p:spPr>
          <a:xfrm>
            <a:off x="9846200" y="5747784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Abbauprodukte</a:t>
            </a:r>
            <a:endParaRPr lang="de-DE" sz="110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268BE561-9CBC-366E-98D9-8106D20C1C05}"/>
              </a:ext>
            </a:extLst>
          </p:cNvPr>
          <p:cNvSpPr txBox="1"/>
          <p:nvPr/>
        </p:nvSpPr>
        <p:spPr>
          <a:xfrm>
            <a:off x="7142982" y="4153398"/>
            <a:ext cx="911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ß-</a:t>
            </a:r>
            <a:r>
              <a:rPr lang="de-DE" sz="1400" err="1"/>
              <a:t>Galac</a:t>
            </a:r>
            <a:r>
              <a:rPr lang="de-DE" sz="1400"/>
              <a:t>-</a:t>
            </a:r>
          </a:p>
          <a:p>
            <a:r>
              <a:rPr lang="de-DE" sz="1400" err="1"/>
              <a:t>tosidase</a:t>
            </a:r>
            <a:endParaRPr lang="de-DE" sz="110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06F2A350-2549-9597-8D52-2BAB02AFFC6A}"/>
              </a:ext>
            </a:extLst>
          </p:cNvPr>
          <p:cNvSpPr txBox="1"/>
          <p:nvPr/>
        </p:nvSpPr>
        <p:spPr>
          <a:xfrm>
            <a:off x="7828041" y="4153398"/>
            <a:ext cx="911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err="1"/>
              <a:t>Perme</a:t>
            </a:r>
            <a:r>
              <a:rPr lang="de-DE" sz="1400"/>
              <a:t>-</a:t>
            </a:r>
          </a:p>
          <a:p>
            <a:r>
              <a:rPr lang="de-DE" sz="1400" err="1"/>
              <a:t>ase</a:t>
            </a:r>
            <a:endParaRPr lang="de-DE" sz="110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888FF42-CBD3-7C5F-2D83-95D271FBE357}"/>
              </a:ext>
            </a:extLst>
          </p:cNvPr>
          <p:cNvSpPr txBox="1"/>
          <p:nvPr/>
        </p:nvSpPr>
        <p:spPr>
          <a:xfrm>
            <a:off x="8427821" y="4153398"/>
            <a:ext cx="1383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Trans-</a:t>
            </a:r>
          </a:p>
          <a:p>
            <a:r>
              <a:rPr lang="de-DE" sz="1400" err="1"/>
              <a:t>acetylase</a:t>
            </a:r>
            <a:endParaRPr lang="de-DE" sz="110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BC014CB-BE1B-B456-D269-669D9DBC8698}"/>
              </a:ext>
            </a:extLst>
          </p:cNvPr>
          <p:cNvSpPr txBox="1"/>
          <p:nvPr/>
        </p:nvSpPr>
        <p:spPr>
          <a:xfrm>
            <a:off x="3485711" y="2619113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mRNA</a:t>
            </a:r>
            <a:endParaRPr lang="de-DE" sz="110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A5D94C1-351A-7AC1-7F89-E7865652FED3}"/>
              </a:ext>
            </a:extLst>
          </p:cNvPr>
          <p:cNvSpPr txBox="1"/>
          <p:nvPr/>
        </p:nvSpPr>
        <p:spPr>
          <a:xfrm>
            <a:off x="8920513" y="2576769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mRNA</a:t>
            </a:r>
            <a:endParaRPr lang="de-DE" sz="1100"/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B08505C-9AAE-9885-2615-C33FEC3FE47E}"/>
              </a:ext>
            </a:extLst>
          </p:cNvPr>
          <p:cNvCxnSpPr>
            <a:cxnSpLocks/>
          </p:cNvCxnSpPr>
          <p:nvPr/>
        </p:nvCxnSpPr>
        <p:spPr>
          <a:xfrm>
            <a:off x="7494584" y="4666178"/>
            <a:ext cx="386894" cy="225327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6D93EAFF-1350-1720-07BA-C2DEE46EF6B2}"/>
              </a:ext>
            </a:extLst>
          </p:cNvPr>
          <p:cNvCxnSpPr>
            <a:cxnSpLocks/>
          </p:cNvCxnSpPr>
          <p:nvPr/>
        </p:nvCxnSpPr>
        <p:spPr>
          <a:xfrm>
            <a:off x="8105638" y="4618763"/>
            <a:ext cx="0" cy="275239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90A6C786-8957-A93E-901D-4BC9DA4EB5B9}"/>
              </a:ext>
            </a:extLst>
          </p:cNvPr>
          <p:cNvCxnSpPr>
            <a:cxnSpLocks/>
          </p:cNvCxnSpPr>
          <p:nvPr/>
        </p:nvCxnSpPr>
        <p:spPr>
          <a:xfrm flipH="1">
            <a:off x="8346174" y="4641058"/>
            <a:ext cx="388800" cy="250447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0D4AF695-98D8-9D81-E9BD-972033D3F6FA}"/>
              </a:ext>
            </a:extLst>
          </p:cNvPr>
          <p:cNvSpPr txBox="1"/>
          <p:nvPr/>
        </p:nvSpPr>
        <p:spPr>
          <a:xfrm>
            <a:off x="239558" y="216344"/>
            <a:ext cx="429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/>
              <a:t>lac</a:t>
            </a:r>
            <a:r>
              <a:rPr lang="de-DE"/>
              <a:t>-Operon </a:t>
            </a:r>
            <a:r>
              <a:rPr lang="de-DE" b="1"/>
              <a:t>Repressor inaktiv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44DD2211-28B5-A842-2D04-D09B90E925A1}"/>
              </a:ext>
            </a:extLst>
          </p:cNvPr>
          <p:cNvCxnSpPr>
            <a:cxnSpLocks/>
          </p:cNvCxnSpPr>
          <p:nvPr/>
        </p:nvCxnSpPr>
        <p:spPr>
          <a:xfrm>
            <a:off x="7847246" y="1049973"/>
            <a:ext cx="1345135" cy="427"/>
          </a:xfrm>
          <a:prstGeom prst="straightConnector1">
            <a:avLst/>
          </a:prstGeom>
          <a:ln w="127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fik 3"/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596" y="1244775"/>
            <a:ext cx="1303621" cy="72000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060" y="870098"/>
            <a:ext cx="1303200" cy="1469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367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hape, rectangle&#10;&#10;Description automatically generated">
            <a:extLst>
              <a:ext uri="{FF2B5EF4-FFF2-40B4-BE49-F238E27FC236}">
                <a16:creationId xmlns:a16="http://schemas.microsoft.com/office/drawing/2014/main" id="{49489DD6-5C49-7F70-A6D4-DDEBA5FA4BA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429" y="3067291"/>
            <a:ext cx="2638659" cy="720000"/>
          </a:xfrm>
          <a:prstGeom prst="rect">
            <a:avLst/>
          </a:prstGeom>
        </p:spPr>
      </p:pic>
      <p:pic>
        <p:nvPicPr>
          <p:cNvPr id="13" name="Picture 12" descr="Shape&#10;&#10;Description automatically generated">
            <a:extLst>
              <a:ext uri="{FF2B5EF4-FFF2-40B4-BE49-F238E27FC236}">
                <a16:creationId xmlns:a16="http://schemas.microsoft.com/office/drawing/2014/main" id="{15684119-6DCE-4049-4310-D53B2EBBF36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5346" y="3067291"/>
            <a:ext cx="1664624" cy="720000"/>
          </a:xfrm>
          <a:prstGeom prst="rect">
            <a:avLst/>
          </a:prstGeom>
        </p:spPr>
      </p:pic>
      <p:pic>
        <p:nvPicPr>
          <p:cNvPr id="15" name="Picture 14" descr="Schematic&#10;&#10;Description automatically generated with low confidence">
            <a:extLst>
              <a:ext uri="{FF2B5EF4-FFF2-40B4-BE49-F238E27FC236}">
                <a16:creationId xmlns:a16="http://schemas.microsoft.com/office/drawing/2014/main" id="{44301E94-26A3-2D03-9084-52F9872A9E8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323" b="7672"/>
          <a:stretch/>
        </p:blipFill>
        <p:spPr>
          <a:xfrm>
            <a:off x="6923134" y="3069000"/>
            <a:ext cx="3872548" cy="7200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49172F3-D75A-F635-9DEB-CE1F0270F558}"/>
              </a:ext>
            </a:extLst>
          </p:cNvPr>
          <p:cNvSpPr txBox="1"/>
          <p:nvPr/>
        </p:nvSpPr>
        <p:spPr>
          <a:xfrm>
            <a:off x="6154361" y="2256315"/>
            <a:ext cx="1596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err="1"/>
              <a:t>lac-Operon</a:t>
            </a:r>
            <a:endParaRPr lang="de-DE" sz="1100"/>
          </a:p>
        </p:txBody>
      </p:sp>
      <p:sp>
        <p:nvSpPr>
          <p:cNvPr id="19" name="Left Brace 18">
            <a:extLst>
              <a:ext uri="{FF2B5EF4-FFF2-40B4-BE49-F238E27FC236}">
                <a16:creationId xmlns:a16="http://schemas.microsoft.com/office/drawing/2014/main" id="{6D5F2AFA-9E7F-4478-AD4F-9F240F17F627}"/>
              </a:ext>
            </a:extLst>
          </p:cNvPr>
          <p:cNvSpPr/>
          <p:nvPr/>
        </p:nvSpPr>
        <p:spPr>
          <a:xfrm rot="5400000">
            <a:off x="6443264" y="17541"/>
            <a:ext cx="210785" cy="5161137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E28E4EA-0BCB-0458-F902-6B12899AB3F6}"/>
              </a:ext>
            </a:extLst>
          </p:cNvPr>
          <p:cNvSpPr txBox="1"/>
          <p:nvPr/>
        </p:nvSpPr>
        <p:spPr>
          <a:xfrm>
            <a:off x="2095554" y="2788609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Regulatorgen</a:t>
            </a:r>
            <a:endParaRPr lang="de-DE" sz="11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652B5BF-4AB7-B50E-00FB-D4770777E6AB}"/>
              </a:ext>
            </a:extLst>
          </p:cNvPr>
          <p:cNvSpPr txBox="1"/>
          <p:nvPr/>
        </p:nvSpPr>
        <p:spPr>
          <a:xfrm>
            <a:off x="4125489" y="2788609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Promotor</a:t>
            </a:r>
            <a:endParaRPr lang="de-DE" sz="110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09443A-2796-CE82-E7E8-09613F64FE8C}"/>
              </a:ext>
            </a:extLst>
          </p:cNvPr>
          <p:cNvSpPr txBox="1"/>
          <p:nvPr/>
        </p:nvSpPr>
        <p:spPr>
          <a:xfrm>
            <a:off x="5651204" y="2788609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Operator</a:t>
            </a:r>
            <a:endParaRPr lang="de-DE" sz="110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8C2EF44-6A75-F842-5ECB-4CFFAFD9CF8B}"/>
              </a:ext>
            </a:extLst>
          </p:cNvPr>
          <p:cNvSpPr txBox="1"/>
          <p:nvPr/>
        </p:nvSpPr>
        <p:spPr>
          <a:xfrm>
            <a:off x="7403782" y="2788609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Strukturgene</a:t>
            </a:r>
            <a:endParaRPr lang="de-DE" sz="110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093E22F-A795-B792-AA1F-0301D2659C6B}"/>
              </a:ext>
            </a:extLst>
          </p:cNvPr>
          <p:cNvSpPr txBox="1"/>
          <p:nvPr/>
        </p:nvSpPr>
        <p:spPr>
          <a:xfrm>
            <a:off x="239558" y="216344"/>
            <a:ext cx="429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err="1"/>
              <a:t>lac-Operon</a:t>
            </a:r>
            <a:endParaRPr lang="de-DE" b="1"/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288" y="3067291"/>
            <a:ext cx="1303621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9804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A7FBFC8-8B74-E4FA-E179-A190D843B91B}"/>
              </a:ext>
            </a:extLst>
          </p:cNvPr>
          <p:cNvSpPr/>
          <p:nvPr/>
        </p:nvSpPr>
        <p:spPr>
          <a:xfrm>
            <a:off x="2702011" y="4247467"/>
            <a:ext cx="2286000" cy="980303"/>
          </a:xfrm>
          <a:custGeom>
            <a:avLst/>
            <a:gdLst>
              <a:gd name="connsiteX0" fmla="*/ 0 w 2286000"/>
              <a:gd name="connsiteY0" fmla="*/ 0 h 980303"/>
              <a:gd name="connsiteX1" fmla="*/ 2286000 w 2286000"/>
              <a:gd name="connsiteY1" fmla="*/ 0 h 980303"/>
              <a:gd name="connsiteX2" fmla="*/ 2286000 w 2286000"/>
              <a:gd name="connsiteY2" fmla="*/ 980303 h 980303"/>
              <a:gd name="connsiteX3" fmla="*/ 1338397 w 2286000"/>
              <a:gd name="connsiteY3" fmla="*/ 980303 h 980303"/>
              <a:gd name="connsiteX4" fmla="*/ 1143000 w 2286000"/>
              <a:gd name="connsiteY4" fmla="*/ 385191 h 980303"/>
              <a:gd name="connsiteX5" fmla="*/ 947603 w 2286000"/>
              <a:gd name="connsiteY5" fmla="*/ 980303 h 980303"/>
              <a:gd name="connsiteX6" fmla="*/ 0 w 2286000"/>
              <a:gd name="connsiteY6" fmla="*/ 980303 h 980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0" h="980303">
                <a:moveTo>
                  <a:pt x="0" y="0"/>
                </a:moveTo>
                <a:lnTo>
                  <a:pt x="2286000" y="0"/>
                </a:lnTo>
                <a:lnTo>
                  <a:pt x="2286000" y="980303"/>
                </a:lnTo>
                <a:lnTo>
                  <a:pt x="1338397" y="980303"/>
                </a:lnTo>
                <a:lnTo>
                  <a:pt x="1143000" y="385191"/>
                </a:lnTo>
                <a:lnTo>
                  <a:pt x="947603" y="980303"/>
                </a:lnTo>
                <a:lnTo>
                  <a:pt x="0" y="980303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8D21E43-B04E-0876-C2D0-E67DB5888133}"/>
              </a:ext>
            </a:extLst>
          </p:cNvPr>
          <p:cNvSpPr/>
          <p:nvPr/>
        </p:nvSpPr>
        <p:spPr>
          <a:xfrm>
            <a:off x="2650651" y="2746514"/>
            <a:ext cx="2286000" cy="98030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E3AE32B-25CD-AD37-0F86-AB9FD89FE5AB}"/>
              </a:ext>
            </a:extLst>
          </p:cNvPr>
          <p:cNvSpPr/>
          <p:nvPr/>
        </p:nvSpPr>
        <p:spPr>
          <a:xfrm>
            <a:off x="2349249" y="2746514"/>
            <a:ext cx="301402" cy="98030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DDB6C30-C86D-45CD-78B4-99451670E102}"/>
              </a:ext>
            </a:extLst>
          </p:cNvPr>
          <p:cNvCxnSpPr>
            <a:cxnSpLocks/>
          </p:cNvCxnSpPr>
          <p:nvPr/>
        </p:nvCxnSpPr>
        <p:spPr>
          <a:xfrm>
            <a:off x="1830086" y="2746514"/>
            <a:ext cx="517002" cy="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BE53EB9-0E22-3E2D-A786-F7BD01D64E76}"/>
              </a:ext>
            </a:extLst>
          </p:cNvPr>
          <p:cNvCxnSpPr>
            <a:cxnSpLocks/>
          </p:cNvCxnSpPr>
          <p:nvPr/>
        </p:nvCxnSpPr>
        <p:spPr>
          <a:xfrm>
            <a:off x="1830086" y="3726817"/>
            <a:ext cx="517002" cy="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A44C813-5C38-F082-0AB4-8FC52FCEC182}"/>
              </a:ext>
            </a:extLst>
          </p:cNvPr>
          <p:cNvCxnSpPr>
            <a:cxnSpLocks/>
          </p:cNvCxnSpPr>
          <p:nvPr/>
        </p:nvCxnSpPr>
        <p:spPr>
          <a:xfrm>
            <a:off x="4936651" y="3726589"/>
            <a:ext cx="517002" cy="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68CABD0-251A-C27E-C029-F96B75E06F61}"/>
              </a:ext>
            </a:extLst>
          </p:cNvPr>
          <p:cNvCxnSpPr>
            <a:cxnSpLocks/>
          </p:cNvCxnSpPr>
          <p:nvPr/>
        </p:nvCxnSpPr>
        <p:spPr>
          <a:xfrm>
            <a:off x="4936651" y="2748117"/>
            <a:ext cx="517002" cy="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9966E6D2-0454-5B85-10FB-870D550A2CF4}"/>
              </a:ext>
            </a:extLst>
          </p:cNvPr>
          <p:cNvSpPr/>
          <p:nvPr/>
        </p:nvSpPr>
        <p:spPr>
          <a:xfrm>
            <a:off x="9343843" y="2226235"/>
            <a:ext cx="1789200" cy="979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494CFDB-8C81-8959-8752-8FC7FAF493D4}"/>
              </a:ext>
            </a:extLst>
          </p:cNvPr>
          <p:cNvCxnSpPr>
            <a:cxnSpLocks/>
          </p:cNvCxnSpPr>
          <p:nvPr/>
        </p:nvCxnSpPr>
        <p:spPr>
          <a:xfrm>
            <a:off x="11133043" y="2226235"/>
            <a:ext cx="517002" cy="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C31FF5F-7AB7-ECDD-D9D6-58CE4825B0A6}"/>
              </a:ext>
            </a:extLst>
          </p:cNvPr>
          <p:cNvCxnSpPr>
            <a:cxnSpLocks/>
          </p:cNvCxnSpPr>
          <p:nvPr/>
        </p:nvCxnSpPr>
        <p:spPr>
          <a:xfrm>
            <a:off x="11133043" y="3206538"/>
            <a:ext cx="517002" cy="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CD30AA41-E4C0-DD19-3B11-F201181C18D8}"/>
              </a:ext>
            </a:extLst>
          </p:cNvPr>
          <p:cNvSpPr/>
          <p:nvPr/>
        </p:nvSpPr>
        <p:spPr>
          <a:xfrm>
            <a:off x="8328295" y="2226235"/>
            <a:ext cx="1016562" cy="979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81F0116-5C1F-E6A8-2E8A-FF8786CA6BD4}"/>
              </a:ext>
            </a:extLst>
          </p:cNvPr>
          <p:cNvSpPr/>
          <p:nvPr/>
        </p:nvSpPr>
        <p:spPr>
          <a:xfrm>
            <a:off x="6294157" y="2226235"/>
            <a:ext cx="1016562" cy="979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8988390-32CD-3965-3345-7297B1F9A682}"/>
              </a:ext>
            </a:extLst>
          </p:cNvPr>
          <p:cNvSpPr/>
          <p:nvPr/>
        </p:nvSpPr>
        <p:spPr>
          <a:xfrm>
            <a:off x="7311226" y="2226235"/>
            <a:ext cx="1016562" cy="979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F658B50-0C1B-04FE-33D1-663775AE5E1C}"/>
              </a:ext>
            </a:extLst>
          </p:cNvPr>
          <p:cNvSpPr txBox="1"/>
          <p:nvPr/>
        </p:nvSpPr>
        <p:spPr>
          <a:xfrm>
            <a:off x="8623551" y="2337623"/>
            <a:ext cx="684095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4000"/>
              <a:t>a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4050090-2FFB-786A-B1B7-302D4C5C603D}"/>
              </a:ext>
            </a:extLst>
          </p:cNvPr>
          <p:cNvSpPr txBox="1"/>
          <p:nvPr/>
        </p:nvSpPr>
        <p:spPr>
          <a:xfrm>
            <a:off x="6580354" y="2337623"/>
            <a:ext cx="610009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4000"/>
              <a:t>z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F94D316-A6B0-37A5-110D-D35DD13DEE69}"/>
              </a:ext>
            </a:extLst>
          </p:cNvPr>
          <p:cNvSpPr txBox="1"/>
          <p:nvPr/>
        </p:nvSpPr>
        <p:spPr>
          <a:xfrm>
            <a:off x="7552952" y="2337623"/>
            <a:ext cx="661779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4000"/>
              <a:t>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59DE026-7200-8D88-5A06-E9D26956D938}"/>
              </a:ext>
            </a:extLst>
          </p:cNvPr>
          <p:cNvSpPr txBox="1"/>
          <p:nvPr/>
        </p:nvSpPr>
        <p:spPr>
          <a:xfrm>
            <a:off x="1158240" y="638525"/>
            <a:ext cx="2499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Regulatorgen, Strukturgene, Operator</a:t>
            </a:r>
          </a:p>
          <a:p>
            <a:r>
              <a:rPr lang="de-DE"/>
              <a:t>(</a:t>
            </a:r>
            <a:r>
              <a:rPr lang="de-DE" i="1"/>
              <a:t>lac</a:t>
            </a:r>
            <a:r>
              <a:rPr lang="de-DE"/>
              <a:t>-Operon)</a:t>
            </a:r>
          </a:p>
        </p:txBody>
      </p:sp>
    </p:spTree>
    <p:extLst>
      <p:ext uri="{BB962C8B-B14F-4D97-AF65-F5344CB8AC3E}">
        <p14:creationId xmlns:p14="http://schemas.microsoft.com/office/powerpoint/2010/main" val="921512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C8FDD513-6E5A-93C3-43E5-263C8464350E}"/>
              </a:ext>
            </a:extLst>
          </p:cNvPr>
          <p:cNvGrpSpPr/>
          <p:nvPr/>
        </p:nvGrpSpPr>
        <p:grpSpPr>
          <a:xfrm>
            <a:off x="3575809" y="4645649"/>
            <a:ext cx="2857500" cy="1579573"/>
            <a:chOff x="4079147" y="1561348"/>
            <a:chExt cx="2857500" cy="1579573"/>
          </a:xfrm>
        </p:grpSpPr>
        <p:sp>
          <p:nvSpPr>
            <p:cNvPr id="6" name="Freeform: Shape 1">
              <a:extLst>
                <a:ext uri="{FF2B5EF4-FFF2-40B4-BE49-F238E27FC236}">
                  <a16:creationId xmlns:a16="http://schemas.microsoft.com/office/drawing/2014/main" id="{A7FA92D1-9847-A506-B805-6BE914779D54}"/>
                </a:ext>
              </a:extLst>
            </p:cNvPr>
            <p:cNvSpPr/>
            <p:nvPr/>
          </p:nvSpPr>
          <p:spPr>
            <a:xfrm>
              <a:off x="4079147" y="1930680"/>
              <a:ext cx="2286000" cy="1210241"/>
            </a:xfrm>
            <a:custGeom>
              <a:avLst/>
              <a:gdLst>
                <a:gd name="connsiteX0" fmla="*/ 1143000 w 2286000"/>
                <a:gd name="connsiteY0" fmla="*/ 0 h 1210241"/>
                <a:gd name="connsiteX1" fmla="*/ 2286000 w 2286000"/>
                <a:gd name="connsiteY1" fmla="*/ 635175 h 1210241"/>
                <a:gd name="connsiteX2" fmla="*/ 1782062 w 2286000"/>
                <a:gd name="connsiteY2" fmla="*/ 1161872 h 1210241"/>
                <a:gd name="connsiteX3" fmla="*/ 1621703 w 2286000"/>
                <a:gd name="connsiteY3" fmla="*/ 1210241 h 1210241"/>
                <a:gd name="connsiteX4" fmla="*/ 1621703 w 2286000"/>
                <a:gd name="connsiteY4" fmla="*/ 635175 h 1210241"/>
                <a:gd name="connsiteX5" fmla="*/ 1143000 w 2286000"/>
                <a:gd name="connsiteY5" fmla="*/ 781664 h 1210241"/>
                <a:gd name="connsiteX6" fmla="*/ 664297 w 2286000"/>
                <a:gd name="connsiteY6" fmla="*/ 635175 h 1210241"/>
                <a:gd name="connsiteX7" fmla="*/ 664297 w 2286000"/>
                <a:gd name="connsiteY7" fmla="*/ 1210241 h 1210241"/>
                <a:gd name="connsiteX8" fmla="*/ 503938 w 2286000"/>
                <a:gd name="connsiteY8" fmla="*/ 1161872 h 1210241"/>
                <a:gd name="connsiteX9" fmla="*/ 0 w 2286000"/>
                <a:gd name="connsiteY9" fmla="*/ 635175 h 1210241"/>
                <a:gd name="connsiteX10" fmla="*/ 1143000 w 2286000"/>
                <a:gd name="connsiteY10" fmla="*/ 0 h 1210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86000" h="1210241">
                  <a:moveTo>
                    <a:pt x="1143000" y="0"/>
                  </a:moveTo>
                  <a:cubicBezTo>
                    <a:pt x="1774261" y="0"/>
                    <a:pt x="2286000" y="284378"/>
                    <a:pt x="2286000" y="635175"/>
                  </a:cubicBezTo>
                  <a:cubicBezTo>
                    <a:pt x="2286000" y="854423"/>
                    <a:pt x="2086102" y="1047726"/>
                    <a:pt x="1782062" y="1161872"/>
                  </a:cubicBezTo>
                  <a:lnTo>
                    <a:pt x="1621703" y="1210241"/>
                  </a:lnTo>
                  <a:lnTo>
                    <a:pt x="1621703" y="635175"/>
                  </a:lnTo>
                  <a:cubicBezTo>
                    <a:pt x="1621703" y="716109"/>
                    <a:pt x="1407340" y="781664"/>
                    <a:pt x="1143000" y="781664"/>
                  </a:cubicBezTo>
                  <a:cubicBezTo>
                    <a:pt x="878660" y="781664"/>
                    <a:pt x="664297" y="716109"/>
                    <a:pt x="664297" y="635175"/>
                  </a:cubicBezTo>
                  <a:lnTo>
                    <a:pt x="664297" y="1210241"/>
                  </a:lnTo>
                  <a:lnTo>
                    <a:pt x="503938" y="1161872"/>
                  </a:lnTo>
                  <a:cubicBezTo>
                    <a:pt x="199898" y="1047726"/>
                    <a:pt x="0" y="854423"/>
                    <a:pt x="0" y="635175"/>
                  </a:cubicBezTo>
                  <a:cubicBezTo>
                    <a:pt x="0" y="284378"/>
                    <a:pt x="511739" y="0"/>
                    <a:pt x="114300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7" name="TextBox 2">
              <a:extLst>
                <a:ext uri="{FF2B5EF4-FFF2-40B4-BE49-F238E27FC236}">
                  <a16:creationId xmlns:a16="http://schemas.microsoft.com/office/drawing/2014/main" id="{556DAC8B-E013-757A-31EF-D24527C519BC}"/>
                </a:ext>
              </a:extLst>
            </p:cNvPr>
            <p:cNvSpPr txBox="1"/>
            <p:nvPr/>
          </p:nvSpPr>
          <p:spPr>
            <a:xfrm>
              <a:off x="4437287" y="1561348"/>
              <a:ext cx="24993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/>
                <a:t>Repressor inaktiv</a:t>
              </a:r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DFF1AE84-F606-5719-0B82-18CC5AD8274A}"/>
              </a:ext>
            </a:extLst>
          </p:cNvPr>
          <p:cNvGrpSpPr/>
          <p:nvPr/>
        </p:nvGrpSpPr>
        <p:grpSpPr>
          <a:xfrm>
            <a:off x="5071234" y="1739516"/>
            <a:ext cx="1586422" cy="1611618"/>
            <a:chOff x="8547859" y="2413008"/>
            <a:chExt cx="1586422" cy="1611618"/>
          </a:xfrm>
        </p:grpSpPr>
        <p:sp>
          <p:nvSpPr>
            <p:cNvPr id="4" name="Freeform: Shape 9">
              <a:extLst>
                <a:ext uri="{FF2B5EF4-FFF2-40B4-BE49-F238E27FC236}">
                  <a16:creationId xmlns:a16="http://schemas.microsoft.com/office/drawing/2014/main" id="{2245077E-DCE4-5B74-158E-BE4C1F69E7F2}"/>
                </a:ext>
              </a:extLst>
            </p:cNvPr>
            <p:cNvSpPr/>
            <p:nvPr/>
          </p:nvSpPr>
          <p:spPr>
            <a:xfrm rot="16200000">
              <a:off x="8858427" y="3063243"/>
              <a:ext cx="965287" cy="957480"/>
            </a:xfrm>
            <a:custGeom>
              <a:avLst/>
              <a:gdLst>
                <a:gd name="connsiteX0" fmla="*/ 965287 w 965287"/>
                <a:gd name="connsiteY0" fmla="*/ 0 h 957480"/>
                <a:gd name="connsiteX1" fmla="*/ 818798 w 965287"/>
                <a:gd name="connsiteY1" fmla="*/ 478703 h 957480"/>
                <a:gd name="connsiteX2" fmla="*/ 965287 w 965287"/>
                <a:gd name="connsiteY2" fmla="*/ 957406 h 957480"/>
                <a:gd name="connsiteX3" fmla="*/ 449290 w 965287"/>
                <a:gd name="connsiteY3" fmla="*/ 957406 h 957480"/>
                <a:gd name="connsiteX4" fmla="*/ 449290 w 965287"/>
                <a:gd name="connsiteY4" fmla="*/ 957480 h 957480"/>
                <a:gd name="connsiteX5" fmla="*/ 0 w 965287"/>
                <a:gd name="connsiteY5" fmla="*/ 957480 h 957480"/>
                <a:gd name="connsiteX6" fmla="*/ 0 w 965287"/>
                <a:gd name="connsiteY6" fmla="*/ 74 h 957480"/>
                <a:gd name="connsiteX7" fmla="*/ 232793 w 965287"/>
                <a:gd name="connsiteY7" fmla="*/ 74 h 957480"/>
                <a:gd name="connsiteX8" fmla="*/ 233018 w 965287"/>
                <a:gd name="connsiteY8" fmla="*/ 0 h 957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5287" h="957480">
                  <a:moveTo>
                    <a:pt x="965287" y="0"/>
                  </a:moveTo>
                  <a:cubicBezTo>
                    <a:pt x="884354" y="0"/>
                    <a:pt x="818798" y="214363"/>
                    <a:pt x="818798" y="478703"/>
                  </a:cubicBezTo>
                  <a:cubicBezTo>
                    <a:pt x="818798" y="743043"/>
                    <a:pt x="884353" y="957406"/>
                    <a:pt x="965287" y="957406"/>
                  </a:cubicBezTo>
                  <a:lnTo>
                    <a:pt x="449290" y="957406"/>
                  </a:lnTo>
                  <a:lnTo>
                    <a:pt x="449290" y="957480"/>
                  </a:lnTo>
                  <a:lnTo>
                    <a:pt x="0" y="957480"/>
                  </a:lnTo>
                  <a:lnTo>
                    <a:pt x="0" y="74"/>
                  </a:lnTo>
                  <a:lnTo>
                    <a:pt x="232793" y="74"/>
                  </a:lnTo>
                  <a:lnTo>
                    <a:pt x="233018" y="0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5" name="TextBox 1">
              <a:extLst>
                <a:ext uri="{FF2B5EF4-FFF2-40B4-BE49-F238E27FC236}">
                  <a16:creationId xmlns:a16="http://schemas.microsoft.com/office/drawing/2014/main" id="{2C19522E-D07C-7A5D-0349-5D53182FB644}"/>
                </a:ext>
              </a:extLst>
            </p:cNvPr>
            <p:cNvSpPr txBox="1"/>
            <p:nvPr/>
          </p:nvSpPr>
          <p:spPr>
            <a:xfrm>
              <a:off x="8547859" y="2413008"/>
              <a:ext cx="158642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/>
                <a:t>Tryptophan</a:t>
              </a:r>
            </a:p>
            <a:p>
              <a:pPr algn="ctr"/>
              <a:r>
                <a:rPr lang="de-DE"/>
                <a:t>(Aminosäure)</a:t>
              </a:r>
            </a:p>
          </p:txBody>
        </p:sp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0DB32EC8-EB84-2AFC-63DA-5F812A58BA5C}"/>
              </a:ext>
            </a:extLst>
          </p:cNvPr>
          <p:cNvGrpSpPr/>
          <p:nvPr/>
        </p:nvGrpSpPr>
        <p:grpSpPr>
          <a:xfrm>
            <a:off x="1229398" y="1501252"/>
            <a:ext cx="3163656" cy="2909309"/>
            <a:chOff x="4185921" y="3717080"/>
            <a:chExt cx="3163656" cy="2909309"/>
          </a:xfrm>
        </p:grpSpPr>
        <p:sp>
          <p:nvSpPr>
            <p:cNvPr id="3" name="Flowchart: Stored Data 2">
              <a:extLst>
                <a:ext uri="{FF2B5EF4-FFF2-40B4-BE49-F238E27FC236}">
                  <a16:creationId xmlns:a16="http://schemas.microsoft.com/office/drawing/2014/main" id="{9E0B544D-7310-F845-5A48-31B85EE2268B}"/>
                </a:ext>
              </a:extLst>
            </p:cNvPr>
            <p:cNvSpPr/>
            <p:nvPr/>
          </p:nvSpPr>
          <p:spPr>
            <a:xfrm rot="16200000">
              <a:off x="5767199" y="5252446"/>
              <a:ext cx="878758" cy="957406"/>
            </a:xfrm>
            <a:prstGeom prst="flowChartOnlineStorag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1BAFE0E-073B-5024-F56D-5831691A7EEF}"/>
                </a:ext>
              </a:extLst>
            </p:cNvPr>
            <p:cNvSpPr/>
            <p:nvPr/>
          </p:nvSpPr>
          <p:spPr>
            <a:xfrm>
              <a:off x="5063577" y="4231859"/>
              <a:ext cx="2286000" cy="1695085"/>
            </a:xfrm>
            <a:custGeom>
              <a:avLst/>
              <a:gdLst>
                <a:gd name="connsiteX0" fmla="*/ 470187 w 2286000"/>
                <a:gd name="connsiteY0" fmla="*/ 0 h 1695085"/>
                <a:gd name="connsiteX1" fmla="*/ 672816 w 2286000"/>
                <a:gd name="connsiteY1" fmla="*/ 424735 h 1695085"/>
                <a:gd name="connsiteX2" fmla="*/ 940372 w 2286000"/>
                <a:gd name="connsiteY2" fmla="*/ 424735 h 1695085"/>
                <a:gd name="connsiteX3" fmla="*/ 1143001 w 2286000"/>
                <a:gd name="connsiteY3" fmla="*/ 0 h 1695085"/>
                <a:gd name="connsiteX4" fmla="*/ 1345630 w 2286000"/>
                <a:gd name="connsiteY4" fmla="*/ 424735 h 1695085"/>
                <a:gd name="connsiteX5" fmla="*/ 1609944 w 2286000"/>
                <a:gd name="connsiteY5" fmla="*/ 424735 h 1695085"/>
                <a:gd name="connsiteX6" fmla="*/ 1812573 w 2286000"/>
                <a:gd name="connsiteY6" fmla="*/ 0 h 1695085"/>
                <a:gd name="connsiteX7" fmla="*/ 2015202 w 2286000"/>
                <a:gd name="connsiteY7" fmla="*/ 424735 h 1695085"/>
                <a:gd name="connsiteX8" fmla="*/ 2286000 w 2286000"/>
                <a:gd name="connsiteY8" fmla="*/ 424735 h 1695085"/>
                <a:gd name="connsiteX9" fmla="*/ 2286000 w 2286000"/>
                <a:gd name="connsiteY9" fmla="*/ 1695085 h 1695085"/>
                <a:gd name="connsiteX10" fmla="*/ 0 w 2286000"/>
                <a:gd name="connsiteY10" fmla="*/ 1695085 h 1695085"/>
                <a:gd name="connsiteX11" fmla="*/ 0 w 2286000"/>
                <a:gd name="connsiteY11" fmla="*/ 424735 h 1695085"/>
                <a:gd name="connsiteX12" fmla="*/ 267558 w 2286000"/>
                <a:gd name="connsiteY12" fmla="*/ 424735 h 1695085"/>
                <a:gd name="connsiteX13" fmla="*/ 470187 w 2286000"/>
                <a:gd name="connsiteY13" fmla="*/ 0 h 1695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0" h="1695085">
                  <a:moveTo>
                    <a:pt x="470187" y="0"/>
                  </a:moveTo>
                  <a:cubicBezTo>
                    <a:pt x="582096" y="0"/>
                    <a:pt x="672816" y="190160"/>
                    <a:pt x="672816" y="424735"/>
                  </a:cubicBezTo>
                  <a:lnTo>
                    <a:pt x="940372" y="424735"/>
                  </a:lnTo>
                  <a:cubicBezTo>
                    <a:pt x="940372" y="190160"/>
                    <a:pt x="1031092" y="0"/>
                    <a:pt x="1143001" y="0"/>
                  </a:cubicBezTo>
                  <a:cubicBezTo>
                    <a:pt x="1254910" y="0"/>
                    <a:pt x="1345630" y="190160"/>
                    <a:pt x="1345630" y="424735"/>
                  </a:cubicBezTo>
                  <a:lnTo>
                    <a:pt x="1609944" y="424735"/>
                  </a:lnTo>
                  <a:cubicBezTo>
                    <a:pt x="1609944" y="190160"/>
                    <a:pt x="1700664" y="0"/>
                    <a:pt x="1812573" y="0"/>
                  </a:cubicBezTo>
                  <a:cubicBezTo>
                    <a:pt x="1924482" y="0"/>
                    <a:pt x="2015202" y="190160"/>
                    <a:pt x="2015202" y="424735"/>
                  </a:cubicBezTo>
                  <a:lnTo>
                    <a:pt x="2286000" y="424735"/>
                  </a:lnTo>
                  <a:lnTo>
                    <a:pt x="2286000" y="1695085"/>
                  </a:lnTo>
                  <a:lnTo>
                    <a:pt x="0" y="1695085"/>
                  </a:lnTo>
                  <a:lnTo>
                    <a:pt x="0" y="424735"/>
                  </a:lnTo>
                  <a:lnTo>
                    <a:pt x="267558" y="424735"/>
                  </a:lnTo>
                  <a:cubicBezTo>
                    <a:pt x="267558" y="190160"/>
                    <a:pt x="358278" y="0"/>
                    <a:pt x="470187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13732A3-3B0B-B282-7CFD-F52B28FDD006}"/>
                </a:ext>
              </a:extLst>
            </p:cNvPr>
            <p:cNvSpPr/>
            <p:nvPr/>
          </p:nvSpPr>
          <p:spPr>
            <a:xfrm rot="16200000">
              <a:off x="5723973" y="5295673"/>
              <a:ext cx="965287" cy="957480"/>
            </a:xfrm>
            <a:custGeom>
              <a:avLst/>
              <a:gdLst>
                <a:gd name="connsiteX0" fmla="*/ 965287 w 965287"/>
                <a:gd name="connsiteY0" fmla="*/ 0 h 957480"/>
                <a:gd name="connsiteX1" fmla="*/ 818798 w 965287"/>
                <a:gd name="connsiteY1" fmla="*/ 478703 h 957480"/>
                <a:gd name="connsiteX2" fmla="*/ 965287 w 965287"/>
                <a:gd name="connsiteY2" fmla="*/ 957406 h 957480"/>
                <a:gd name="connsiteX3" fmla="*/ 449290 w 965287"/>
                <a:gd name="connsiteY3" fmla="*/ 957406 h 957480"/>
                <a:gd name="connsiteX4" fmla="*/ 449290 w 965287"/>
                <a:gd name="connsiteY4" fmla="*/ 957480 h 957480"/>
                <a:gd name="connsiteX5" fmla="*/ 0 w 965287"/>
                <a:gd name="connsiteY5" fmla="*/ 957480 h 957480"/>
                <a:gd name="connsiteX6" fmla="*/ 0 w 965287"/>
                <a:gd name="connsiteY6" fmla="*/ 74 h 957480"/>
                <a:gd name="connsiteX7" fmla="*/ 232793 w 965287"/>
                <a:gd name="connsiteY7" fmla="*/ 74 h 957480"/>
                <a:gd name="connsiteX8" fmla="*/ 233018 w 965287"/>
                <a:gd name="connsiteY8" fmla="*/ 0 h 957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5287" h="957480">
                  <a:moveTo>
                    <a:pt x="965287" y="0"/>
                  </a:moveTo>
                  <a:cubicBezTo>
                    <a:pt x="884354" y="0"/>
                    <a:pt x="818798" y="214363"/>
                    <a:pt x="818798" y="478703"/>
                  </a:cubicBezTo>
                  <a:cubicBezTo>
                    <a:pt x="818798" y="743043"/>
                    <a:pt x="884353" y="957406"/>
                    <a:pt x="965287" y="957406"/>
                  </a:cubicBezTo>
                  <a:lnTo>
                    <a:pt x="449290" y="957406"/>
                  </a:lnTo>
                  <a:lnTo>
                    <a:pt x="449290" y="957480"/>
                  </a:lnTo>
                  <a:lnTo>
                    <a:pt x="0" y="957480"/>
                  </a:lnTo>
                  <a:lnTo>
                    <a:pt x="0" y="74"/>
                  </a:lnTo>
                  <a:lnTo>
                    <a:pt x="232793" y="74"/>
                  </a:lnTo>
                  <a:lnTo>
                    <a:pt x="233018" y="0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6D832C96-8BF9-F2BC-687C-6985B9F8063F}"/>
                </a:ext>
              </a:extLst>
            </p:cNvPr>
            <p:cNvSpPr txBox="1"/>
            <p:nvPr/>
          </p:nvSpPr>
          <p:spPr>
            <a:xfrm>
              <a:off x="4185921" y="3717080"/>
              <a:ext cx="24993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/>
                <a:t>Repressor aktiv</a:t>
              </a:r>
            </a:p>
          </p:txBody>
        </p:sp>
        <p:sp>
          <p:nvSpPr>
            <p:cNvPr id="10" name="TextBox 1">
              <a:extLst>
                <a:ext uri="{FF2B5EF4-FFF2-40B4-BE49-F238E27FC236}">
                  <a16:creationId xmlns:a16="http://schemas.microsoft.com/office/drawing/2014/main" id="{545C1BD1-9B61-FD1C-AF04-86E0DA3406AD}"/>
                </a:ext>
              </a:extLst>
            </p:cNvPr>
            <p:cNvSpPr txBox="1"/>
            <p:nvPr/>
          </p:nvSpPr>
          <p:spPr>
            <a:xfrm>
              <a:off x="5435601" y="6257057"/>
              <a:ext cx="15864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/>
                <a:t>Tryptophan</a:t>
              </a:r>
            </a:p>
          </p:txBody>
        </p:sp>
      </p:grpSp>
      <p:sp>
        <p:nvSpPr>
          <p:cNvPr id="14" name="TextBox 1">
            <a:extLst>
              <a:ext uri="{FF2B5EF4-FFF2-40B4-BE49-F238E27FC236}">
                <a16:creationId xmlns:a16="http://schemas.microsoft.com/office/drawing/2014/main" id="{D2B03B61-7D21-DA74-02BC-C251E7FC8718}"/>
              </a:ext>
            </a:extLst>
          </p:cNvPr>
          <p:cNvSpPr txBox="1"/>
          <p:nvPr/>
        </p:nvSpPr>
        <p:spPr>
          <a:xfrm>
            <a:off x="812250" y="433672"/>
            <a:ext cx="97604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/>
              <a:t>Endproduktrepression am Beispiel </a:t>
            </a:r>
            <a:r>
              <a:rPr lang="de-DE" b="1" i="1" err="1"/>
              <a:t>trp</a:t>
            </a:r>
            <a:r>
              <a:rPr lang="de-DE" b="1"/>
              <a:t>-Operon</a:t>
            </a:r>
          </a:p>
          <a:p>
            <a:r>
              <a:rPr lang="de-DE"/>
              <a:t>Mögliche schematische Darstellung eines Repressors und von Tryptophan</a:t>
            </a:r>
          </a:p>
        </p:txBody>
      </p:sp>
    </p:spTree>
    <p:extLst>
      <p:ext uri="{BB962C8B-B14F-4D97-AF65-F5344CB8AC3E}">
        <p14:creationId xmlns:p14="http://schemas.microsoft.com/office/powerpoint/2010/main" val="38172126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C627310-2CBF-8F9B-F729-02098AE70A77}"/>
              </a:ext>
            </a:extLst>
          </p:cNvPr>
          <p:cNvSpPr txBox="1"/>
          <p:nvPr/>
        </p:nvSpPr>
        <p:spPr>
          <a:xfrm>
            <a:off x="1158240" y="638525"/>
            <a:ext cx="80772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/>
              <a:t>Promotor, RNA-Polymerase</a:t>
            </a:r>
          </a:p>
          <a:p>
            <a:r>
              <a:rPr lang="de-DE"/>
              <a:t>(</a:t>
            </a:r>
            <a:r>
              <a:rPr lang="de-DE" i="1" err="1"/>
              <a:t>lac</a:t>
            </a:r>
            <a:r>
              <a:rPr lang="de-DE" err="1"/>
              <a:t>-Operon</a:t>
            </a:r>
            <a:r>
              <a:rPr lang="de-DE"/>
              <a:t>)</a:t>
            </a:r>
            <a:endParaRPr lang="de-DE">
              <a:cs typeface="Calibri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6058" y="3012701"/>
            <a:ext cx="1801108" cy="994766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840" y="2493150"/>
            <a:ext cx="1803879" cy="203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0269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4D83E83D-61E3-F387-8CA7-4C53875EB579}"/>
              </a:ext>
            </a:extLst>
          </p:cNvPr>
          <p:cNvSpPr/>
          <p:nvPr/>
        </p:nvSpPr>
        <p:spPr>
          <a:xfrm>
            <a:off x="3311611" y="3343132"/>
            <a:ext cx="2286000" cy="7146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539C027-230C-5E8D-7A43-00344EA47240}"/>
              </a:ext>
            </a:extLst>
          </p:cNvPr>
          <p:cNvSpPr/>
          <p:nvPr/>
        </p:nvSpPr>
        <p:spPr>
          <a:xfrm>
            <a:off x="3311611" y="1755504"/>
            <a:ext cx="2286000" cy="1587628"/>
          </a:xfrm>
          <a:custGeom>
            <a:avLst/>
            <a:gdLst>
              <a:gd name="connsiteX0" fmla="*/ 1143000 w 2286000"/>
              <a:gd name="connsiteY0" fmla="*/ 0 h 1587628"/>
              <a:gd name="connsiteX1" fmla="*/ 1345628 w 2286000"/>
              <a:gd name="connsiteY1" fmla="*/ 607325 h 1587628"/>
              <a:gd name="connsiteX2" fmla="*/ 2286000 w 2286000"/>
              <a:gd name="connsiteY2" fmla="*/ 607325 h 1587628"/>
              <a:gd name="connsiteX3" fmla="*/ 2286000 w 2286000"/>
              <a:gd name="connsiteY3" fmla="*/ 1587628 h 1587628"/>
              <a:gd name="connsiteX4" fmla="*/ 1683414 w 2286000"/>
              <a:gd name="connsiteY4" fmla="*/ 1587628 h 1587628"/>
              <a:gd name="connsiteX5" fmla="*/ 1683414 w 2286000"/>
              <a:gd name="connsiteY5" fmla="*/ 1169700 h 1587628"/>
              <a:gd name="connsiteX6" fmla="*/ 1278157 w 2286000"/>
              <a:gd name="connsiteY6" fmla="*/ 1169700 h 1587628"/>
              <a:gd name="connsiteX7" fmla="*/ 1278157 w 2286000"/>
              <a:gd name="connsiteY7" fmla="*/ 1587628 h 1587628"/>
              <a:gd name="connsiteX8" fmla="*/ 1006322 w 2286000"/>
              <a:gd name="connsiteY8" fmla="*/ 1587628 h 1587628"/>
              <a:gd name="connsiteX9" fmla="*/ 1006322 w 2286000"/>
              <a:gd name="connsiteY9" fmla="*/ 1169700 h 1587628"/>
              <a:gd name="connsiteX10" fmla="*/ 601065 w 2286000"/>
              <a:gd name="connsiteY10" fmla="*/ 1169700 h 1587628"/>
              <a:gd name="connsiteX11" fmla="*/ 601065 w 2286000"/>
              <a:gd name="connsiteY11" fmla="*/ 1587628 h 1587628"/>
              <a:gd name="connsiteX12" fmla="*/ 0 w 2286000"/>
              <a:gd name="connsiteY12" fmla="*/ 1587628 h 1587628"/>
              <a:gd name="connsiteX13" fmla="*/ 0 w 2286000"/>
              <a:gd name="connsiteY13" fmla="*/ 607325 h 1587628"/>
              <a:gd name="connsiteX14" fmla="*/ 940371 w 2286000"/>
              <a:gd name="connsiteY14" fmla="*/ 607325 h 158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286000" h="1587628">
                <a:moveTo>
                  <a:pt x="1143000" y="0"/>
                </a:moveTo>
                <a:lnTo>
                  <a:pt x="1345628" y="607325"/>
                </a:lnTo>
                <a:lnTo>
                  <a:pt x="2286000" y="607325"/>
                </a:lnTo>
                <a:lnTo>
                  <a:pt x="2286000" y="1587628"/>
                </a:lnTo>
                <a:lnTo>
                  <a:pt x="1683414" y="1587628"/>
                </a:lnTo>
                <a:lnTo>
                  <a:pt x="1683414" y="1169700"/>
                </a:lnTo>
                <a:lnTo>
                  <a:pt x="1278157" y="1169700"/>
                </a:lnTo>
                <a:lnTo>
                  <a:pt x="1278157" y="1587628"/>
                </a:lnTo>
                <a:lnTo>
                  <a:pt x="1006322" y="1587628"/>
                </a:lnTo>
                <a:lnTo>
                  <a:pt x="1006322" y="1169700"/>
                </a:lnTo>
                <a:lnTo>
                  <a:pt x="601065" y="1169700"/>
                </a:lnTo>
                <a:lnTo>
                  <a:pt x="601065" y="1587628"/>
                </a:lnTo>
                <a:lnTo>
                  <a:pt x="0" y="1587628"/>
                </a:lnTo>
                <a:lnTo>
                  <a:pt x="0" y="607325"/>
                </a:lnTo>
                <a:lnTo>
                  <a:pt x="940371" y="607325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635B59A-A76B-B29F-092B-A89A06C2CCB8}"/>
              </a:ext>
            </a:extLst>
          </p:cNvPr>
          <p:cNvSpPr txBox="1"/>
          <p:nvPr/>
        </p:nvSpPr>
        <p:spPr>
          <a:xfrm>
            <a:off x="1158239" y="638525"/>
            <a:ext cx="3981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Repressor aktiv (</a:t>
            </a:r>
            <a:r>
              <a:rPr lang="de-DE" i="1"/>
              <a:t>lac</a:t>
            </a:r>
            <a:r>
              <a:rPr lang="de-DE"/>
              <a:t>-Operon)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43BCFF0B-C7B0-3AC1-A8CF-5B0F1267B470}"/>
                  </a:ext>
                </a:extLst>
              </p14:cNvPr>
              <p14:cNvContentPartPr/>
              <p14:nvPr/>
            </p14:nvContentPartPr>
            <p14:xfrm>
              <a:off x="-406975" y="3971102"/>
              <a:ext cx="360" cy="360"/>
            </p14:xfrm>
          </p:contentPart>
        </mc:Choice>
        <mc:Fallback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43BCFF0B-C7B0-3AC1-A8CF-5B0F1267B47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415975" y="396210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557975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79188E5-A20B-8870-1C47-E9D61C9FEE3F}"/>
              </a:ext>
            </a:extLst>
          </p:cNvPr>
          <p:cNvSpPr/>
          <p:nvPr/>
        </p:nvSpPr>
        <p:spPr>
          <a:xfrm>
            <a:off x="3311611" y="2368368"/>
            <a:ext cx="2286000" cy="980304"/>
          </a:xfrm>
          <a:custGeom>
            <a:avLst/>
            <a:gdLst>
              <a:gd name="connsiteX0" fmla="*/ 1143000 w 2286000"/>
              <a:gd name="connsiteY0" fmla="*/ 0 h 980304"/>
              <a:gd name="connsiteX1" fmla="*/ 2286000 w 2286000"/>
              <a:gd name="connsiteY1" fmla="*/ 490152 h 980304"/>
              <a:gd name="connsiteX2" fmla="*/ 1782062 w 2286000"/>
              <a:gd name="connsiteY2" fmla="*/ 896594 h 980304"/>
              <a:gd name="connsiteX3" fmla="*/ 1684174 w 2286000"/>
              <a:gd name="connsiteY3" fmla="*/ 919378 h 980304"/>
              <a:gd name="connsiteX4" fmla="*/ 1684174 w 2286000"/>
              <a:gd name="connsiteY4" fmla="*/ 555568 h 980304"/>
              <a:gd name="connsiteX5" fmla="*/ 1278917 w 2286000"/>
              <a:gd name="connsiteY5" fmla="*/ 555568 h 980304"/>
              <a:gd name="connsiteX6" fmla="*/ 1278917 w 2286000"/>
              <a:gd name="connsiteY6" fmla="*/ 974428 h 980304"/>
              <a:gd name="connsiteX7" fmla="*/ 1143000 w 2286000"/>
              <a:gd name="connsiteY7" fmla="*/ 980304 h 980304"/>
              <a:gd name="connsiteX8" fmla="*/ 1007082 w 2286000"/>
              <a:gd name="connsiteY8" fmla="*/ 974428 h 980304"/>
              <a:gd name="connsiteX9" fmla="*/ 1007082 w 2286000"/>
              <a:gd name="connsiteY9" fmla="*/ 555568 h 980304"/>
              <a:gd name="connsiteX10" fmla="*/ 601825 w 2286000"/>
              <a:gd name="connsiteY10" fmla="*/ 555568 h 980304"/>
              <a:gd name="connsiteX11" fmla="*/ 601825 w 2286000"/>
              <a:gd name="connsiteY11" fmla="*/ 919378 h 980304"/>
              <a:gd name="connsiteX12" fmla="*/ 503938 w 2286000"/>
              <a:gd name="connsiteY12" fmla="*/ 896594 h 980304"/>
              <a:gd name="connsiteX13" fmla="*/ 0 w 2286000"/>
              <a:gd name="connsiteY13" fmla="*/ 490152 h 980304"/>
              <a:gd name="connsiteX14" fmla="*/ 1143000 w 2286000"/>
              <a:gd name="connsiteY14" fmla="*/ 0 h 980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286000" h="980304">
                <a:moveTo>
                  <a:pt x="1143000" y="0"/>
                </a:moveTo>
                <a:cubicBezTo>
                  <a:pt x="1774261" y="0"/>
                  <a:pt x="2286000" y="219449"/>
                  <a:pt x="2286000" y="490152"/>
                </a:cubicBezTo>
                <a:cubicBezTo>
                  <a:pt x="2286000" y="659342"/>
                  <a:pt x="2086102" y="808510"/>
                  <a:pt x="1782062" y="896594"/>
                </a:cubicBezTo>
                <a:lnTo>
                  <a:pt x="1684174" y="919378"/>
                </a:lnTo>
                <a:lnTo>
                  <a:pt x="1684174" y="555568"/>
                </a:lnTo>
                <a:lnTo>
                  <a:pt x="1278917" y="555568"/>
                </a:lnTo>
                <a:lnTo>
                  <a:pt x="1278917" y="974428"/>
                </a:lnTo>
                <a:lnTo>
                  <a:pt x="1143000" y="980304"/>
                </a:lnTo>
                <a:lnTo>
                  <a:pt x="1007082" y="974428"/>
                </a:lnTo>
                <a:lnTo>
                  <a:pt x="1007082" y="555568"/>
                </a:lnTo>
                <a:lnTo>
                  <a:pt x="601825" y="555568"/>
                </a:lnTo>
                <a:lnTo>
                  <a:pt x="601825" y="919378"/>
                </a:lnTo>
                <a:lnTo>
                  <a:pt x="503938" y="896594"/>
                </a:lnTo>
                <a:cubicBezTo>
                  <a:pt x="199898" y="808510"/>
                  <a:pt x="0" y="659342"/>
                  <a:pt x="0" y="490152"/>
                </a:cubicBezTo>
                <a:cubicBezTo>
                  <a:pt x="0" y="219449"/>
                  <a:pt x="511739" y="0"/>
                  <a:pt x="1143000" y="0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ADF8A63E-8AAA-A53C-B87B-5A990CCACE83}"/>
              </a:ext>
            </a:extLst>
          </p:cNvPr>
          <p:cNvSpPr/>
          <p:nvPr/>
        </p:nvSpPr>
        <p:spPr>
          <a:xfrm>
            <a:off x="3913436" y="2923937"/>
            <a:ext cx="1082349" cy="849469"/>
          </a:xfrm>
          <a:custGeom>
            <a:avLst/>
            <a:gdLst>
              <a:gd name="connsiteX0" fmla="*/ 0 w 1082349"/>
              <a:gd name="connsiteY0" fmla="*/ 0 h 849469"/>
              <a:gd name="connsiteX1" fmla="*/ 405257 w 1082349"/>
              <a:gd name="connsiteY1" fmla="*/ 0 h 849469"/>
              <a:gd name="connsiteX2" fmla="*/ 405257 w 1082349"/>
              <a:gd name="connsiteY2" fmla="*/ 795476 h 849469"/>
              <a:gd name="connsiteX3" fmla="*/ 677092 w 1082349"/>
              <a:gd name="connsiteY3" fmla="*/ 795476 h 849469"/>
              <a:gd name="connsiteX4" fmla="*/ 677092 w 1082349"/>
              <a:gd name="connsiteY4" fmla="*/ 0 h 849469"/>
              <a:gd name="connsiteX5" fmla="*/ 1082349 w 1082349"/>
              <a:gd name="connsiteY5" fmla="*/ 0 h 849469"/>
              <a:gd name="connsiteX6" fmla="*/ 1082349 w 1082349"/>
              <a:gd name="connsiteY6" fmla="*/ 849469 h 849469"/>
              <a:gd name="connsiteX7" fmla="*/ 677092 w 1082349"/>
              <a:gd name="connsiteY7" fmla="*/ 849469 h 849469"/>
              <a:gd name="connsiteX8" fmla="*/ 405257 w 1082349"/>
              <a:gd name="connsiteY8" fmla="*/ 849469 h 849469"/>
              <a:gd name="connsiteX9" fmla="*/ 0 w 1082349"/>
              <a:gd name="connsiteY9" fmla="*/ 849469 h 849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349" h="849469">
                <a:moveTo>
                  <a:pt x="0" y="0"/>
                </a:moveTo>
                <a:lnTo>
                  <a:pt x="405257" y="0"/>
                </a:lnTo>
                <a:lnTo>
                  <a:pt x="405257" y="795476"/>
                </a:lnTo>
                <a:lnTo>
                  <a:pt x="677092" y="795476"/>
                </a:lnTo>
                <a:lnTo>
                  <a:pt x="677092" y="0"/>
                </a:lnTo>
                <a:lnTo>
                  <a:pt x="1082349" y="0"/>
                </a:lnTo>
                <a:lnTo>
                  <a:pt x="1082349" y="849469"/>
                </a:lnTo>
                <a:lnTo>
                  <a:pt x="677092" y="849469"/>
                </a:lnTo>
                <a:lnTo>
                  <a:pt x="405257" y="849469"/>
                </a:lnTo>
                <a:lnTo>
                  <a:pt x="0" y="849469"/>
                </a:lnTo>
                <a:close/>
              </a:path>
            </a:pathLst>
          </a:custGeom>
          <a:gradFill flip="none" rotWithShape="1">
            <a:gsLst>
              <a:gs pos="62000">
                <a:srgbClr val="D059D9"/>
              </a:gs>
              <a:gs pos="46000">
                <a:srgbClr val="892EA2"/>
              </a:gs>
              <a:gs pos="100000">
                <a:srgbClr val="D059D9"/>
              </a:gs>
            </a:gsLst>
            <a:lin ang="10800000" scaled="1"/>
            <a:tileRect/>
          </a:gradFill>
          <a:ln>
            <a:solidFill>
              <a:srgbClr val="481F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8209AF-0042-9C20-78B2-A0DCF7CCA57F}"/>
              </a:ext>
            </a:extLst>
          </p:cNvPr>
          <p:cNvSpPr txBox="1"/>
          <p:nvPr/>
        </p:nvSpPr>
        <p:spPr>
          <a:xfrm>
            <a:off x="1158239" y="638525"/>
            <a:ext cx="3324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Repressor inaktiv (</a:t>
            </a:r>
            <a:r>
              <a:rPr lang="de-DE" i="1"/>
              <a:t>lac</a:t>
            </a:r>
            <a:r>
              <a:rPr lang="de-DE"/>
              <a:t>-Operon)</a:t>
            </a:r>
          </a:p>
        </p:txBody>
      </p:sp>
    </p:spTree>
    <p:extLst>
      <p:ext uri="{BB962C8B-B14F-4D97-AF65-F5344CB8AC3E}">
        <p14:creationId xmlns:p14="http://schemas.microsoft.com/office/powerpoint/2010/main" val="12352749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82466A2-209E-4807-0D3A-8C3BCBE70BC3}"/>
              </a:ext>
            </a:extLst>
          </p:cNvPr>
          <p:cNvSpPr/>
          <p:nvPr/>
        </p:nvSpPr>
        <p:spPr>
          <a:xfrm>
            <a:off x="3870272" y="1879174"/>
            <a:ext cx="1082349" cy="849469"/>
          </a:xfrm>
          <a:custGeom>
            <a:avLst/>
            <a:gdLst>
              <a:gd name="connsiteX0" fmla="*/ 0 w 1082349"/>
              <a:gd name="connsiteY0" fmla="*/ 0 h 849469"/>
              <a:gd name="connsiteX1" fmla="*/ 405257 w 1082349"/>
              <a:gd name="connsiteY1" fmla="*/ 0 h 849469"/>
              <a:gd name="connsiteX2" fmla="*/ 405257 w 1082349"/>
              <a:gd name="connsiteY2" fmla="*/ 795476 h 849469"/>
              <a:gd name="connsiteX3" fmla="*/ 677092 w 1082349"/>
              <a:gd name="connsiteY3" fmla="*/ 795476 h 849469"/>
              <a:gd name="connsiteX4" fmla="*/ 677092 w 1082349"/>
              <a:gd name="connsiteY4" fmla="*/ 0 h 849469"/>
              <a:gd name="connsiteX5" fmla="*/ 1082349 w 1082349"/>
              <a:gd name="connsiteY5" fmla="*/ 0 h 849469"/>
              <a:gd name="connsiteX6" fmla="*/ 1082349 w 1082349"/>
              <a:gd name="connsiteY6" fmla="*/ 849469 h 849469"/>
              <a:gd name="connsiteX7" fmla="*/ 677092 w 1082349"/>
              <a:gd name="connsiteY7" fmla="*/ 849469 h 849469"/>
              <a:gd name="connsiteX8" fmla="*/ 405257 w 1082349"/>
              <a:gd name="connsiteY8" fmla="*/ 849469 h 849469"/>
              <a:gd name="connsiteX9" fmla="*/ 0 w 1082349"/>
              <a:gd name="connsiteY9" fmla="*/ 849469 h 849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349" h="849469">
                <a:moveTo>
                  <a:pt x="0" y="0"/>
                </a:moveTo>
                <a:lnTo>
                  <a:pt x="405257" y="0"/>
                </a:lnTo>
                <a:lnTo>
                  <a:pt x="405257" y="795476"/>
                </a:lnTo>
                <a:lnTo>
                  <a:pt x="677092" y="795476"/>
                </a:lnTo>
                <a:lnTo>
                  <a:pt x="677092" y="0"/>
                </a:lnTo>
                <a:lnTo>
                  <a:pt x="1082349" y="0"/>
                </a:lnTo>
                <a:lnTo>
                  <a:pt x="1082349" y="849469"/>
                </a:lnTo>
                <a:lnTo>
                  <a:pt x="677092" y="849469"/>
                </a:lnTo>
                <a:lnTo>
                  <a:pt x="405257" y="849469"/>
                </a:lnTo>
                <a:lnTo>
                  <a:pt x="0" y="849469"/>
                </a:lnTo>
                <a:close/>
              </a:path>
            </a:pathLst>
          </a:custGeom>
          <a:gradFill flip="none" rotWithShape="1">
            <a:gsLst>
              <a:gs pos="62000">
                <a:srgbClr val="D059D9"/>
              </a:gs>
              <a:gs pos="46000">
                <a:srgbClr val="892EA2"/>
              </a:gs>
              <a:gs pos="100000">
                <a:srgbClr val="D059D9"/>
              </a:gs>
            </a:gsLst>
            <a:lin ang="10800000" scaled="1"/>
            <a:tileRect/>
          </a:gradFill>
          <a:ln>
            <a:solidFill>
              <a:srgbClr val="481F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4E43C3D-133C-D623-D7BC-F1CE79B3FCC1}"/>
              </a:ext>
            </a:extLst>
          </p:cNvPr>
          <p:cNvSpPr/>
          <p:nvPr/>
        </p:nvSpPr>
        <p:spPr>
          <a:xfrm rot="811844">
            <a:off x="3913436" y="3858512"/>
            <a:ext cx="404247" cy="849469"/>
          </a:xfrm>
          <a:prstGeom prst="rect">
            <a:avLst/>
          </a:prstGeom>
          <a:solidFill>
            <a:srgbClr val="D059D9"/>
          </a:solidFill>
          <a:ln>
            <a:solidFill>
              <a:srgbClr val="481F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135849-ABAA-011F-4EAB-616DDCE0204A}"/>
              </a:ext>
            </a:extLst>
          </p:cNvPr>
          <p:cNvSpPr/>
          <p:nvPr/>
        </p:nvSpPr>
        <p:spPr>
          <a:xfrm rot="20824761">
            <a:off x="4591539" y="3858512"/>
            <a:ext cx="404247" cy="849469"/>
          </a:xfrm>
          <a:prstGeom prst="rect">
            <a:avLst/>
          </a:prstGeom>
          <a:solidFill>
            <a:srgbClr val="892EA2"/>
          </a:solidFill>
          <a:ln>
            <a:solidFill>
              <a:srgbClr val="481F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961076-B12B-7A82-108D-0321B84A4FC0}"/>
              </a:ext>
            </a:extLst>
          </p:cNvPr>
          <p:cNvSpPr txBox="1"/>
          <p:nvPr/>
        </p:nvSpPr>
        <p:spPr>
          <a:xfrm>
            <a:off x="4317683" y="4129357"/>
            <a:ext cx="2738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+</a:t>
            </a:r>
            <a:endParaRPr lang="de-DE" sz="11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F5797A-1F08-B4BA-7F72-7DDFEC5292FC}"/>
              </a:ext>
            </a:extLst>
          </p:cNvPr>
          <p:cNvSpPr txBox="1"/>
          <p:nvPr/>
        </p:nvSpPr>
        <p:spPr>
          <a:xfrm>
            <a:off x="1158240" y="638525"/>
            <a:ext cx="5020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Lactose und Abbauprodukte (</a:t>
            </a:r>
            <a:r>
              <a:rPr lang="de-DE" i="1"/>
              <a:t>lac</a:t>
            </a:r>
            <a:r>
              <a:rPr lang="de-DE"/>
              <a:t>-Operon)</a:t>
            </a:r>
          </a:p>
        </p:txBody>
      </p:sp>
    </p:spTree>
    <p:extLst>
      <p:ext uri="{BB962C8B-B14F-4D97-AF65-F5344CB8AC3E}">
        <p14:creationId xmlns:p14="http://schemas.microsoft.com/office/powerpoint/2010/main" val="34220762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Off-page Connector 3">
            <a:extLst>
              <a:ext uri="{FF2B5EF4-FFF2-40B4-BE49-F238E27FC236}">
                <a16:creationId xmlns:a16="http://schemas.microsoft.com/office/drawing/2014/main" id="{F5CEFFCC-A82B-9AED-FBA7-1AEEAD07B179}"/>
              </a:ext>
            </a:extLst>
          </p:cNvPr>
          <p:cNvSpPr/>
          <p:nvPr/>
        </p:nvSpPr>
        <p:spPr>
          <a:xfrm>
            <a:off x="2641600" y="3210560"/>
            <a:ext cx="873760" cy="1148080"/>
          </a:xfrm>
          <a:prstGeom prst="flowChartOffpageConnecto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Flowchart: Off-page Connector 4">
            <a:extLst>
              <a:ext uri="{FF2B5EF4-FFF2-40B4-BE49-F238E27FC236}">
                <a16:creationId xmlns:a16="http://schemas.microsoft.com/office/drawing/2014/main" id="{38B8B685-CF9A-2DE5-0E13-89F466410332}"/>
              </a:ext>
            </a:extLst>
          </p:cNvPr>
          <p:cNvSpPr/>
          <p:nvPr/>
        </p:nvSpPr>
        <p:spPr>
          <a:xfrm>
            <a:off x="5161280" y="3210560"/>
            <a:ext cx="873760" cy="1148080"/>
          </a:xfrm>
          <a:prstGeom prst="flowChartOffpageConnecto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lowchart: Off-page Connector 5">
            <a:extLst>
              <a:ext uri="{FF2B5EF4-FFF2-40B4-BE49-F238E27FC236}">
                <a16:creationId xmlns:a16="http://schemas.microsoft.com/office/drawing/2014/main" id="{908C376D-5F95-888E-B2B2-197A59939252}"/>
              </a:ext>
            </a:extLst>
          </p:cNvPr>
          <p:cNvSpPr/>
          <p:nvPr/>
        </p:nvSpPr>
        <p:spPr>
          <a:xfrm>
            <a:off x="3901440" y="3210560"/>
            <a:ext cx="873760" cy="1148080"/>
          </a:xfrm>
          <a:prstGeom prst="flowChartOffpageConnecto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740DE7-479C-77EF-D65B-75CB3109F0F9}"/>
              </a:ext>
            </a:extLst>
          </p:cNvPr>
          <p:cNvSpPr txBox="1"/>
          <p:nvPr/>
        </p:nvSpPr>
        <p:spPr>
          <a:xfrm>
            <a:off x="1158240" y="638525"/>
            <a:ext cx="2499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Enzyme (</a:t>
            </a:r>
            <a:r>
              <a:rPr lang="de-DE" i="1"/>
              <a:t>lac</a:t>
            </a:r>
            <a:r>
              <a:rPr lang="de-DE"/>
              <a:t>-Operon)</a:t>
            </a:r>
          </a:p>
        </p:txBody>
      </p:sp>
    </p:spTree>
    <p:extLst>
      <p:ext uri="{BB962C8B-B14F-4D97-AF65-F5344CB8AC3E}">
        <p14:creationId xmlns:p14="http://schemas.microsoft.com/office/powerpoint/2010/main" val="2709603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eat, bowed instrument&#10;&#10;Description automatically generated">
            <a:extLst>
              <a:ext uri="{FF2B5EF4-FFF2-40B4-BE49-F238E27FC236}">
                <a16:creationId xmlns:a16="http://schemas.microsoft.com/office/drawing/2014/main" id="{B7F2889A-3D9E-449E-4430-4FA753E447A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4223" y="1180095"/>
            <a:ext cx="1664624" cy="720000"/>
          </a:xfrm>
          <a:prstGeom prst="rect">
            <a:avLst/>
          </a:prstGeom>
        </p:spPr>
      </p:pic>
      <p:pic>
        <p:nvPicPr>
          <p:cNvPr id="17" name="Picture 16" descr="Shape, rectangle&#10;&#10;Description automatically generated">
            <a:extLst>
              <a:ext uri="{FF2B5EF4-FFF2-40B4-BE49-F238E27FC236}">
                <a16:creationId xmlns:a16="http://schemas.microsoft.com/office/drawing/2014/main" id="{230CDB3B-F29F-CA4A-3149-F385CE6CF8E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340" y="1179698"/>
            <a:ext cx="2629304" cy="7200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7AD39973-EE2B-12F2-2747-E81A785AE3A0}"/>
              </a:ext>
            </a:extLst>
          </p:cNvPr>
          <p:cNvSpPr txBox="1"/>
          <p:nvPr/>
        </p:nvSpPr>
        <p:spPr>
          <a:xfrm>
            <a:off x="2069817" y="871921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Regulatorgen</a:t>
            </a:r>
            <a:endParaRPr lang="de-DE" sz="110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3867E5E-2A6E-CAE8-F313-8E874F028A47}"/>
              </a:ext>
            </a:extLst>
          </p:cNvPr>
          <p:cNvSpPr txBox="1"/>
          <p:nvPr/>
        </p:nvSpPr>
        <p:spPr>
          <a:xfrm>
            <a:off x="4099752" y="871921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Promotor</a:t>
            </a:r>
            <a:endParaRPr lang="de-DE" sz="11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2EF3541-C631-9140-B675-426FB10EDA60}"/>
              </a:ext>
            </a:extLst>
          </p:cNvPr>
          <p:cNvSpPr txBox="1"/>
          <p:nvPr/>
        </p:nvSpPr>
        <p:spPr>
          <a:xfrm>
            <a:off x="5625467" y="890620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Operator</a:t>
            </a:r>
            <a:endParaRPr lang="de-DE" sz="110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CEEC149-E9E5-4243-B776-C30FC5AAC571}"/>
              </a:ext>
            </a:extLst>
          </p:cNvPr>
          <p:cNvSpPr txBox="1"/>
          <p:nvPr/>
        </p:nvSpPr>
        <p:spPr>
          <a:xfrm>
            <a:off x="5625467" y="892003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Operator</a:t>
            </a:r>
            <a:endParaRPr lang="de-DE" sz="11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9BA0F09-D23E-A255-2C1A-B9C1094DE225}"/>
              </a:ext>
            </a:extLst>
          </p:cNvPr>
          <p:cNvSpPr txBox="1"/>
          <p:nvPr/>
        </p:nvSpPr>
        <p:spPr>
          <a:xfrm>
            <a:off x="7378045" y="890620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Strukturgene</a:t>
            </a:r>
            <a:endParaRPr lang="de-DE" sz="110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3E5523B-D582-62E0-94F7-6452265DE50E}"/>
              </a:ext>
            </a:extLst>
          </p:cNvPr>
          <p:cNvSpPr txBox="1"/>
          <p:nvPr/>
        </p:nvSpPr>
        <p:spPr>
          <a:xfrm>
            <a:off x="6104071" y="309570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err="1"/>
              <a:t>trp-Operon</a:t>
            </a:r>
            <a:endParaRPr lang="de-DE" sz="1100"/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7B5F6413-A5AD-B219-ED30-5EFE43AC6476}"/>
              </a:ext>
            </a:extLst>
          </p:cNvPr>
          <p:cNvSpPr/>
          <p:nvPr/>
        </p:nvSpPr>
        <p:spPr>
          <a:xfrm rot="5400000">
            <a:off x="6570675" y="-2099535"/>
            <a:ext cx="267960" cy="5532151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684093A3-8A22-1459-C759-ABA3176ECB13}"/>
              </a:ext>
            </a:extLst>
          </p:cNvPr>
          <p:cNvCxnSpPr>
            <a:cxnSpLocks/>
          </p:cNvCxnSpPr>
          <p:nvPr/>
        </p:nvCxnSpPr>
        <p:spPr>
          <a:xfrm flipV="1">
            <a:off x="6855570" y="850244"/>
            <a:ext cx="2201334" cy="1232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8" name="Picture 67" descr="A picture containing weapon&#10;&#10;Description automatically generated">
            <a:extLst>
              <a:ext uri="{FF2B5EF4-FFF2-40B4-BE49-F238E27FC236}">
                <a16:creationId xmlns:a16="http://schemas.microsoft.com/office/drawing/2014/main" id="{DDFA881D-5B9D-5523-4ACD-AD1B400C54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2750" y="4712352"/>
            <a:ext cx="745382" cy="606835"/>
          </a:xfrm>
          <a:prstGeom prst="rect">
            <a:avLst/>
          </a:prstGeom>
        </p:spPr>
      </p:pic>
      <p:pic>
        <p:nvPicPr>
          <p:cNvPr id="72" name="Picture 71" descr="Logo&#10;&#10;Description automatically generated">
            <a:extLst>
              <a:ext uri="{FF2B5EF4-FFF2-40B4-BE49-F238E27FC236}">
                <a16:creationId xmlns:a16="http://schemas.microsoft.com/office/drawing/2014/main" id="{60E7F921-8066-33FA-2180-BE3E65238D2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1885" y="3992351"/>
            <a:ext cx="969964" cy="720001"/>
          </a:xfrm>
          <a:prstGeom prst="rect">
            <a:avLst/>
          </a:prstGeom>
        </p:spPr>
      </p:pic>
      <p:pic>
        <p:nvPicPr>
          <p:cNvPr id="74" name="Picture 73" descr="Shape, icon&#10;&#10;Description automatically generated">
            <a:extLst>
              <a:ext uri="{FF2B5EF4-FFF2-40B4-BE49-F238E27FC236}">
                <a16:creationId xmlns:a16="http://schemas.microsoft.com/office/drawing/2014/main" id="{A8AFF0F7-48AF-C12D-8B69-C9C56ABF75CD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400" y="2899356"/>
            <a:ext cx="1732637" cy="291557"/>
          </a:xfrm>
          <a:prstGeom prst="rect">
            <a:avLst/>
          </a:prstGeom>
        </p:spPr>
      </p:pic>
      <p:pic>
        <p:nvPicPr>
          <p:cNvPr id="76" name="Picture 75" descr="Diagram&#10;&#10;Description automatically generated">
            <a:extLst>
              <a:ext uri="{FF2B5EF4-FFF2-40B4-BE49-F238E27FC236}">
                <a16:creationId xmlns:a16="http://schemas.microsoft.com/office/drawing/2014/main" id="{0D42322B-32B5-B43A-FBE8-D7E4152806C4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" r="-499" b="9915"/>
          <a:stretch/>
        </p:blipFill>
        <p:spPr>
          <a:xfrm>
            <a:off x="6855570" y="1180257"/>
            <a:ext cx="4323270" cy="720000"/>
          </a:xfrm>
          <a:prstGeom prst="rect">
            <a:avLst/>
          </a:prstGeom>
        </p:spPr>
      </p:pic>
      <p:pic>
        <p:nvPicPr>
          <p:cNvPr id="77" name="Picture 76" descr="Shape&#10;&#10;Description automatically generated with medium confidence">
            <a:extLst>
              <a:ext uri="{FF2B5EF4-FFF2-40B4-BE49-F238E27FC236}">
                <a16:creationId xmlns:a16="http://schemas.microsoft.com/office/drawing/2014/main" id="{602C8B90-7D54-D017-C940-F74A4B7A919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508" y="4657338"/>
            <a:ext cx="712800" cy="716861"/>
          </a:xfrm>
          <a:prstGeom prst="rect">
            <a:avLst/>
          </a:prstGeom>
        </p:spPr>
      </p:pic>
      <p:pic>
        <p:nvPicPr>
          <p:cNvPr id="78" name="Picture 77" descr="Shape, icon&#10;&#10;Description automatically generated">
            <a:extLst>
              <a:ext uri="{FF2B5EF4-FFF2-40B4-BE49-F238E27FC236}">
                <a16:creationId xmlns:a16="http://schemas.microsoft.com/office/drawing/2014/main" id="{64ABBB44-BF26-BB3B-0F27-6A074D53ECB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267" y="2899356"/>
            <a:ext cx="1732637" cy="291557"/>
          </a:xfrm>
          <a:prstGeom prst="rect">
            <a:avLst/>
          </a:prstGeom>
        </p:spPr>
      </p:pic>
      <p:pic>
        <p:nvPicPr>
          <p:cNvPr id="80" name="Picture 79" descr="A picture containing shape&#10;&#10;Description automatically generated">
            <a:extLst>
              <a:ext uri="{FF2B5EF4-FFF2-40B4-BE49-F238E27FC236}">
                <a16:creationId xmlns:a16="http://schemas.microsoft.com/office/drawing/2014/main" id="{F6B55C23-D70E-7396-8F24-4B1F554E2034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118" y="4190571"/>
            <a:ext cx="1726919" cy="921717"/>
          </a:xfrm>
          <a:prstGeom prst="rect">
            <a:avLst/>
          </a:prstGeom>
        </p:spPr>
      </p:pic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F83A041B-1DB7-3009-FD0F-1515885EA1C6}"/>
              </a:ext>
            </a:extLst>
          </p:cNvPr>
          <p:cNvCxnSpPr>
            <a:cxnSpLocks/>
          </p:cNvCxnSpPr>
          <p:nvPr/>
        </p:nvCxnSpPr>
        <p:spPr>
          <a:xfrm>
            <a:off x="2661960" y="2543810"/>
            <a:ext cx="0" cy="278559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8B0229F5-B95B-5813-FCE2-0BB2639E3898}"/>
              </a:ext>
            </a:extLst>
          </p:cNvPr>
          <p:cNvCxnSpPr>
            <a:cxnSpLocks/>
          </p:cNvCxnSpPr>
          <p:nvPr/>
        </p:nvCxnSpPr>
        <p:spPr>
          <a:xfrm>
            <a:off x="2641718" y="3794760"/>
            <a:ext cx="0" cy="278559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94885977-B3C5-A5B2-20A8-1C357BB0A7F5}"/>
              </a:ext>
            </a:extLst>
          </p:cNvPr>
          <p:cNvCxnSpPr>
            <a:cxnSpLocks/>
          </p:cNvCxnSpPr>
          <p:nvPr/>
        </p:nvCxnSpPr>
        <p:spPr>
          <a:xfrm>
            <a:off x="2661960" y="2059525"/>
            <a:ext cx="0" cy="21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F18A0555-4677-EAA8-5243-3EC8B28B35A4}"/>
              </a:ext>
            </a:extLst>
          </p:cNvPr>
          <p:cNvCxnSpPr>
            <a:cxnSpLocks/>
          </p:cNvCxnSpPr>
          <p:nvPr/>
        </p:nvCxnSpPr>
        <p:spPr>
          <a:xfrm>
            <a:off x="2643028" y="3301999"/>
            <a:ext cx="0" cy="21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66C4E33A-6893-A6D1-22FF-A6913377F9A0}"/>
              </a:ext>
            </a:extLst>
          </p:cNvPr>
          <p:cNvSpPr txBox="1"/>
          <p:nvPr/>
        </p:nvSpPr>
        <p:spPr>
          <a:xfrm>
            <a:off x="2096678" y="2262328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Transkription</a:t>
            </a:r>
            <a:endParaRPr lang="de-DE" sz="110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9D54100-E01F-A4E0-4FE7-62181E8AF3A9}"/>
              </a:ext>
            </a:extLst>
          </p:cNvPr>
          <p:cNvSpPr txBox="1"/>
          <p:nvPr/>
        </p:nvSpPr>
        <p:spPr>
          <a:xfrm>
            <a:off x="2198278" y="3496979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Translation</a:t>
            </a:r>
            <a:endParaRPr lang="de-DE" sz="110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65A7646A-FB46-0D26-B073-C3A2B52E9189}"/>
              </a:ext>
            </a:extLst>
          </p:cNvPr>
          <p:cNvSpPr txBox="1"/>
          <p:nvPr/>
        </p:nvSpPr>
        <p:spPr>
          <a:xfrm>
            <a:off x="9056904" y="2883136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mRNA</a:t>
            </a:r>
            <a:endParaRPr lang="de-DE" sz="110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7E91CF2C-8DC6-E3D2-36EC-8688FCE846E4}"/>
              </a:ext>
            </a:extLst>
          </p:cNvPr>
          <p:cNvSpPr txBox="1"/>
          <p:nvPr/>
        </p:nvSpPr>
        <p:spPr>
          <a:xfrm>
            <a:off x="3524928" y="2899356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mRNA</a:t>
            </a:r>
            <a:endParaRPr lang="de-DE" sz="1100"/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854DF179-DE26-F1EE-4191-5B4F80E18145}"/>
              </a:ext>
            </a:extLst>
          </p:cNvPr>
          <p:cNvCxnSpPr>
            <a:cxnSpLocks/>
          </p:cNvCxnSpPr>
          <p:nvPr/>
        </p:nvCxnSpPr>
        <p:spPr>
          <a:xfrm>
            <a:off x="8116867" y="2056645"/>
            <a:ext cx="0" cy="765724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70030F4B-3904-328F-619B-A4D4081EBDE7}"/>
              </a:ext>
            </a:extLst>
          </p:cNvPr>
          <p:cNvCxnSpPr>
            <a:cxnSpLocks/>
          </p:cNvCxnSpPr>
          <p:nvPr/>
        </p:nvCxnSpPr>
        <p:spPr>
          <a:xfrm>
            <a:off x="8116867" y="3168315"/>
            <a:ext cx="0" cy="765724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532FF24E-C0A8-C614-B62C-A71970FA910A}"/>
              </a:ext>
            </a:extLst>
          </p:cNvPr>
          <p:cNvSpPr txBox="1"/>
          <p:nvPr/>
        </p:nvSpPr>
        <p:spPr>
          <a:xfrm>
            <a:off x="1866942" y="5246249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Repressor (inaktiv)</a:t>
            </a:r>
            <a:endParaRPr lang="de-DE" sz="110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C40E0511-4E03-9B45-C2D4-F4D006550660}"/>
              </a:ext>
            </a:extLst>
          </p:cNvPr>
          <p:cNvSpPr txBox="1"/>
          <p:nvPr/>
        </p:nvSpPr>
        <p:spPr>
          <a:xfrm>
            <a:off x="8658873" y="5400137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Tryptophan</a:t>
            </a:r>
            <a:endParaRPr lang="de-DE" sz="1100"/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2A25A793-E81D-67A1-7729-E4E061E4D749}"/>
              </a:ext>
            </a:extLst>
          </p:cNvPr>
          <p:cNvCxnSpPr>
            <a:cxnSpLocks/>
          </p:cNvCxnSpPr>
          <p:nvPr/>
        </p:nvCxnSpPr>
        <p:spPr>
          <a:xfrm>
            <a:off x="7488938" y="5004484"/>
            <a:ext cx="1169935" cy="0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EE75804C-2BF8-6834-601D-E582FEB033FB}"/>
              </a:ext>
            </a:extLst>
          </p:cNvPr>
          <p:cNvSpPr txBox="1"/>
          <p:nvPr/>
        </p:nvSpPr>
        <p:spPr>
          <a:xfrm>
            <a:off x="6549491" y="5380864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Vorstufe</a:t>
            </a:r>
            <a:endParaRPr lang="de-DE" sz="1100"/>
          </a:p>
        </p:txBody>
      </p:sp>
      <p:pic>
        <p:nvPicPr>
          <p:cNvPr id="3" name="Picture 2" descr="Shape, icon&#10;&#10;Description automatically generated">
            <a:extLst>
              <a:ext uri="{FF2B5EF4-FFF2-40B4-BE49-F238E27FC236}">
                <a16:creationId xmlns:a16="http://schemas.microsoft.com/office/drawing/2014/main" id="{DBC9EE6C-D727-A95D-2C02-378AA5BE556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401" y="2899356"/>
            <a:ext cx="1732637" cy="291557"/>
          </a:xfrm>
          <a:prstGeom prst="rect">
            <a:avLst/>
          </a:prstGeom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B412F21-FFBA-DA58-E223-5EA6D5CF828E}"/>
              </a:ext>
            </a:extLst>
          </p:cNvPr>
          <p:cNvCxnSpPr>
            <a:cxnSpLocks/>
          </p:cNvCxnSpPr>
          <p:nvPr/>
        </p:nvCxnSpPr>
        <p:spPr>
          <a:xfrm>
            <a:off x="2661961" y="2543810"/>
            <a:ext cx="0" cy="278559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B4A9223-0D0C-808C-A01C-0931237B988C}"/>
              </a:ext>
            </a:extLst>
          </p:cNvPr>
          <p:cNvCxnSpPr>
            <a:cxnSpLocks/>
          </p:cNvCxnSpPr>
          <p:nvPr/>
        </p:nvCxnSpPr>
        <p:spPr>
          <a:xfrm>
            <a:off x="2641719" y="3794760"/>
            <a:ext cx="0" cy="278559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BDA7110-A08D-7CBD-4BF4-B2A499F988A3}"/>
              </a:ext>
            </a:extLst>
          </p:cNvPr>
          <p:cNvCxnSpPr>
            <a:cxnSpLocks/>
          </p:cNvCxnSpPr>
          <p:nvPr/>
        </p:nvCxnSpPr>
        <p:spPr>
          <a:xfrm>
            <a:off x="2661961" y="2059525"/>
            <a:ext cx="0" cy="21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D1EA5FC-0BC2-2984-D294-7CFED7A7B1F5}"/>
              </a:ext>
            </a:extLst>
          </p:cNvPr>
          <p:cNvCxnSpPr>
            <a:cxnSpLocks/>
          </p:cNvCxnSpPr>
          <p:nvPr/>
        </p:nvCxnSpPr>
        <p:spPr>
          <a:xfrm>
            <a:off x="2643029" y="3301999"/>
            <a:ext cx="0" cy="21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5296619-80A0-333B-246A-F136D14710BA}"/>
              </a:ext>
            </a:extLst>
          </p:cNvPr>
          <p:cNvSpPr txBox="1"/>
          <p:nvPr/>
        </p:nvSpPr>
        <p:spPr>
          <a:xfrm>
            <a:off x="2096679" y="2262328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Transkription</a:t>
            </a:r>
            <a:endParaRPr lang="de-DE" sz="11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B87087-6A1A-F7AB-F2F9-5698A59E6B0E}"/>
              </a:ext>
            </a:extLst>
          </p:cNvPr>
          <p:cNvSpPr txBox="1"/>
          <p:nvPr/>
        </p:nvSpPr>
        <p:spPr>
          <a:xfrm>
            <a:off x="2198279" y="3496979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Translation</a:t>
            </a:r>
            <a:endParaRPr lang="de-DE" sz="11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38771E-783A-8C8F-37E8-1BD0A5E6A496}"/>
              </a:ext>
            </a:extLst>
          </p:cNvPr>
          <p:cNvSpPr txBox="1"/>
          <p:nvPr/>
        </p:nvSpPr>
        <p:spPr>
          <a:xfrm>
            <a:off x="3524929" y="2899356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mRNA</a:t>
            </a:r>
            <a:endParaRPr lang="de-DE" sz="11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593467-7B5B-191A-D45F-BD2866DDD0C0}"/>
              </a:ext>
            </a:extLst>
          </p:cNvPr>
          <p:cNvSpPr txBox="1"/>
          <p:nvPr/>
        </p:nvSpPr>
        <p:spPr>
          <a:xfrm>
            <a:off x="1866943" y="5246249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Repressor (inaktiv)</a:t>
            </a:r>
            <a:endParaRPr lang="de-DE" sz="110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6098797-ACB4-19FF-DFF6-0613E04BF090}"/>
              </a:ext>
            </a:extLst>
          </p:cNvPr>
          <p:cNvSpPr txBox="1"/>
          <p:nvPr/>
        </p:nvSpPr>
        <p:spPr>
          <a:xfrm>
            <a:off x="9350338" y="195418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RNA- Polymerase</a:t>
            </a:r>
            <a:endParaRPr lang="de-DE" sz="110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2824096-DC77-2365-CBC0-7F71B529774C}"/>
              </a:ext>
            </a:extLst>
          </p:cNvPr>
          <p:cNvCxnSpPr>
            <a:cxnSpLocks/>
            <a:stCxn id="25" idx="2"/>
          </p:cNvCxnSpPr>
          <p:nvPr/>
        </p:nvCxnSpPr>
        <p:spPr>
          <a:xfrm>
            <a:off x="10125114" y="503195"/>
            <a:ext cx="0" cy="2987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6987EB4-C1FA-F1B5-0092-C81A23B4D47D}"/>
              </a:ext>
            </a:extLst>
          </p:cNvPr>
          <p:cNvSpPr txBox="1"/>
          <p:nvPr/>
        </p:nvSpPr>
        <p:spPr>
          <a:xfrm>
            <a:off x="210800" y="124904"/>
            <a:ext cx="429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err="1"/>
              <a:t>trp</a:t>
            </a:r>
            <a:r>
              <a:rPr lang="de-DE"/>
              <a:t>-Operon </a:t>
            </a:r>
            <a:r>
              <a:rPr lang="de-DE" b="1"/>
              <a:t>Repressor inaktiv</a:t>
            </a: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6952" y="1178713"/>
            <a:ext cx="1303621" cy="720000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DFE63098-6F00-624C-B6D6-EE175C2F384D}"/>
              </a:ext>
            </a:extLst>
          </p:cNvPr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8308" y="800521"/>
            <a:ext cx="1274139" cy="1436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77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A picture containing seat, bowed instrument&#10;&#10;Description automatically generated">
            <a:extLst>
              <a:ext uri="{FF2B5EF4-FFF2-40B4-BE49-F238E27FC236}">
                <a16:creationId xmlns:a16="http://schemas.microsoft.com/office/drawing/2014/main" id="{C31E5DE2-CAF3-A2B2-2230-CFA65F50BC5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358" y="1189333"/>
            <a:ext cx="1664624" cy="720000"/>
          </a:xfrm>
          <a:prstGeom prst="rect">
            <a:avLst/>
          </a:prstGeom>
        </p:spPr>
      </p:pic>
      <p:pic>
        <p:nvPicPr>
          <p:cNvPr id="32" name="Picture 31" descr="Shape, rectangle&#10;&#10;Description automatically generated">
            <a:extLst>
              <a:ext uri="{FF2B5EF4-FFF2-40B4-BE49-F238E27FC236}">
                <a16:creationId xmlns:a16="http://schemas.microsoft.com/office/drawing/2014/main" id="{9CC0A043-14FE-160F-B217-2500F9C66566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475" y="1188936"/>
            <a:ext cx="2629304" cy="720000"/>
          </a:xfrm>
          <a:prstGeom prst="rect">
            <a:avLst/>
          </a:prstGeom>
        </p:spPr>
      </p:pic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8F9F5A3-18B9-97D5-9330-188164A70697}"/>
              </a:ext>
            </a:extLst>
          </p:cNvPr>
          <p:cNvCxnSpPr>
            <a:cxnSpLocks/>
          </p:cNvCxnSpPr>
          <p:nvPr/>
        </p:nvCxnSpPr>
        <p:spPr>
          <a:xfrm>
            <a:off x="5305523" y="905625"/>
            <a:ext cx="1592459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>
            <a:extLst>
              <a:ext uri="{FF2B5EF4-FFF2-40B4-BE49-F238E27FC236}">
                <a16:creationId xmlns:a16="http://schemas.microsoft.com/office/drawing/2014/main" id="{C5E9CA29-35F6-AD8D-64D7-089C33F9DD47}"/>
              </a:ext>
            </a:extLst>
          </p:cNvPr>
          <p:cNvGrpSpPr/>
          <p:nvPr/>
        </p:nvGrpSpPr>
        <p:grpSpPr>
          <a:xfrm>
            <a:off x="5858255" y="665987"/>
            <a:ext cx="447480" cy="407520"/>
            <a:chOff x="5528092" y="3119994"/>
            <a:chExt cx="447480" cy="407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B3EE0BE4-9A19-8A07-20BB-4A6A857F960F}"/>
                    </a:ext>
                  </a:extLst>
                </p14:cNvPr>
                <p14:cNvContentPartPr/>
                <p14:nvPr/>
              </p14:nvContentPartPr>
              <p14:xfrm>
                <a:off x="5528452" y="3166794"/>
                <a:ext cx="447120" cy="36072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B3EE0BE4-9A19-8A07-20BB-4A6A857F960F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510437" y="3148794"/>
                  <a:ext cx="482789" cy="39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76589697-3372-F9C3-C28C-3A04623FB13B}"/>
                    </a:ext>
                  </a:extLst>
                </p14:cNvPr>
                <p14:cNvContentPartPr/>
                <p14:nvPr/>
              </p14:nvContentPartPr>
              <p14:xfrm>
                <a:off x="5528092" y="3119994"/>
                <a:ext cx="377280" cy="36684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76589697-3372-F9C3-C28C-3A04623FB13B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510092" y="3101994"/>
                  <a:ext cx="412920" cy="40248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62" name="Picture 61" descr="A picture containing logo&#10;&#10;Description automatically generated">
            <a:extLst>
              <a:ext uri="{FF2B5EF4-FFF2-40B4-BE49-F238E27FC236}">
                <a16:creationId xmlns:a16="http://schemas.microsoft.com/office/drawing/2014/main" id="{301DEFF1-A723-30C0-66F5-2DDFFE880705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2824" y="1592265"/>
            <a:ext cx="1664090" cy="1473622"/>
          </a:xfrm>
          <a:prstGeom prst="rect">
            <a:avLst/>
          </a:prstGeom>
        </p:spPr>
      </p:pic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D976A3D5-ED21-FC42-4E15-119141EA2BC5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" r="-499" b="9679"/>
          <a:stretch/>
        </p:blipFill>
        <p:spPr>
          <a:xfrm>
            <a:off x="6879143" y="1190933"/>
            <a:ext cx="4311940" cy="720000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47967555-C44D-F47B-0628-F31CE926B6C8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950" y="4484807"/>
            <a:ext cx="1726919" cy="921717"/>
          </a:xfrm>
          <a:prstGeom prst="rect">
            <a:avLst/>
          </a:prstGeom>
        </p:spPr>
      </p:pic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2784F8AD-731E-7FE6-161E-C0149198684F}"/>
              </a:ext>
            </a:extLst>
          </p:cNvPr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986" y="4689663"/>
            <a:ext cx="712800" cy="716861"/>
          </a:xfrm>
          <a:prstGeom prst="rect">
            <a:avLst/>
          </a:prstGeom>
        </p:spPr>
      </p:pic>
      <p:pic>
        <p:nvPicPr>
          <p:cNvPr id="8" name="Picture 7" descr="A picture containing logo&#10;&#10;Description automatically generated">
            <a:extLst>
              <a:ext uri="{FF2B5EF4-FFF2-40B4-BE49-F238E27FC236}">
                <a16:creationId xmlns:a16="http://schemas.microsoft.com/office/drawing/2014/main" id="{2A8C73C9-89D3-B084-E7E5-7E00E09B9101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882" y="4086068"/>
            <a:ext cx="1664090" cy="1473622"/>
          </a:xfrm>
          <a:prstGeom prst="rect">
            <a:avLst/>
          </a:prstGeom>
        </p:spPr>
      </p:pic>
      <p:pic>
        <p:nvPicPr>
          <p:cNvPr id="9" name="Picture 8" descr="Shape, icon&#10;&#10;Description automatically generated">
            <a:extLst>
              <a:ext uri="{FF2B5EF4-FFF2-40B4-BE49-F238E27FC236}">
                <a16:creationId xmlns:a16="http://schemas.microsoft.com/office/drawing/2014/main" id="{C257F0D6-4437-A6AA-E8BE-994BC05569A1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400" y="3093666"/>
            <a:ext cx="1732637" cy="291557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1FCDDE0-6D1E-879E-DD3F-BAB5BFB6F742}"/>
              </a:ext>
            </a:extLst>
          </p:cNvPr>
          <p:cNvCxnSpPr>
            <a:cxnSpLocks/>
          </p:cNvCxnSpPr>
          <p:nvPr/>
        </p:nvCxnSpPr>
        <p:spPr>
          <a:xfrm>
            <a:off x="4788018" y="4944987"/>
            <a:ext cx="285632" cy="0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734715C-1E05-DF54-B108-6F8B8EF4B7AC}"/>
              </a:ext>
            </a:extLst>
          </p:cNvPr>
          <p:cNvCxnSpPr>
            <a:cxnSpLocks/>
          </p:cNvCxnSpPr>
          <p:nvPr/>
        </p:nvCxnSpPr>
        <p:spPr>
          <a:xfrm>
            <a:off x="2666752" y="2166829"/>
            <a:ext cx="0" cy="765724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C880800-79B0-6FCD-34CE-ED2762584971}"/>
              </a:ext>
            </a:extLst>
          </p:cNvPr>
          <p:cNvCxnSpPr>
            <a:cxnSpLocks/>
          </p:cNvCxnSpPr>
          <p:nvPr/>
        </p:nvCxnSpPr>
        <p:spPr>
          <a:xfrm>
            <a:off x="2666752" y="3494886"/>
            <a:ext cx="0" cy="765724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1C44BEF-D463-7356-C857-AF809EBBAB85}"/>
              </a:ext>
            </a:extLst>
          </p:cNvPr>
          <p:cNvCxnSpPr>
            <a:cxnSpLocks/>
          </p:cNvCxnSpPr>
          <p:nvPr/>
        </p:nvCxnSpPr>
        <p:spPr>
          <a:xfrm flipV="1">
            <a:off x="6084866" y="3207657"/>
            <a:ext cx="0" cy="795896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6402678-37B4-4A37-A91F-0CB5BF345954}"/>
              </a:ext>
            </a:extLst>
          </p:cNvPr>
          <p:cNvCxnSpPr>
            <a:cxnSpLocks/>
          </p:cNvCxnSpPr>
          <p:nvPr/>
        </p:nvCxnSpPr>
        <p:spPr>
          <a:xfrm>
            <a:off x="8160409" y="2123127"/>
            <a:ext cx="0" cy="855676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2BA029B-B319-E6C2-52F2-C2DA21311F42}"/>
              </a:ext>
            </a:extLst>
          </p:cNvPr>
          <p:cNvGrpSpPr/>
          <p:nvPr/>
        </p:nvGrpSpPr>
        <p:grpSpPr>
          <a:xfrm>
            <a:off x="7988777" y="2281869"/>
            <a:ext cx="367200" cy="372600"/>
            <a:chOff x="7988777" y="2281869"/>
            <a:chExt cx="367200" cy="372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19276737-D184-5DA3-4C14-9CE4DEEC3D89}"/>
                    </a:ext>
                  </a:extLst>
                </p14:cNvPr>
                <p14:cNvContentPartPr/>
                <p14:nvPr/>
              </p14:nvContentPartPr>
              <p14:xfrm>
                <a:off x="7988777" y="2291589"/>
                <a:ext cx="348120" cy="36288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19276737-D184-5DA3-4C14-9CE4DEEC3D89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970796" y="2273589"/>
                  <a:ext cx="383723" cy="39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D502F16D-F378-ED88-FD87-40FCB9509C07}"/>
                    </a:ext>
                  </a:extLst>
                </p14:cNvPr>
                <p14:cNvContentPartPr/>
                <p14:nvPr/>
              </p14:nvContentPartPr>
              <p14:xfrm>
                <a:off x="8012177" y="2281869"/>
                <a:ext cx="343800" cy="35820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D502F16D-F378-ED88-FD87-40FCB9509C07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7994196" y="2263869"/>
                  <a:ext cx="379403" cy="39384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4079FF92-2170-52A5-A7BD-A1D09D62B653}"/>
              </a:ext>
            </a:extLst>
          </p:cNvPr>
          <p:cNvSpPr txBox="1"/>
          <p:nvPr/>
        </p:nvSpPr>
        <p:spPr>
          <a:xfrm>
            <a:off x="2207538" y="5559689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Repressor</a:t>
            </a:r>
            <a:endParaRPr lang="de-DE" sz="110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48F9126-6BBE-0A6E-5375-F3F745CB24A1}"/>
              </a:ext>
            </a:extLst>
          </p:cNvPr>
          <p:cNvSpPr txBox="1"/>
          <p:nvPr/>
        </p:nvSpPr>
        <p:spPr>
          <a:xfrm>
            <a:off x="3777450" y="5559690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Tryptophan</a:t>
            </a:r>
            <a:endParaRPr lang="de-DE" sz="11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D27ABBF-FCD1-A633-1500-8398668BB795}"/>
              </a:ext>
            </a:extLst>
          </p:cNvPr>
          <p:cNvSpPr txBox="1"/>
          <p:nvPr/>
        </p:nvSpPr>
        <p:spPr>
          <a:xfrm>
            <a:off x="5347362" y="5577645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Repressor (aktiv)</a:t>
            </a:r>
            <a:endParaRPr lang="de-DE" sz="110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B63B851-166C-FF36-178C-482DFDA37D63}"/>
              </a:ext>
            </a:extLst>
          </p:cNvPr>
          <p:cNvSpPr txBox="1"/>
          <p:nvPr/>
        </p:nvSpPr>
        <p:spPr>
          <a:xfrm>
            <a:off x="7668886" y="3088129"/>
            <a:ext cx="2030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Keine </a:t>
            </a:r>
            <a:r>
              <a:rPr lang="de-DE" sz="1400" err="1"/>
              <a:t>Tryptophansynthese</a:t>
            </a:r>
            <a:endParaRPr lang="de-DE" sz="110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1F9208F-3702-5E14-D2FB-7F9482EED54E}"/>
              </a:ext>
            </a:extLst>
          </p:cNvPr>
          <p:cNvSpPr txBox="1"/>
          <p:nvPr/>
        </p:nvSpPr>
        <p:spPr>
          <a:xfrm>
            <a:off x="3594599" y="4822879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+</a:t>
            </a:r>
            <a:endParaRPr lang="de-DE" sz="11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02E7B8-4D7C-088C-0EA0-4FC200ACE369}"/>
              </a:ext>
            </a:extLst>
          </p:cNvPr>
          <p:cNvSpPr txBox="1"/>
          <p:nvPr/>
        </p:nvSpPr>
        <p:spPr>
          <a:xfrm>
            <a:off x="210800" y="116774"/>
            <a:ext cx="429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err="1"/>
              <a:t>trp</a:t>
            </a:r>
            <a:r>
              <a:rPr lang="de-DE"/>
              <a:t>-Operon </a:t>
            </a:r>
            <a:r>
              <a:rPr lang="de-DE" b="1"/>
              <a:t>Repressor aktiv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9203" y="1188787"/>
            <a:ext cx="1303621" cy="7200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DA9D9848-840C-09F8-050A-BAB00B5C4FF5}"/>
              </a:ext>
            </a:extLst>
          </p:cNvPr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561" y="828898"/>
            <a:ext cx="1274139" cy="1436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537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eat, bowed instrument&#10;&#10;Description automatically generated">
            <a:extLst>
              <a:ext uri="{FF2B5EF4-FFF2-40B4-BE49-F238E27FC236}">
                <a16:creationId xmlns:a16="http://schemas.microsoft.com/office/drawing/2014/main" id="{B7F2889A-3D9E-449E-4430-4FA753E447A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425" y="2844510"/>
            <a:ext cx="1664624" cy="720000"/>
          </a:xfrm>
          <a:prstGeom prst="rect">
            <a:avLst/>
          </a:prstGeom>
        </p:spPr>
      </p:pic>
      <p:pic>
        <p:nvPicPr>
          <p:cNvPr id="17" name="Picture 16" descr="Shape, rectangle&#10;&#10;Description automatically generated">
            <a:extLst>
              <a:ext uri="{FF2B5EF4-FFF2-40B4-BE49-F238E27FC236}">
                <a16:creationId xmlns:a16="http://schemas.microsoft.com/office/drawing/2014/main" id="{230CDB3B-F29F-CA4A-3149-F385CE6CF8E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542" y="2844113"/>
            <a:ext cx="2629304" cy="7200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7AD39973-EE2B-12F2-2747-E81A785AE3A0}"/>
              </a:ext>
            </a:extLst>
          </p:cNvPr>
          <p:cNvSpPr txBox="1"/>
          <p:nvPr/>
        </p:nvSpPr>
        <p:spPr>
          <a:xfrm>
            <a:off x="1948019" y="2536336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Regulatorgen</a:t>
            </a:r>
            <a:endParaRPr lang="de-DE" sz="110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3867E5E-2A6E-CAE8-F313-8E874F028A47}"/>
              </a:ext>
            </a:extLst>
          </p:cNvPr>
          <p:cNvSpPr txBox="1"/>
          <p:nvPr/>
        </p:nvSpPr>
        <p:spPr>
          <a:xfrm>
            <a:off x="3977954" y="2536336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Promotor</a:t>
            </a:r>
            <a:endParaRPr lang="de-DE" sz="11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2EF3541-C631-9140-B675-426FB10EDA60}"/>
              </a:ext>
            </a:extLst>
          </p:cNvPr>
          <p:cNvSpPr txBox="1"/>
          <p:nvPr/>
        </p:nvSpPr>
        <p:spPr>
          <a:xfrm>
            <a:off x="5503669" y="2555035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Operator</a:t>
            </a:r>
            <a:endParaRPr lang="de-DE" sz="110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CEEC149-E9E5-4243-B776-C30FC5AAC571}"/>
              </a:ext>
            </a:extLst>
          </p:cNvPr>
          <p:cNvSpPr txBox="1"/>
          <p:nvPr/>
        </p:nvSpPr>
        <p:spPr>
          <a:xfrm>
            <a:off x="5503669" y="2556418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Operator</a:t>
            </a:r>
            <a:endParaRPr lang="de-DE" sz="11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9BA0F09-D23E-A255-2C1A-B9C1094DE225}"/>
              </a:ext>
            </a:extLst>
          </p:cNvPr>
          <p:cNvSpPr txBox="1"/>
          <p:nvPr/>
        </p:nvSpPr>
        <p:spPr>
          <a:xfrm>
            <a:off x="7256247" y="2555035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Strukturgene</a:t>
            </a:r>
            <a:endParaRPr lang="de-DE" sz="110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3E5523B-D582-62E0-94F7-6452265DE50E}"/>
              </a:ext>
            </a:extLst>
          </p:cNvPr>
          <p:cNvSpPr txBox="1"/>
          <p:nvPr/>
        </p:nvSpPr>
        <p:spPr>
          <a:xfrm>
            <a:off x="5982273" y="1973985"/>
            <a:ext cx="154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err="1"/>
              <a:t>trp-Operon</a:t>
            </a:r>
            <a:endParaRPr lang="de-DE" sz="1100"/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7B5F6413-A5AD-B219-ED30-5EFE43AC6476}"/>
              </a:ext>
            </a:extLst>
          </p:cNvPr>
          <p:cNvSpPr/>
          <p:nvPr/>
        </p:nvSpPr>
        <p:spPr>
          <a:xfrm rot="5400000">
            <a:off x="6423486" y="-470325"/>
            <a:ext cx="307775" cy="5562748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003824C2-AC85-1BBB-C1AF-37EBAFE6775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" r="-499" b="9679"/>
          <a:stretch/>
        </p:blipFill>
        <p:spPr>
          <a:xfrm>
            <a:off x="6737303" y="2845123"/>
            <a:ext cx="4311940" cy="720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AA4CA04-4F61-EBFF-88D7-5B962AC21B16}"/>
              </a:ext>
            </a:extLst>
          </p:cNvPr>
          <p:cNvSpPr txBox="1"/>
          <p:nvPr/>
        </p:nvSpPr>
        <p:spPr>
          <a:xfrm>
            <a:off x="1239520" y="457200"/>
            <a:ext cx="2499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err="1"/>
              <a:t>trp</a:t>
            </a:r>
            <a:r>
              <a:rPr lang="de-DE"/>
              <a:t>-Operon</a:t>
            </a:r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371" y="2844113"/>
            <a:ext cx="1303621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474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A6893610-0573-1BC2-9125-C3DFFC580087}"/>
                  </a:ext>
                </a:extLst>
              </p14:cNvPr>
              <p14:cNvContentPartPr/>
              <p14:nvPr/>
            </p14:nvContentPartPr>
            <p14:xfrm>
              <a:off x="3186126" y="3469301"/>
              <a:ext cx="5556960" cy="77688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A6893610-0573-1BC2-9125-C3DFFC58008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50126" y="3433284"/>
                <a:ext cx="5628600" cy="848553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C43A1540-A0F9-864D-5A0B-B34F85EAD152}"/>
              </a:ext>
            </a:extLst>
          </p:cNvPr>
          <p:cNvSpPr txBox="1"/>
          <p:nvPr/>
        </p:nvSpPr>
        <p:spPr>
          <a:xfrm>
            <a:off x="1239520" y="457200"/>
            <a:ext cx="2499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mRNA</a:t>
            </a:r>
          </a:p>
        </p:txBody>
      </p:sp>
    </p:spTree>
    <p:extLst>
      <p:ext uri="{BB962C8B-B14F-4D97-AF65-F5344CB8AC3E}">
        <p14:creationId xmlns:p14="http://schemas.microsoft.com/office/powerpoint/2010/main" val="2659973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>
            <a:extLst>
              <a:ext uri="{FF2B5EF4-FFF2-40B4-BE49-F238E27FC236}">
                <a16:creationId xmlns:a16="http://schemas.microsoft.com/office/drawing/2014/main" id="{5ACB4D32-E0DB-BB5D-8B7E-B9B2A9275FC5}"/>
              </a:ext>
            </a:extLst>
          </p:cNvPr>
          <p:cNvSpPr/>
          <p:nvPr/>
        </p:nvSpPr>
        <p:spPr>
          <a:xfrm>
            <a:off x="4675895" y="2272085"/>
            <a:ext cx="1971299" cy="1467647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72DECA-8C96-E124-FB4C-25F1A5FA33F4}"/>
              </a:ext>
            </a:extLst>
          </p:cNvPr>
          <p:cNvSpPr txBox="1"/>
          <p:nvPr/>
        </p:nvSpPr>
        <p:spPr>
          <a:xfrm>
            <a:off x="4884101" y="2666544"/>
            <a:ext cx="1549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/>
              <a:t>Enzym</a:t>
            </a:r>
            <a:endParaRPr lang="de-D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F715A6-4DA4-09F3-8142-9C81B2637AC4}"/>
              </a:ext>
            </a:extLst>
          </p:cNvPr>
          <p:cNvSpPr txBox="1"/>
          <p:nvPr/>
        </p:nvSpPr>
        <p:spPr>
          <a:xfrm>
            <a:off x="1239520" y="457200"/>
            <a:ext cx="2499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Enzym (</a:t>
            </a:r>
            <a:r>
              <a:rPr lang="de-DE" i="1" err="1"/>
              <a:t>trp</a:t>
            </a:r>
            <a:r>
              <a:rPr lang="de-DE"/>
              <a:t>-Operon)</a:t>
            </a:r>
          </a:p>
        </p:txBody>
      </p:sp>
    </p:spTree>
    <p:extLst>
      <p:ext uri="{BB962C8B-B14F-4D97-AF65-F5344CB8AC3E}">
        <p14:creationId xmlns:p14="http://schemas.microsoft.com/office/powerpoint/2010/main" val="1115755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7C24CE7-BCDB-C769-B4F2-4E97DD9AD8C0}"/>
              </a:ext>
            </a:extLst>
          </p:cNvPr>
          <p:cNvSpPr/>
          <p:nvPr/>
        </p:nvSpPr>
        <p:spPr>
          <a:xfrm>
            <a:off x="3311611" y="2362829"/>
            <a:ext cx="2286000" cy="980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CE09095-AF0F-6A5E-5D40-16816F606873}"/>
              </a:ext>
            </a:extLst>
          </p:cNvPr>
          <p:cNvSpPr/>
          <p:nvPr/>
        </p:nvSpPr>
        <p:spPr>
          <a:xfrm>
            <a:off x="3579166" y="2911588"/>
            <a:ext cx="405257" cy="849469"/>
          </a:xfrm>
          <a:prstGeom prst="ellipse">
            <a:avLst/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38715DE-A0E5-DCC1-5135-FC2F61E62E0F}"/>
              </a:ext>
            </a:extLst>
          </p:cNvPr>
          <p:cNvSpPr/>
          <p:nvPr/>
        </p:nvSpPr>
        <p:spPr>
          <a:xfrm>
            <a:off x="4924796" y="2911588"/>
            <a:ext cx="405257" cy="849469"/>
          </a:xfrm>
          <a:prstGeom prst="ellipse">
            <a:avLst/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89BD485-2EA8-EDB0-45FC-C71876DB5CF3}"/>
              </a:ext>
            </a:extLst>
          </p:cNvPr>
          <p:cNvSpPr/>
          <p:nvPr/>
        </p:nvSpPr>
        <p:spPr>
          <a:xfrm>
            <a:off x="4251981" y="2911588"/>
            <a:ext cx="405257" cy="849469"/>
          </a:xfrm>
          <a:prstGeom prst="ellipse">
            <a:avLst/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D83E83D-61E3-F387-8CA7-4C53875EB579}"/>
              </a:ext>
            </a:extLst>
          </p:cNvPr>
          <p:cNvSpPr/>
          <p:nvPr/>
        </p:nvSpPr>
        <p:spPr>
          <a:xfrm>
            <a:off x="3311611" y="3343132"/>
            <a:ext cx="2286000" cy="7146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2188D2-3148-F6CA-B715-CE9D53081EA0}"/>
              </a:ext>
            </a:extLst>
          </p:cNvPr>
          <p:cNvSpPr txBox="1"/>
          <p:nvPr/>
        </p:nvSpPr>
        <p:spPr>
          <a:xfrm>
            <a:off x="1239520" y="457200"/>
            <a:ext cx="2499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Operator (</a:t>
            </a:r>
            <a:r>
              <a:rPr lang="de-DE" i="1" err="1"/>
              <a:t>trp</a:t>
            </a:r>
            <a:r>
              <a:rPr lang="de-DE"/>
              <a:t>-Operon)</a:t>
            </a:r>
          </a:p>
        </p:txBody>
      </p:sp>
    </p:spTree>
    <p:extLst>
      <p:ext uri="{BB962C8B-B14F-4D97-AF65-F5344CB8AC3E}">
        <p14:creationId xmlns:p14="http://schemas.microsoft.com/office/powerpoint/2010/main" val="1528464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DDF541-8AD3-97DE-3406-3BE031DB3ABB}"/>
              </a:ext>
            </a:extLst>
          </p:cNvPr>
          <p:cNvSpPr txBox="1"/>
          <p:nvPr/>
        </p:nvSpPr>
        <p:spPr>
          <a:xfrm>
            <a:off x="1239520" y="457200"/>
            <a:ext cx="2499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Promotor (</a:t>
            </a:r>
            <a:r>
              <a:rPr lang="de-DE" i="1" err="1"/>
              <a:t>trp</a:t>
            </a:r>
            <a:r>
              <a:rPr lang="de-DE"/>
              <a:t>-Operon)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3493" y="2604876"/>
            <a:ext cx="1801108" cy="994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925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Balkenhohl</dc:creator>
  <cp:revision>1</cp:revision>
  <dcterms:created xsi:type="dcterms:W3CDTF">2022-11-16T08:44:59Z</dcterms:created>
  <dcterms:modified xsi:type="dcterms:W3CDTF">2022-11-23T13:05:19Z</dcterms:modified>
</cp:coreProperties>
</file>