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85" r:id="rId6"/>
    <p:sldId id="260" r:id="rId7"/>
    <p:sldId id="262" r:id="rId8"/>
    <p:sldId id="261" r:id="rId9"/>
    <p:sldId id="263" r:id="rId10"/>
    <p:sldId id="264" r:id="rId11"/>
    <p:sldId id="287" r:id="rId12"/>
    <p:sldId id="288" r:id="rId13"/>
    <p:sldId id="266" r:id="rId14"/>
    <p:sldId id="267" r:id="rId15"/>
    <p:sldId id="268" r:id="rId16"/>
    <p:sldId id="269" r:id="rId17"/>
    <p:sldId id="270" r:id="rId18"/>
    <p:sldId id="271" r:id="rId19"/>
    <p:sldId id="272" r:id="rId20"/>
    <p:sldId id="273" r:id="rId21"/>
    <p:sldId id="289" r:id="rId22"/>
    <p:sldId id="275" r:id="rId23"/>
    <p:sldId id="276" r:id="rId24"/>
    <p:sldId id="277" r:id="rId25"/>
    <p:sldId id="278" r:id="rId26"/>
    <p:sldId id="279" r:id="rId27"/>
    <p:sldId id="280" r:id="rId28"/>
    <p:sldId id="281" r:id="rId29"/>
    <p:sldId id="282" r:id="rId30"/>
    <p:sldId id="283" r:id="rId31"/>
    <p:sldId id="284"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Übersicht" id="{F128350B-78F5-4137-94BC-38F613B2153A}">
          <p14:sldIdLst>
            <p14:sldId id="256"/>
            <p14:sldId id="257"/>
          </p14:sldIdLst>
        </p14:section>
        <p14:section name="Biologische Gewässergüte" id="{BCF51F68-AF85-4FBD-ABDE-BCDB31AB420A}">
          <p14:sldIdLst>
            <p14:sldId id="258"/>
            <p14:sldId id="259"/>
            <p14:sldId id="285"/>
            <p14:sldId id="260"/>
            <p14:sldId id="262"/>
            <p14:sldId id="261"/>
            <p14:sldId id="263"/>
            <p14:sldId id="264"/>
            <p14:sldId id="287"/>
            <p14:sldId id="288"/>
          </p14:sldIdLst>
        </p14:section>
        <p14:section name="Struktur, Umfeld, Wasserqualität" id="{9B5B9FAE-AA16-6547-8C99-C7153F8BBFF8}">
          <p14:sldIdLst>
            <p14:sldId id="266"/>
            <p14:sldId id="267"/>
            <p14:sldId id="268"/>
            <p14:sldId id="269"/>
            <p14:sldId id="270"/>
            <p14:sldId id="271"/>
            <p14:sldId id="272"/>
            <p14:sldId id="273"/>
            <p14:sldId id="289"/>
          </p14:sldIdLst>
        </p14:section>
        <p14:section name="Chemische Gewässergüte" id="{F4C89D03-8009-184E-9755-5C1D0C75985B}">
          <p14:sldIdLst>
            <p14:sldId id="275"/>
            <p14:sldId id="276"/>
            <p14:sldId id="277"/>
            <p14:sldId id="278"/>
            <p14:sldId id="279"/>
            <p14:sldId id="280"/>
            <p14:sldId id="281"/>
            <p14:sldId id="282"/>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AAFA42-50D0-4D6F-9540-55FECCFD5018}" v="1" dt="2022-12-12T17:14:54.51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92" d="100"/>
          <a:sy n="92" d="100"/>
        </p:scale>
        <p:origin x="66" y="15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yerhöffer, Nina" userId="f8af6e50-1522-4a6f-9584-e1cb3666990c" providerId="ADAL" clId="{B283F29D-C4C5-465B-81A5-CA70311353F0}"/>
    <pc:docChg chg="undo custSel modMainMaster">
      <pc:chgData name="Meyerhöffer, Nina" userId="f8af6e50-1522-4a6f-9584-e1cb3666990c" providerId="ADAL" clId="{B283F29D-C4C5-465B-81A5-CA70311353F0}" dt="2022-12-07T08:28:45.234" v="57" actId="1076"/>
      <pc:docMkLst>
        <pc:docMk/>
      </pc:docMkLst>
      <pc:sldMasterChg chg="modSldLayout">
        <pc:chgData name="Meyerhöffer, Nina" userId="f8af6e50-1522-4a6f-9584-e1cb3666990c" providerId="ADAL" clId="{B283F29D-C4C5-465B-81A5-CA70311353F0}" dt="2022-12-07T08:28:45.234" v="57" actId="1076"/>
        <pc:sldMasterMkLst>
          <pc:docMk/>
          <pc:sldMasterMk cId="614740694" sldId="2147483648"/>
        </pc:sldMasterMkLst>
        <pc:sldLayoutChg chg="modSp mod">
          <pc:chgData name="Meyerhöffer, Nina" userId="f8af6e50-1522-4a6f-9584-e1cb3666990c" providerId="ADAL" clId="{B283F29D-C4C5-465B-81A5-CA70311353F0}" dt="2022-12-07T08:25:53.419" v="15" actId="14734"/>
          <pc:sldLayoutMkLst>
            <pc:docMk/>
            <pc:sldMasterMk cId="614740694" sldId="2147483648"/>
            <pc:sldLayoutMk cId="2071051113" sldId="2147483656"/>
          </pc:sldLayoutMkLst>
          <pc:graphicFrameChg chg="modGraphic">
            <ac:chgData name="Meyerhöffer, Nina" userId="f8af6e50-1522-4a6f-9584-e1cb3666990c" providerId="ADAL" clId="{B283F29D-C4C5-465B-81A5-CA70311353F0}" dt="2022-12-07T08:25:53.419" v="15" actId="14734"/>
            <ac:graphicFrameMkLst>
              <pc:docMk/>
              <pc:sldMasterMk cId="614740694" sldId="2147483648"/>
              <pc:sldLayoutMk cId="2071051113" sldId="2147483656"/>
              <ac:graphicFrameMk id="10" creationId="{5BA857BB-1E59-070E-21A4-0DB566D7345B}"/>
            </ac:graphicFrameMkLst>
          </pc:graphicFrameChg>
        </pc:sldLayoutChg>
        <pc:sldLayoutChg chg="addSp modSp mod">
          <pc:chgData name="Meyerhöffer, Nina" userId="f8af6e50-1522-4a6f-9584-e1cb3666990c" providerId="ADAL" clId="{B283F29D-C4C5-465B-81A5-CA70311353F0}" dt="2022-12-07T08:28:45.234" v="57" actId="1076"/>
          <pc:sldLayoutMkLst>
            <pc:docMk/>
            <pc:sldMasterMk cId="614740694" sldId="2147483648"/>
            <pc:sldLayoutMk cId="4111873850" sldId="2147483657"/>
          </pc:sldLayoutMkLst>
          <pc:spChg chg="mod">
            <ac:chgData name="Meyerhöffer, Nina" userId="f8af6e50-1522-4a6f-9584-e1cb3666990c" providerId="ADAL" clId="{B283F29D-C4C5-465B-81A5-CA70311353F0}" dt="2022-12-07T08:25:35.265" v="13" actId="6549"/>
            <ac:spMkLst>
              <pc:docMk/>
              <pc:sldMasterMk cId="614740694" sldId="2147483648"/>
              <pc:sldLayoutMk cId="4111873850" sldId="2147483657"/>
              <ac:spMk id="2" creationId="{C58A056C-936B-DB0B-60D9-98376DCE68C6}"/>
            </ac:spMkLst>
          </pc:spChg>
          <pc:graphicFrameChg chg="add mod modGraphic">
            <ac:chgData name="Meyerhöffer, Nina" userId="f8af6e50-1522-4a6f-9584-e1cb3666990c" providerId="ADAL" clId="{B283F29D-C4C5-465B-81A5-CA70311353F0}" dt="2022-12-07T08:28:45.234" v="57" actId="1076"/>
            <ac:graphicFrameMkLst>
              <pc:docMk/>
              <pc:sldMasterMk cId="614740694" sldId="2147483648"/>
              <pc:sldLayoutMk cId="4111873850" sldId="2147483657"/>
              <ac:graphicFrameMk id="3" creationId="{200F7BA2-F0B9-CD47-1B20-C5D3ACBCBF96}"/>
            </ac:graphicFrameMkLst>
          </pc:graphicFrameChg>
          <pc:graphicFrameChg chg="mod modGraphic">
            <ac:chgData name="Meyerhöffer, Nina" userId="f8af6e50-1522-4a6f-9584-e1cb3666990c" providerId="ADAL" clId="{B283F29D-C4C5-465B-81A5-CA70311353F0}" dt="2022-12-07T08:28:35.431" v="56"/>
            <ac:graphicFrameMkLst>
              <pc:docMk/>
              <pc:sldMasterMk cId="614740694" sldId="2147483648"/>
              <pc:sldLayoutMk cId="4111873850" sldId="2147483657"/>
              <ac:graphicFrameMk id="11" creationId="{D0A8E9AF-82F0-FED2-BB16-A9FB40C3EFE6}"/>
            </ac:graphicFrameMkLst>
          </pc:graphicFrameChg>
        </pc:sldLayoutChg>
      </pc:sldMasterChg>
    </pc:docChg>
  </pc:docChgLst>
  <pc:docChgLst>
    <pc:chgData name="Hannah Balkenhohl" userId="eb4c3b09-0b4f-4979-9662-b4c2ed9ade4b" providerId="ADAL" clId="{F3AAFA42-50D0-4D6F-9540-55FECCFD5018}"/>
    <pc:docChg chg="custSel modMainMaster">
      <pc:chgData name="Hannah Balkenhohl" userId="eb4c3b09-0b4f-4979-9662-b4c2ed9ade4b" providerId="ADAL" clId="{F3AAFA42-50D0-4D6F-9540-55FECCFD5018}" dt="2022-12-12T17:14:54.517" v="1"/>
      <pc:docMkLst>
        <pc:docMk/>
      </pc:docMkLst>
      <pc:sldMasterChg chg="modSldLayout">
        <pc:chgData name="Hannah Balkenhohl" userId="eb4c3b09-0b4f-4979-9662-b4c2ed9ade4b" providerId="ADAL" clId="{F3AAFA42-50D0-4D6F-9540-55FECCFD5018}" dt="2022-12-12T17:14:54.517" v="1"/>
        <pc:sldMasterMkLst>
          <pc:docMk/>
          <pc:sldMasterMk cId="614740694" sldId="2147483648"/>
        </pc:sldMasterMkLst>
        <pc:sldLayoutChg chg="addSp modSp">
          <pc:chgData name="Hannah Balkenhohl" userId="eb4c3b09-0b4f-4979-9662-b4c2ed9ade4b" providerId="ADAL" clId="{F3AAFA42-50D0-4D6F-9540-55FECCFD5018}" dt="2022-12-12T17:14:54.517" v="1"/>
          <pc:sldLayoutMkLst>
            <pc:docMk/>
            <pc:sldMasterMk cId="614740694" sldId="2147483648"/>
            <pc:sldLayoutMk cId="3510945125" sldId="2147483653"/>
          </pc:sldLayoutMkLst>
          <pc:spChg chg="add mod">
            <ac:chgData name="Hannah Balkenhohl" userId="eb4c3b09-0b4f-4979-9662-b4c2ed9ade4b" providerId="ADAL" clId="{F3AAFA42-50D0-4D6F-9540-55FECCFD5018}" dt="2022-12-12T17:14:54.517" v="1"/>
            <ac:spMkLst>
              <pc:docMk/>
              <pc:sldMasterMk cId="614740694" sldId="2147483648"/>
              <pc:sldLayoutMk cId="3510945125" sldId="2147483653"/>
              <ac:spMk id="2" creationId="{EA732A4F-0D6C-357D-7A76-4617939C0E11}"/>
            </ac:spMkLst>
          </pc:spChg>
        </pc:sldLayoutChg>
        <pc:sldLayoutChg chg="delSp mod">
          <pc:chgData name="Hannah Balkenhohl" userId="eb4c3b09-0b4f-4979-9662-b4c2ed9ade4b" providerId="ADAL" clId="{F3AAFA42-50D0-4D6F-9540-55FECCFD5018}" dt="2022-12-12T17:14:50.148" v="0" actId="21"/>
          <pc:sldLayoutMkLst>
            <pc:docMk/>
            <pc:sldMasterMk cId="614740694" sldId="2147483648"/>
            <pc:sldLayoutMk cId="685516929" sldId="2147483654"/>
          </pc:sldLayoutMkLst>
          <pc:spChg chg="del">
            <ac:chgData name="Hannah Balkenhohl" userId="eb4c3b09-0b4f-4979-9662-b4c2ed9ade4b" providerId="ADAL" clId="{F3AAFA42-50D0-4D6F-9540-55FECCFD5018}" dt="2022-12-12T17:14:50.148" v="0" actId="21"/>
            <ac:spMkLst>
              <pc:docMk/>
              <pc:sldMasterMk cId="614740694" sldId="2147483648"/>
              <pc:sldLayoutMk cId="685516929" sldId="2147483654"/>
              <ac:spMk id="7" creationId="{D774D352-F8F4-1B1F-A1C2-16E2DF3CBA4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988750C-0FCB-B590-6A0C-E31F491A56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3A2D2F09-66E7-D308-5A42-81FC9ED71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F0FC8F-82CE-4738-AE0A-1723B2DA8CAF}" type="datetimeFigureOut">
              <a:rPr lang="en-US" smtClean="0"/>
              <a:t>12/12/2022</a:t>
            </a:fld>
            <a:endParaRPr lang="en-US"/>
          </a:p>
        </p:txBody>
      </p:sp>
      <p:sp>
        <p:nvSpPr>
          <p:cNvPr id="4" name="Fußzeilenplatzhalter 3">
            <a:extLst>
              <a:ext uri="{FF2B5EF4-FFF2-40B4-BE49-F238E27FC236}">
                <a16:creationId xmlns:a16="http://schemas.microsoft.com/office/drawing/2014/main" id="{95286185-D3AA-1441-0A10-7F6DE08A16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846B236C-74C7-64C4-EEA8-A5341667E01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BCEDE4-35AA-456B-8633-597DF5F60C26}" type="slidenum">
              <a:rPr lang="en-US" smtClean="0"/>
              <a:t>‹#›</a:t>
            </a:fld>
            <a:endParaRPr lang="en-US"/>
          </a:p>
        </p:txBody>
      </p:sp>
    </p:spTree>
    <p:extLst>
      <p:ext uri="{BB962C8B-B14F-4D97-AF65-F5344CB8AC3E}">
        <p14:creationId xmlns:p14="http://schemas.microsoft.com/office/powerpoint/2010/main" val="3454953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BFC8E-BA36-4A63-975C-718EE1C07D4B}" type="datetimeFigureOut">
              <a:rPr lang="en-US" smtClean="0"/>
              <a:t>12/12/2022</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74E19-F0A3-41C0-8188-4067D35DF749}" type="slidenum">
              <a:rPr lang="en-US" smtClean="0"/>
              <a:t>‹#›</a:t>
            </a:fld>
            <a:endParaRPr lang="en-US"/>
          </a:p>
        </p:txBody>
      </p:sp>
    </p:spTree>
    <p:extLst>
      <p:ext uri="{BB962C8B-B14F-4D97-AF65-F5344CB8AC3E}">
        <p14:creationId xmlns:p14="http://schemas.microsoft.com/office/powerpoint/2010/main" val="252427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ei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4991099" y="1"/>
            <a:ext cx="72009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feld 6">
            <a:extLst>
              <a:ext uri="{FF2B5EF4-FFF2-40B4-BE49-F238E27FC236}">
                <a16:creationId xmlns:a16="http://schemas.microsoft.com/office/drawing/2014/main" id="{2293E6E5-1ACD-F73E-BF62-2619EE8E978C}"/>
              </a:ext>
            </a:extLst>
          </p:cNvPr>
          <p:cNvSpPr txBox="1"/>
          <p:nvPr userDrawn="1"/>
        </p:nvSpPr>
        <p:spPr>
          <a:xfrm>
            <a:off x="4991099" y="393700"/>
            <a:ext cx="6877051" cy="769441"/>
          </a:xfrm>
          <a:prstGeom prst="rect">
            <a:avLst/>
          </a:prstGeom>
          <a:noFill/>
        </p:spPr>
        <p:txBody>
          <a:bodyPr wrap="square" rtlCol="0">
            <a:spAutoFit/>
          </a:bodyPr>
          <a:lstStyle/>
          <a:p>
            <a:r>
              <a:rPr lang="de-DE" sz="4400" b="1" kern="1200" noProof="0" dirty="0">
                <a:solidFill>
                  <a:schemeClr val="tx1"/>
                </a:solidFill>
                <a:latin typeface="Euphemia" panose="020B0503040102020104" pitchFamily="34" charset="0"/>
                <a:ea typeface="+mj-ea"/>
                <a:cs typeface="+mj-cs"/>
              </a:rPr>
              <a:t>Gewässergütebestimmung</a:t>
            </a:r>
          </a:p>
        </p:txBody>
      </p:sp>
      <p:sp>
        <p:nvSpPr>
          <p:cNvPr id="9" name="Textplatzhalter 8">
            <a:extLst>
              <a:ext uri="{FF2B5EF4-FFF2-40B4-BE49-F238E27FC236}">
                <a16:creationId xmlns:a16="http://schemas.microsoft.com/office/drawing/2014/main" id="{E819ECBD-73D1-9828-F783-FFED46A7EEE4}"/>
              </a:ext>
            </a:extLst>
          </p:cNvPr>
          <p:cNvSpPr>
            <a:spLocks noGrp="1"/>
          </p:cNvSpPr>
          <p:nvPr>
            <p:ph type="body" sz="quarter" idx="10" hasCustomPrompt="1"/>
          </p:nvPr>
        </p:nvSpPr>
        <p:spPr>
          <a:xfrm>
            <a:off x="6838950" y="1807665"/>
            <a:ext cx="5029200" cy="872035"/>
          </a:xfrm>
        </p:spPr>
        <p:txBody>
          <a:bodyPr anchor="ctr" anchorCtr="0"/>
          <a:lstStyle>
            <a:lvl1pPr marL="0" indent="0" algn="l">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Gruppennummer a oder b einfügen</a:t>
            </a:r>
            <a:endParaRPr lang="en-US"/>
          </a:p>
        </p:txBody>
      </p:sp>
      <p:sp>
        <p:nvSpPr>
          <p:cNvPr id="11" name="Textplatzhalter 10">
            <a:extLst>
              <a:ext uri="{FF2B5EF4-FFF2-40B4-BE49-F238E27FC236}">
                <a16:creationId xmlns:a16="http://schemas.microsoft.com/office/drawing/2014/main" id="{C9613B61-D2E9-4164-CF73-9BE0CC72A2BC}"/>
              </a:ext>
            </a:extLst>
          </p:cNvPr>
          <p:cNvSpPr>
            <a:spLocks noGrp="1"/>
          </p:cNvSpPr>
          <p:nvPr>
            <p:ph type="body" sz="quarter" idx="11" hasCustomPrompt="1"/>
          </p:nvPr>
        </p:nvSpPr>
        <p:spPr>
          <a:xfrm>
            <a:off x="6096000" y="3324223"/>
            <a:ext cx="5772150" cy="3140075"/>
          </a:xfrm>
        </p:spPr>
        <p:txBody>
          <a:bodyPr/>
          <a:lstStyle>
            <a:lvl1pPr>
              <a:defRPr/>
            </a:lvl1pPr>
          </a:lstStyle>
          <a:p>
            <a:pPr lvl="0"/>
            <a:r>
              <a:rPr lang="de-DE"/>
              <a:t>Namen der Gruppenmitglieder einfügen</a:t>
            </a:r>
            <a:endParaRPr lang="en-US"/>
          </a:p>
        </p:txBody>
      </p:sp>
      <p:sp>
        <p:nvSpPr>
          <p:cNvPr id="15" name="Textfeld 14">
            <a:extLst>
              <a:ext uri="{FF2B5EF4-FFF2-40B4-BE49-F238E27FC236}">
                <a16:creationId xmlns:a16="http://schemas.microsoft.com/office/drawing/2014/main" id="{13F1D7C5-203B-73F3-C06D-2D154E905BFF}"/>
              </a:ext>
            </a:extLst>
          </p:cNvPr>
          <p:cNvSpPr txBox="1"/>
          <p:nvPr userDrawn="1"/>
        </p:nvSpPr>
        <p:spPr>
          <a:xfrm>
            <a:off x="542924" y="2505670"/>
            <a:ext cx="3695702" cy="2169825"/>
          </a:xfrm>
          <a:prstGeom prst="rect">
            <a:avLst/>
          </a:prstGeom>
          <a:solidFill>
            <a:schemeClr val="bg2">
              <a:lumMod val="50000"/>
              <a:alpha val="74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2800" b="1">
                <a:solidFill>
                  <a:schemeClr val="bg1">
                    <a:lumMod val="95000"/>
                  </a:schemeClr>
                </a:solidFill>
                <a:effectLst/>
                <a:latin typeface="Euphemia" panose="020B0503040102020104" pitchFamily="34" charset="0"/>
              </a:rPr>
              <a:t>Man schützt nur, was man liebt – </a:t>
            </a:r>
            <a:br>
              <a:rPr lang="de-DE" sz="2800" b="1">
                <a:solidFill>
                  <a:schemeClr val="bg1">
                    <a:lumMod val="95000"/>
                  </a:schemeClr>
                </a:solidFill>
                <a:effectLst/>
                <a:latin typeface="Euphemia" panose="020B0503040102020104" pitchFamily="34" charset="0"/>
              </a:rPr>
            </a:br>
            <a:r>
              <a:rPr lang="de-DE" sz="2800" b="1">
                <a:solidFill>
                  <a:schemeClr val="bg1">
                    <a:lumMod val="95000"/>
                  </a:schemeClr>
                </a:solidFill>
                <a:effectLst/>
                <a:latin typeface="Euphemia" panose="020B0503040102020104" pitchFamily="34" charset="0"/>
              </a:rPr>
              <a:t>man liebt nur, was man kennt.</a:t>
            </a:r>
          </a:p>
          <a:p>
            <a:pPr marL="0" marR="0" lvl="0" indent="0" algn="l" defTabSz="914400" rtl="0" eaLnBrk="1" fontAlgn="auto" latinLnBrk="0" hangingPunct="1">
              <a:lnSpc>
                <a:spcPct val="100000"/>
              </a:lnSpc>
              <a:spcBef>
                <a:spcPts val="0"/>
              </a:spcBef>
              <a:spcAft>
                <a:spcPts val="600"/>
              </a:spcAft>
              <a:buClrTx/>
              <a:buSzTx/>
              <a:buFontTx/>
              <a:buNone/>
              <a:tabLst/>
              <a:defRPr/>
            </a:pPr>
            <a:r>
              <a:rPr lang="de-DE" b="1">
                <a:solidFill>
                  <a:schemeClr val="bg1">
                    <a:lumMod val="95000"/>
                  </a:schemeClr>
                </a:solidFill>
                <a:effectLst/>
                <a:latin typeface="Euphemia" panose="020B0503040102020104" pitchFamily="34" charset="0"/>
              </a:rPr>
              <a:t>(Konrad Lorenz)</a:t>
            </a:r>
          </a:p>
        </p:txBody>
      </p:sp>
    </p:spTree>
    <p:extLst>
      <p:ext uri="{BB962C8B-B14F-4D97-AF65-F5344CB8AC3E}">
        <p14:creationId xmlns:p14="http://schemas.microsoft.com/office/powerpoint/2010/main" val="163964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Name der Art</a:t>
            </a:r>
          </a:p>
        </p:txBody>
      </p:sp>
      <p:sp>
        <p:nvSpPr>
          <p:cNvPr id="3" name="Textfeld 2">
            <a:extLst>
              <a:ext uri="{FF2B5EF4-FFF2-40B4-BE49-F238E27FC236}">
                <a16:creationId xmlns:a16="http://schemas.microsoft.com/office/drawing/2014/main" id="{36881A36-3A88-6EA3-7937-79D59A371D56}"/>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08805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ilder_Arten_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nicht</a:t>
            </a:r>
            <a:r>
              <a:rPr kumimoji="0" lang="de-DE" sz="3600" b="0" i="1"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bestimmen konntet, und fügt sie hier ein. Fügt auch eine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Audiodatei</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der ihr die gefundene Art genau beschreibt, ein. </a:t>
            </a: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2" name="Textfeld 11">
            <a:extLst>
              <a:ext uri="{FF2B5EF4-FFF2-40B4-BE49-F238E27FC236}">
                <a16:creationId xmlns:a16="http://schemas.microsoft.com/office/drawing/2014/main" id="{207F05F3-F97D-3911-8FE9-E289FA94235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14" name="Textplatzhalter 13"/>
          <p:cNvSpPr>
            <a:spLocks noGrp="1"/>
          </p:cNvSpPr>
          <p:nvPr>
            <p:ph type="body" sz="quarter" idx="19" hasCustomPrompt="1"/>
          </p:nvPr>
        </p:nvSpPr>
        <p:spPr>
          <a:xfrm>
            <a:off x="902494" y="5865886"/>
            <a:ext cx="3346450" cy="768350"/>
          </a:xfrm>
        </p:spPr>
        <p:txBody>
          <a:bodyPr>
            <a:normAutofit/>
          </a:bodyPr>
          <a:lstStyle>
            <a:lvl1pPr marL="0" indent="0">
              <a:buNone/>
              <a:defRPr sz="2400"/>
            </a:lvl1pPr>
          </a:lstStyle>
          <a:p>
            <a:r>
              <a:rPr lang="de-DE" dirty="0"/>
              <a:t>Audiodatei über Reiter „Einfügen“ hinzufügen</a:t>
            </a:r>
          </a:p>
        </p:txBody>
      </p:sp>
      <p:sp>
        <p:nvSpPr>
          <p:cNvPr id="15" name="Textplatzhalter 13"/>
          <p:cNvSpPr>
            <a:spLocks noGrp="1"/>
          </p:cNvSpPr>
          <p:nvPr>
            <p:ph type="body" sz="quarter" idx="20" hasCustomPrompt="1"/>
          </p:nvPr>
        </p:nvSpPr>
        <p:spPr>
          <a:xfrm>
            <a:off x="8085931" y="5865886"/>
            <a:ext cx="3346450" cy="768350"/>
          </a:xfrm>
        </p:spPr>
        <p:txBody>
          <a:bodyPr>
            <a:normAutofit/>
          </a:bodyPr>
          <a:lstStyle>
            <a:lvl1pPr marL="0" indent="0">
              <a:buNone/>
              <a:defRPr sz="2400"/>
            </a:lvl1pPr>
          </a:lstStyle>
          <a:p>
            <a:r>
              <a:rPr lang="de-DE" dirty="0"/>
              <a:t>Audiodatei über Reiter „Einfügen“ hinzufügen</a:t>
            </a:r>
          </a:p>
        </p:txBody>
      </p:sp>
      <p:sp>
        <p:nvSpPr>
          <p:cNvPr id="16" name="Textplatzhalter 13"/>
          <p:cNvSpPr>
            <a:spLocks noGrp="1"/>
          </p:cNvSpPr>
          <p:nvPr>
            <p:ph type="body" sz="quarter" idx="21" hasCustomPrompt="1"/>
          </p:nvPr>
        </p:nvSpPr>
        <p:spPr>
          <a:xfrm>
            <a:off x="4579937" y="5857081"/>
            <a:ext cx="3346450" cy="768350"/>
          </a:xfrm>
        </p:spPr>
        <p:txBody>
          <a:bodyPr>
            <a:normAutofit/>
          </a:bodyPr>
          <a:lstStyle>
            <a:lvl1pPr marL="0" indent="0">
              <a:buNone/>
              <a:defRPr sz="2400"/>
            </a:lvl1pPr>
          </a:lstStyle>
          <a:p>
            <a:r>
              <a:rPr lang="de-DE" dirty="0"/>
              <a:t>Audiodatei über Reiter „Einfügen“ hinzufügen</a:t>
            </a:r>
          </a:p>
        </p:txBody>
      </p:sp>
    </p:spTree>
    <p:extLst>
      <p:ext uri="{BB962C8B-B14F-4D97-AF65-F5344CB8AC3E}">
        <p14:creationId xmlns:p14="http://schemas.microsoft.com/office/powerpoint/2010/main" val="573848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fotext_Gewässerstruktur und Umfeld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Gewässerstruktur und Umfeld</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473404"/>
          </a:xfrm>
          <a:prstGeom prst="rect">
            <a:avLst/>
          </a:prstGeom>
          <a:noFill/>
        </p:spPr>
        <p:txBody>
          <a:bodyPr wrap="square" rtlCol="0">
            <a:spAutoFit/>
          </a:bodyPr>
          <a:lstStyle/>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Parameter sind für die Bestimmung von Fließ</a:t>
            </a:r>
            <a:r>
              <a:rPr lang="nl-NL" sz="16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6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mit einer Breite von 0,5 bis maximal 10 m bestimmt.</a:t>
            </a:r>
          </a:p>
          <a:p>
            <a:pPr algn="just">
              <a:lnSpc>
                <a:spcPct val="150000"/>
              </a:lnSpc>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 </a:t>
            </a:r>
            <a:endPar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Symbol" pitchFamily="2" charset="2"/>
              <a:buChar char="-"/>
            </a:pP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Zuordnung zu einer Bewertungsstufe wird durch </a:t>
            </a:r>
            <a:r>
              <a:rPr lang="de-DE" sz="16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Beobachtungen und Abschätzungen</a:t>
            </a: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getroffen.</a:t>
            </a:r>
          </a:p>
          <a:p>
            <a:pPr marL="742950" lvl="1" indent="-285750" algn="just" fontAlgn="base">
              <a:lnSpc>
                <a:spcPct val="150000"/>
              </a:lnSpc>
              <a:buSzPts val="1450"/>
              <a:buFont typeface="Symbol" pitchFamily="2" charset="2"/>
              <a:buChar char="-"/>
            </a:pP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 fällt </a:t>
            </a:r>
            <a:r>
              <a:rPr lang="de-DE" sz="16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umso schlechter aus, je stärker die Abweichung vom Naturzustand</a:t>
            </a: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a:t>
            </a:r>
          </a:p>
          <a:p>
            <a:pPr marL="742950" lvl="1" indent="-285750" algn="just" fontAlgn="base">
              <a:lnSpc>
                <a:spcPct val="150000"/>
              </a:lnSpc>
              <a:buSzPts val="1450"/>
              <a:buFont typeface="Symbol" pitchFamily="2" charset="2"/>
              <a:buChar char="-"/>
            </a:pP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Bewertungsstufe muss auf den </a:t>
            </a:r>
            <a:r>
              <a:rPr lang="de-DE" sz="16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überwiegenden Teil</a:t>
            </a: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des Gewässerabschnitts zutreffen.</a:t>
            </a:r>
          </a:p>
          <a:p>
            <a:pPr marL="742950" lvl="1" indent="-285750" algn="just" fontAlgn="base">
              <a:lnSpc>
                <a:spcPct val="150000"/>
              </a:lnSpc>
              <a:buSzPts val="1450"/>
              <a:buFont typeface="Symbol" pitchFamily="2" charset="2"/>
              <a:buChar char="-"/>
            </a:pP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6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a:t>
            </a: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untersucht wird, sollte ca. 100 m betragen – </a:t>
            </a:r>
            <a:r>
              <a:rPr lang="de-DE" sz="16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mindestens</a:t>
            </a: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jedoch </a:t>
            </a:r>
            <a:r>
              <a:rPr lang="de-DE" sz="16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50 m</a:t>
            </a:r>
            <a:r>
              <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p:txBody>
      </p:sp>
      <p:sp>
        <p:nvSpPr>
          <p:cNvPr id="3" name="Textfeld 2">
            <a:extLst>
              <a:ext uri="{FF2B5EF4-FFF2-40B4-BE49-F238E27FC236}">
                <a16:creationId xmlns:a16="http://schemas.microsoft.com/office/drawing/2014/main" id="{E53F3E51-541C-32DD-9D3C-1FFC93BA0AF0}"/>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784732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Infotext Gewässergüte und Umfeld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Nutzung der Aue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3359061"/>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diesem Punkt geht es darum, wie stark die land- und forstwirtschaftliche Nutzung bzw. die Bebauung um das Gewässer herum ausgeprägt ist.</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Fließ</a:t>
            </a:r>
            <a:r>
              <a:rPr lang="nl-NL"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sind maßgeblich von ihrem Umfeld abhängig. Wenn das Umfeld vom Naturzustand abweicht, ist dies mit einem Artenrückgang verbunden. Durch </a:t>
            </a:r>
            <a:r>
              <a:rPr lang="de-DE"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Dü</a:t>
            </a:r>
            <a:r>
              <a:rPr lang="it-IT"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nger</a:t>
            </a:r>
            <a:r>
              <a:rPr lang="it-IT"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r>
              <a:rPr lang="it-IT" sz="18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Pestizide</a:t>
            </a:r>
            <a:r>
              <a:rPr lang="it-IT"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 verschlechtert sich die Wasserqualität. Zusätzlich vermindert sich das Vermögen, Hochwasser zurückzuhalten.</a:t>
            </a:r>
          </a:p>
          <a:p>
            <a:pPr algn="just">
              <a:lnSpc>
                <a:spcPct val="150000"/>
              </a:lnSpc>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Werden das linke und rechte Ufer unterschiedlich genutzt, werden für beide unterschiedliche Bewertungsstufen angekreuzt und der </a:t>
            </a:r>
            <a:r>
              <a:rPr lang="de-DE" sz="1800" u="sng">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Mittelwert</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gebildet.</a:t>
            </a:r>
          </a:p>
        </p:txBody>
      </p:sp>
      <p:sp>
        <p:nvSpPr>
          <p:cNvPr id="5" name="Textfeld 4">
            <a:extLst>
              <a:ext uri="{FF2B5EF4-FFF2-40B4-BE49-F238E27FC236}">
                <a16:creationId xmlns:a16="http://schemas.microsoft.com/office/drawing/2014/main" id="{BB3C2878-AB26-2D74-06EC-4C569A5DC1A4}"/>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815239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Infotext Gewässergüte und Umfeld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Wasserqualität</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10069906" cy="4908010"/>
          </a:xfrm>
          <a:prstGeom prst="rect">
            <a:avLst/>
          </a:prstGeom>
          <a:noFill/>
        </p:spPr>
        <p:txBody>
          <a:bodyPr wrap="square" rtlCol="0">
            <a:spAutoFit/>
          </a:bodyPr>
          <a:lstStyle/>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Bedeutsam sind die Parameter, die mit einer Bewertungsstufe schlechter 2 bewertet werden.</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600" b="1" u="none"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Geruch</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Beim Riechen muss die Wasserprobe im Glas hin- und </a:t>
            </a:r>
            <a:r>
              <a:rPr lang="de-DE" sz="16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hergeschüttelt</a:t>
            </a: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werden.</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Trübe, milchige Verfärbungen weisen auf Abwasserbelastung hin.</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Eine Braunfärbung kann verschiedene Ursachen haben: z.B. Kieselalgen, Einträge durch Landwirtschaft etc.</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Eine Grünfärbung wird meist durch Grünalgen verursacht und weist auf Eutrophierung (siehe QR-Code) hin.</a:t>
            </a:r>
          </a:p>
          <a:p>
            <a:pPr algn="just">
              <a:lnSpc>
                <a:spcPct val="150000"/>
              </a:lnSpc>
            </a:pPr>
            <a:endPar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600" b="1" u="none"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Farbe</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Um die Farbe zu beurteilen, muss die Wasserprobe vor einen weißen Hintergrund gehalten werden.</a:t>
            </a:r>
          </a:p>
          <a:p>
            <a:pPr algn="just">
              <a:lnSpc>
                <a:spcPct val="150000"/>
              </a:lnSpc>
            </a:pPr>
            <a:r>
              <a:rPr lang="de-DE" sz="14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p:txBody>
      </p:sp>
      <p:sp>
        <p:nvSpPr>
          <p:cNvPr id="5" name="Textfeld 4">
            <a:extLst>
              <a:ext uri="{FF2B5EF4-FFF2-40B4-BE49-F238E27FC236}">
                <a16:creationId xmlns:a16="http://schemas.microsoft.com/office/drawing/2014/main" id="{1D3664DF-A60E-2C69-34C0-7E07CDF2F264}"/>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996718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ufgaben_Gewässerstruktur und Umfe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267629" y="1744160"/>
            <a:ext cx="10863324" cy="3366499"/>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Tabellen unten den Zustand bzw. die Nutzung der Aue sowie die Farbe und den Geruch des Wassers.</a:t>
            </a: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auf den nächsten Folien ein.</a:t>
            </a: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Beschreibt die Farbe und den Geruch des Wassers in einem Audio.</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ABB4E5B1-E272-EE3B-0017-95F374DBC358}"/>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024853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Infotext Gewässergüte und Umfeld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C951123B-C921-7104-839E-D6E622C7598A}"/>
              </a:ext>
            </a:extLst>
          </p:cNvPr>
          <p:cNvGraphicFramePr>
            <a:graphicFrameLocks noGrp="1"/>
          </p:cNvGraphicFramePr>
          <p:nvPr userDrawn="1">
            <p:extLst>
              <p:ext uri="{D42A27DB-BD31-4B8C-83A1-F6EECF244321}">
                <p14:modId xmlns:p14="http://schemas.microsoft.com/office/powerpoint/2010/main" val="1442331860"/>
              </p:ext>
            </p:extLst>
          </p:nvPr>
        </p:nvGraphicFramePr>
        <p:xfrm>
          <a:off x="830559" y="1727524"/>
          <a:ext cx="10530882" cy="3402951"/>
        </p:xfrm>
        <a:graphic>
          <a:graphicData uri="http://schemas.openxmlformats.org/drawingml/2006/table">
            <a:tbl>
              <a:tblPr firstRow="1" bandRow="1">
                <a:tableStyleId>{5940675A-B579-460E-94D1-54222C63F5DA}</a:tableStyleId>
              </a:tblPr>
              <a:tblGrid>
                <a:gridCol w="1755147">
                  <a:extLst>
                    <a:ext uri="{9D8B030D-6E8A-4147-A177-3AD203B41FA5}">
                      <a16:colId xmlns:a16="http://schemas.microsoft.com/office/drawing/2014/main" val="3355818055"/>
                    </a:ext>
                  </a:extLst>
                </a:gridCol>
                <a:gridCol w="1755147">
                  <a:extLst>
                    <a:ext uri="{9D8B030D-6E8A-4147-A177-3AD203B41FA5}">
                      <a16:colId xmlns:a16="http://schemas.microsoft.com/office/drawing/2014/main" val="1355363905"/>
                    </a:ext>
                  </a:extLst>
                </a:gridCol>
                <a:gridCol w="1755147">
                  <a:extLst>
                    <a:ext uri="{9D8B030D-6E8A-4147-A177-3AD203B41FA5}">
                      <a16:colId xmlns:a16="http://schemas.microsoft.com/office/drawing/2014/main" val="169058582"/>
                    </a:ext>
                  </a:extLst>
                </a:gridCol>
                <a:gridCol w="1755147">
                  <a:extLst>
                    <a:ext uri="{9D8B030D-6E8A-4147-A177-3AD203B41FA5}">
                      <a16:colId xmlns:a16="http://schemas.microsoft.com/office/drawing/2014/main" val="1702562001"/>
                    </a:ext>
                  </a:extLst>
                </a:gridCol>
                <a:gridCol w="1755147">
                  <a:extLst>
                    <a:ext uri="{9D8B030D-6E8A-4147-A177-3AD203B41FA5}">
                      <a16:colId xmlns:a16="http://schemas.microsoft.com/office/drawing/2014/main" val="1409146058"/>
                    </a:ext>
                  </a:extLst>
                </a:gridCol>
                <a:gridCol w="1755147">
                  <a:extLst>
                    <a:ext uri="{9D8B030D-6E8A-4147-A177-3AD203B41FA5}">
                      <a16:colId xmlns:a16="http://schemas.microsoft.com/office/drawing/2014/main" val="2353807010"/>
                    </a:ext>
                  </a:extLst>
                </a:gridCol>
              </a:tblGrid>
              <a:tr h="840634">
                <a:tc>
                  <a:txBody>
                    <a:bodyPr/>
                    <a:lstStyle/>
                    <a:p>
                      <a:r>
                        <a:rPr lang="de-DE" b="1">
                          <a:latin typeface="Euphemia" panose="020B0503040102020104" pitchFamily="34" charset="0"/>
                        </a:rPr>
                        <a:t>Parameter</a:t>
                      </a:r>
                    </a:p>
                  </a:txBody>
                  <a:tcPr>
                    <a:solidFill>
                      <a:schemeClr val="bg2">
                        <a:lumMod val="75000"/>
                      </a:schemeClr>
                    </a:solidFill>
                  </a:tcPr>
                </a:tc>
                <a:tc>
                  <a:txBody>
                    <a:bodyPr/>
                    <a:lstStyle/>
                    <a:p>
                      <a:r>
                        <a:rPr lang="de-DE" b="1">
                          <a:latin typeface="Euphemia" panose="020B0503040102020104" pitchFamily="34" charset="0"/>
                        </a:rPr>
                        <a:t>sehr gut (1)</a:t>
                      </a:r>
                    </a:p>
                  </a:txBody>
                  <a:tcPr>
                    <a:solidFill>
                      <a:srgbClr val="00B0F0"/>
                    </a:solidFill>
                  </a:tcPr>
                </a:tc>
                <a:tc>
                  <a:txBody>
                    <a:bodyPr/>
                    <a:lstStyle/>
                    <a:p>
                      <a:r>
                        <a:rPr lang="de-DE" b="1">
                          <a:latin typeface="Euphemia" panose="020B0503040102020104" pitchFamily="34" charset="0"/>
                        </a:rPr>
                        <a:t>gut (2)</a:t>
                      </a:r>
                    </a:p>
                  </a:txBody>
                  <a:tcPr>
                    <a:solidFill>
                      <a:srgbClr val="92D050"/>
                    </a:solidFill>
                  </a:tcPr>
                </a:tc>
                <a:tc>
                  <a:txBody>
                    <a:bodyPr/>
                    <a:lstStyle/>
                    <a:p>
                      <a:r>
                        <a:rPr lang="de-DE" b="1">
                          <a:latin typeface="Euphemia" panose="020B0503040102020104" pitchFamily="34" charset="0"/>
                        </a:rPr>
                        <a:t>mäßig (3)</a:t>
                      </a:r>
                    </a:p>
                  </a:txBody>
                  <a:tcPr>
                    <a:solidFill>
                      <a:srgbClr val="FFFF00"/>
                    </a:solidFill>
                  </a:tcPr>
                </a:tc>
                <a:tc>
                  <a:txBody>
                    <a:bodyPr/>
                    <a:lstStyle/>
                    <a:p>
                      <a:r>
                        <a:rPr lang="de-DE" b="1">
                          <a:latin typeface="Euphemia" panose="020B0503040102020104" pitchFamily="34" charset="0"/>
                        </a:rPr>
                        <a:t>unbefriedigend (4)</a:t>
                      </a:r>
                    </a:p>
                  </a:txBody>
                  <a:tcPr>
                    <a:solidFill>
                      <a:srgbClr val="FFC000"/>
                    </a:solidFill>
                  </a:tcPr>
                </a:tc>
                <a:tc>
                  <a:txBody>
                    <a:bodyPr/>
                    <a:lstStyle/>
                    <a:p>
                      <a:r>
                        <a:rPr lang="de-DE" b="1">
                          <a:latin typeface="Euphemia" panose="020B0503040102020104" pitchFamily="34" charset="0"/>
                        </a:rPr>
                        <a:t>schlecht (5)</a:t>
                      </a:r>
                    </a:p>
                  </a:txBody>
                  <a:tcPr>
                    <a:solidFill>
                      <a:srgbClr val="FF0000"/>
                    </a:solidFill>
                  </a:tcPr>
                </a:tc>
                <a:extLst>
                  <a:ext uri="{0D108BD9-81ED-4DB2-BD59-A6C34878D82A}">
                    <a16:rowId xmlns:a16="http://schemas.microsoft.com/office/drawing/2014/main" val="1438547404"/>
                  </a:ext>
                </a:extLst>
              </a:tr>
              <a:tr h="2562317">
                <a:tc>
                  <a:txBody>
                    <a:bodyPr/>
                    <a:lstStyle/>
                    <a:p>
                      <a:r>
                        <a:rPr lang="de-DE" b="1">
                          <a:latin typeface="Euphemia" panose="020B0503040102020104" pitchFamily="34" charset="0"/>
                        </a:rPr>
                        <a:t>Nutzung der Aue</a:t>
                      </a:r>
                    </a:p>
                  </a:txBody>
                  <a:tcPr>
                    <a:solidFill>
                      <a:schemeClr val="bg2">
                        <a:lumMod val="90000"/>
                      </a:schemeClr>
                    </a:solidFill>
                  </a:tcPr>
                </a:tc>
                <a:tc>
                  <a:txBody>
                    <a:bodyPr/>
                    <a:lstStyle/>
                    <a:p>
                      <a:r>
                        <a:rPr lang="de-DE">
                          <a:latin typeface="Euphemia" panose="020B0503040102020104" pitchFamily="34" charset="0"/>
                        </a:rPr>
                        <a:t>naturnaher Wald (Laubbäume)</a:t>
                      </a:r>
                    </a:p>
                  </a:txBody>
                  <a:tcPr/>
                </a:tc>
                <a:tc>
                  <a:txBody>
                    <a:bodyPr/>
                    <a:lstStyle/>
                    <a:p>
                      <a:r>
                        <a:rPr lang="de-DE">
                          <a:latin typeface="Euphemia" panose="020B0503040102020104" pitchFamily="34" charset="0"/>
                        </a:rPr>
                        <a:t>extensive Nutzung oder Brache: nicht gedüngte oder wenig beweidete Wiesen, keine Bebauung </a:t>
                      </a:r>
                    </a:p>
                  </a:txBody>
                  <a:tcPr/>
                </a:tc>
                <a:tc>
                  <a:txBody>
                    <a:bodyPr/>
                    <a:lstStyle/>
                    <a:p>
                      <a:r>
                        <a:rPr lang="de-DE">
                          <a:latin typeface="Euphemia" panose="020B0503040102020104" pitchFamily="34" charset="0"/>
                        </a:rPr>
                        <a:t>kleinere Acker, Weiden oder Gärten</a:t>
                      </a:r>
                    </a:p>
                    <a:p>
                      <a:endParaRPr lang="de-DE">
                        <a:latin typeface="Euphemia" panose="020B0503040102020104" pitchFamily="34" charset="0"/>
                      </a:endParaRPr>
                    </a:p>
                    <a:p>
                      <a:r>
                        <a:rPr lang="de-DE">
                          <a:latin typeface="Euphemia" panose="020B0503040102020104" pitchFamily="34" charset="0"/>
                        </a:rPr>
                        <a:t>Nadelwald</a:t>
                      </a:r>
                    </a:p>
                  </a:txBody>
                  <a:tcPr/>
                </a:tc>
                <a:tc>
                  <a:txBody>
                    <a:bodyPr/>
                    <a:lstStyle/>
                    <a:p>
                      <a:r>
                        <a:rPr lang="de-DE">
                          <a:latin typeface="Euphemia" panose="020B0503040102020104" pitchFamily="34" charset="0"/>
                        </a:rPr>
                        <a:t>intensive Landwirtschaft, Äcker</a:t>
                      </a:r>
                    </a:p>
                    <a:p>
                      <a:endParaRPr lang="de-DE">
                        <a:latin typeface="Euphemia" panose="020B0503040102020104" pitchFamily="34" charset="0"/>
                      </a:endParaRPr>
                    </a:p>
                    <a:p>
                      <a:r>
                        <a:rPr lang="de-DE">
                          <a:latin typeface="Euphemia" panose="020B0503040102020104" pitchFamily="34" charset="0"/>
                        </a:rPr>
                        <a:t>stellenweise Bebauung</a:t>
                      </a:r>
                    </a:p>
                  </a:txBody>
                  <a:tcPr/>
                </a:tc>
                <a:tc>
                  <a:txBody>
                    <a:bodyPr/>
                    <a:lstStyle/>
                    <a:p>
                      <a:r>
                        <a:rPr lang="de-DE">
                          <a:latin typeface="Euphemia" panose="020B0503040102020104" pitchFamily="34" charset="0"/>
                        </a:rPr>
                        <a:t>geschlossene Ortschaft</a:t>
                      </a:r>
                    </a:p>
                    <a:p>
                      <a:endParaRPr lang="de-DE">
                        <a:latin typeface="Euphemia" panose="020B0503040102020104" pitchFamily="34" charset="0"/>
                      </a:endParaRPr>
                    </a:p>
                    <a:p>
                      <a:r>
                        <a:rPr lang="de-DE">
                          <a:latin typeface="Euphemia" panose="020B0503040102020104" pitchFamily="34" charset="0"/>
                        </a:rPr>
                        <a:t>Industriegebiet</a:t>
                      </a:r>
                    </a:p>
                  </a:txBody>
                  <a:tcPr/>
                </a:tc>
                <a:extLst>
                  <a:ext uri="{0D108BD9-81ED-4DB2-BD59-A6C34878D82A}">
                    <a16:rowId xmlns:a16="http://schemas.microsoft.com/office/drawing/2014/main" val="2642491969"/>
                  </a:ext>
                </a:extLst>
              </a:tr>
            </a:tbl>
          </a:graphicData>
        </a:graphic>
      </p:graphicFrame>
      <p:sp>
        <p:nvSpPr>
          <p:cNvPr id="4" name="Textfeld 3">
            <a:extLst>
              <a:ext uri="{FF2B5EF4-FFF2-40B4-BE49-F238E27FC236}">
                <a16:creationId xmlns:a16="http://schemas.microsoft.com/office/drawing/2014/main" id="{8CC3CE29-4B29-0DF6-0FB6-55FE49560BC5}"/>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494714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Infotext Gewässergüte und Umfeld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C951123B-C921-7104-839E-D6E622C7598A}"/>
              </a:ext>
            </a:extLst>
          </p:cNvPr>
          <p:cNvGraphicFramePr>
            <a:graphicFrameLocks noGrp="1"/>
          </p:cNvGraphicFramePr>
          <p:nvPr userDrawn="1">
            <p:extLst>
              <p:ext uri="{D42A27DB-BD31-4B8C-83A1-F6EECF244321}">
                <p14:modId xmlns:p14="http://schemas.microsoft.com/office/powerpoint/2010/main" val="1926605521"/>
              </p:ext>
            </p:extLst>
          </p:nvPr>
        </p:nvGraphicFramePr>
        <p:xfrm>
          <a:off x="1375309" y="1012210"/>
          <a:ext cx="9412806" cy="4567757"/>
        </p:xfrm>
        <a:graphic>
          <a:graphicData uri="http://schemas.openxmlformats.org/drawingml/2006/table">
            <a:tbl>
              <a:tblPr firstRow="1" bandRow="1">
                <a:tableStyleId>{5940675A-B579-460E-94D1-54222C63F5DA}</a:tableStyleId>
              </a:tblPr>
              <a:tblGrid>
                <a:gridCol w="1568801">
                  <a:extLst>
                    <a:ext uri="{9D8B030D-6E8A-4147-A177-3AD203B41FA5}">
                      <a16:colId xmlns:a16="http://schemas.microsoft.com/office/drawing/2014/main" val="3355818055"/>
                    </a:ext>
                  </a:extLst>
                </a:gridCol>
                <a:gridCol w="1568801">
                  <a:extLst>
                    <a:ext uri="{9D8B030D-6E8A-4147-A177-3AD203B41FA5}">
                      <a16:colId xmlns:a16="http://schemas.microsoft.com/office/drawing/2014/main" val="1355363905"/>
                    </a:ext>
                  </a:extLst>
                </a:gridCol>
                <a:gridCol w="1568801">
                  <a:extLst>
                    <a:ext uri="{9D8B030D-6E8A-4147-A177-3AD203B41FA5}">
                      <a16:colId xmlns:a16="http://schemas.microsoft.com/office/drawing/2014/main" val="169058582"/>
                    </a:ext>
                  </a:extLst>
                </a:gridCol>
                <a:gridCol w="1568801">
                  <a:extLst>
                    <a:ext uri="{9D8B030D-6E8A-4147-A177-3AD203B41FA5}">
                      <a16:colId xmlns:a16="http://schemas.microsoft.com/office/drawing/2014/main" val="1702562001"/>
                    </a:ext>
                  </a:extLst>
                </a:gridCol>
                <a:gridCol w="1568801">
                  <a:extLst>
                    <a:ext uri="{9D8B030D-6E8A-4147-A177-3AD203B41FA5}">
                      <a16:colId xmlns:a16="http://schemas.microsoft.com/office/drawing/2014/main" val="1409146058"/>
                    </a:ext>
                  </a:extLst>
                </a:gridCol>
                <a:gridCol w="1568801">
                  <a:extLst>
                    <a:ext uri="{9D8B030D-6E8A-4147-A177-3AD203B41FA5}">
                      <a16:colId xmlns:a16="http://schemas.microsoft.com/office/drawing/2014/main" val="2353807010"/>
                    </a:ext>
                  </a:extLst>
                </a:gridCol>
              </a:tblGrid>
              <a:tr h="772343">
                <a:tc>
                  <a:txBody>
                    <a:bodyPr/>
                    <a:lstStyle/>
                    <a:p>
                      <a:r>
                        <a:rPr lang="de-DE" b="1">
                          <a:latin typeface="Euphemia" panose="020B0503040102020104" pitchFamily="34" charset="0"/>
                        </a:rPr>
                        <a:t>Parameter</a:t>
                      </a:r>
                    </a:p>
                  </a:txBody>
                  <a:tcPr>
                    <a:solidFill>
                      <a:schemeClr val="bg2">
                        <a:lumMod val="75000"/>
                      </a:schemeClr>
                    </a:solidFill>
                  </a:tcPr>
                </a:tc>
                <a:tc>
                  <a:txBody>
                    <a:bodyPr/>
                    <a:lstStyle/>
                    <a:p>
                      <a:r>
                        <a:rPr lang="de-DE" b="1">
                          <a:latin typeface="Euphemia" panose="020B0503040102020104" pitchFamily="34" charset="0"/>
                        </a:rPr>
                        <a:t>sehr gut (1)</a:t>
                      </a:r>
                    </a:p>
                  </a:txBody>
                  <a:tcPr>
                    <a:solidFill>
                      <a:srgbClr val="00B0F0"/>
                    </a:solidFill>
                  </a:tcPr>
                </a:tc>
                <a:tc>
                  <a:txBody>
                    <a:bodyPr/>
                    <a:lstStyle/>
                    <a:p>
                      <a:r>
                        <a:rPr lang="de-DE" b="1">
                          <a:latin typeface="Euphemia" panose="020B0503040102020104" pitchFamily="34" charset="0"/>
                        </a:rPr>
                        <a:t>gut (2)</a:t>
                      </a:r>
                    </a:p>
                  </a:txBody>
                  <a:tcPr>
                    <a:solidFill>
                      <a:srgbClr val="92D050"/>
                    </a:solidFill>
                  </a:tcPr>
                </a:tc>
                <a:tc>
                  <a:txBody>
                    <a:bodyPr/>
                    <a:lstStyle/>
                    <a:p>
                      <a:r>
                        <a:rPr lang="de-DE" b="1">
                          <a:latin typeface="Euphemia" panose="020B0503040102020104" pitchFamily="34" charset="0"/>
                        </a:rPr>
                        <a:t>mäßig (3)</a:t>
                      </a:r>
                    </a:p>
                  </a:txBody>
                  <a:tcPr>
                    <a:solidFill>
                      <a:srgbClr val="FFFF00"/>
                    </a:solidFill>
                  </a:tcPr>
                </a:tc>
                <a:tc>
                  <a:txBody>
                    <a:bodyPr/>
                    <a:lstStyle/>
                    <a:p>
                      <a:r>
                        <a:rPr lang="de-DE" b="1">
                          <a:latin typeface="Euphemia" panose="020B0503040102020104" pitchFamily="34" charset="0"/>
                        </a:rPr>
                        <a:t>unbefriedigend (4)</a:t>
                      </a:r>
                    </a:p>
                  </a:txBody>
                  <a:tcPr>
                    <a:solidFill>
                      <a:srgbClr val="FFC000"/>
                    </a:solidFill>
                  </a:tcPr>
                </a:tc>
                <a:tc>
                  <a:txBody>
                    <a:bodyPr/>
                    <a:lstStyle/>
                    <a:p>
                      <a:r>
                        <a:rPr lang="de-DE" b="1"/>
                        <a:t>schlecht (5)</a:t>
                      </a:r>
                    </a:p>
                  </a:txBody>
                  <a:tcPr>
                    <a:solidFill>
                      <a:srgbClr val="FF0000"/>
                    </a:solidFill>
                  </a:tcPr>
                </a:tc>
                <a:extLst>
                  <a:ext uri="{0D108BD9-81ED-4DB2-BD59-A6C34878D82A}">
                    <a16:rowId xmlns:a16="http://schemas.microsoft.com/office/drawing/2014/main" val="1438547404"/>
                  </a:ext>
                </a:extLst>
              </a:tr>
              <a:tr h="1235094">
                <a:tc>
                  <a:txBody>
                    <a:bodyPr/>
                    <a:lstStyle/>
                    <a:p>
                      <a:r>
                        <a:rPr lang="de-DE" b="1">
                          <a:latin typeface="Euphemia" panose="020B0503040102020104" pitchFamily="34" charset="0"/>
                        </a:rPr>
                        <a:t>Geruch</a:t>
                      </a:r>
                    </a:p>
                  </a:txBody>
                  <a:tcPr>
                    <a:solidFill>
                      <a:schemeClr val="bg2">
                        <a:lumMod val="90000"/>
                      </a:schemeClr>
                    </a:solidFill>
                  </a:tcPr>
                </a:tc>
                <a:tc>
                  <a:txBody>
                    <a:bodyPr/>
                    <a:lstStyle/>
                    <a:p>
                      <a:r>
                        <a:rPr lang="de-DE">
                          <a:latin typeface="Euphemia" panose="020B0503040102020104" pitchFamily="34" charset="0"/>
                        </a:rPr>
                        <a:t>nahezu geruchlos, frisch</a:t>
                      </a:r>
                    </a:p>
                  </a:txBody>
                  <a:tcPr/>
                </a:tc>
                <a:tc>
                  <a:txBody>
                    <a:bodyPr/>
                    <a:lstStyle/>
                    <a:p>
                      <a:r>
                        <a:rPr lang="de-DE">
                          <a:latin typeface="Euphemia" panose="020B0503040102020104" pitchFamily="34" charset="0"/>
                        </a:rPr>
                        <a:t>Geruch vorhanden, aber nicht unangenehm</a:t>
                      </a:r>
                    </a:p>
                  </a:txBody>
                  <a:tcPr/>
                </a:tc>
                <a:tc gridSpan="3">
                  <a:txBody>
                    <a:bodyPr/>
                    <a:lstStyle/>
                    <a:p>
                      <a:r>
                        <a:rPr lang="de-DE">
                          <a:latin typeface="Euphemia" panose="020B0503040102020104" pitchFamily="34" charset="0"/>
                        </a:rPr>
                        <a:t>unangenehmer, ,muffiger Geruch; Schlammablagerungen können nach faulen Eiern (H</a:t>
                      </a:r>
                      <a:r>
                        <a:rPr lang="de-DE" baseline="-25000">
                          <a:latin typeface="Euphemia" panose="020B0503040102020104" pitchFamily="34" charset="0"/>
                        </a:rPr>
                        <a:t>2</a:t>
                      </a:r>
                      <a:r>
                        <a:rPr lang="de-DE" baseline="0">
                          <a:latin typeface="Euphemia" panose="020B0503040102020104" pitchFamily="34" charset="0"/>
                        </a:rPr>
                        <a:t>S) riechen</a:t>
                      </a:r>
                      <a:endParaRPr lang="de-DE">
                        <a:latin typeface="Euphemia" panose="020B0503040102020104" pitchFamily="34" charset="0"/>
                      </a:endParaRPr>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642491969"/>
                  </a:ext>
                </a:extLst>
              </a:tr>
              <a:tr h="2354161">
                <a:tc>
                  <a:txBody>
                    <a:bodyPr/>
                    <a:lstStyle/>
                    <a:p>
                      <a:r>
                        <a:rPr lang="de-DE" b="1">
                          <a:latin typeface="Euphemia" panose="020B0503040102020104" pitchFamily="34" charset="0"/>
                        </a:rPr>
                        <a:t>Farbe (mit Trinkwasser-</a:t>
                      </a:r>
                    </a:p>
                    <a:p>
                      <a:r>
                        <a:rPr lang="de-DE" b="1">
                          <a:latin typeface="Euphemia" panose="020B0503040102020104" pitchFamily="34" charset="0"/>
                        </a:rPr>
                        <a:t>probe vor weißem Hintergrund vergleichen)</a:t>
                      </a:r>
                    </a:p>
                  </a:txBody>
                  <a:tcPr>
                    <a:solidFill>
                      <a:schemeClr val="bg2">
                        <a:lumMod val="90000"/>
                      </a:schemeClr>
                    </a:solidFill>
                  </a:tcPr>
                </a:tc>
                <a:tc>
                  <a:txBody>
                    <a:bodyPr/>
                    <a:lstStyle/>
                    <a:p>
                      <a:r>
                        <a:rPr lang="de-DE">
                          <a:latin typeface="Euphemia" panose="020B0503040102020104" pitchFamily="34" charset="0"/>
                        </a:rPr>
                        <a:t>farblos, klar (schwach bräunliche Färbung durch Humusstoffe z.B. in Moorgebieten möglich)</a:t>
                      </a:r>
                    </a:p>
                  </a:txBody>
                  <a:tcPr/>
                </a:tc>
                <a:tc>
                  <a:txBody>
                    <a:bodyPr/>
                    <a:lstStyle/>
                    <a:p>
                      <a:r>
                        <a:rPr lang="de-DE">
                          <a:latin typeface="Euphemia" panose="020B0503040102020104" pitchFamily="34" charset="0"/>
                        </a:rPr>
                        <a:t>leicht getrübt</a:t>
                      </a:r>
                    </a:p>
                  </a:txBody>
                  <a:tcPr/>
                </a:tc>
                <a:tc gridSpan="3">
                  <a:txBody>
                    <a:bodyPr/>
                    <a:lstStyle/>
                    <a:p>
                      <a:r>
                        <a:rPr lang="de-DE">
                          <a:latin typeface="Euphemia" panose="020B0503040102020104" pitchFamily="34" charset="0"/>
                        </a:rPr>
                        <a:t>stärker getrübt oder grünlich gefärbt (durch fädige Grünalgen oder freischwebende Algen/Phytoplankton)</a:t>
                      </a:r>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27174155"/>
                  </a:ext>
                </a:extLst>
              </a:tr>
            </a:tbl>
          </a:graphicData>
        </a:graphic>
      </p:graphicFrame>
      <p:sp>
        <p:nvSpPr>
          <p:cNvPr id="4" name="Textfeld 3">
            <a:extLst>
              <a:ext uri="{FF2B5EF4-FFF2-40B4-BE49-F238E27FC236}">
                <a16:creationId xmlns:a16="http://schemas.microsoft.com/office/drawing/2014/main" id="{8094B196-245C-EBB2-843F-3C03514AFCF8}"/>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57370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rgebnisse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10373777"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Ergebnisse der Bestimmung der Wasserqualität</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757176" y="2257305"/>
            <a:ext cx="10863324" cy="2535502"/>
          </a:xfrm>
          <a:prstGeom prst="rect">
            <a:avLst/>
          </a:prstGeom>
          <a:noFill/>
        </p:spPr>
        <p:txBody>
          <a:bodyPr wrap="square" rtlCol="0">
            <a:spAutoFit/>
          </a:bodyPr>
          <a:lstStyle/>
          <a:p>
            <a:pPr marL="457200" lvl="1" indent="0" fontAlgn="base">
              <a:lnSpc>
                <a:spcPct val="150000"/>
              </a:lnSpc>
              <a:buSzPts val="1450"/>
              <a:buFont typeface="Symbol" pitchFamily="2" charset="2"/>
              <a:buNone/>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der Aue ist						       . </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Geruch des Wassers ist							  .</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Farbe des Wassers ist						         .  </a:t>
            </a:r>
          </a:p>
          <a:p>
            <a:pPr marL="457200" lvl="1" indent="0" fontAlgn="base">
              <a:lnSpc>
                <a:spcPct val="150000"/>
              </a:lnSpc>
              <a:buSzPts val="1450"/>
              <a:buFont typeface="Symbol" pitchFamily="2" charset="2"/>
              <a:buNone/>
            </a:pPr>
            <a:endParaRPr lang="de-DE" sz="1800" u="none" strike="noStrike" kern="0" spc="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512EE3EF-3601-E542-5732-C75DCB4A8069}"/>
              </a:ext>
            </a:extLst>
          </p:cNvPr>
          <p:cNvSpPr>
            <a:spLocks noGrp="1"/>
          </p:cNvSpPr>
          <p:nvPr>
            <p:ph type="body" sz="quarter" idx="10" hasCustomPrompt="1"/>
          </p:nvPr>
        </p:nvSpPr>
        <p:spPr>
          <a:xfrm>
            <a:off x="4040297" y="2401381"/>
            <a:ext cx="5677861" cy="383259"/>
          </a:xfrm>
        </p:spPr>
        <p:txBody>
          <a:bodyPr>
            <a:normAutofit/>
          </a:bodyPr>
          <a:lstStyle>
            <a:lvl1pPr marL="0" indent="0">
              <a:buNone/>
              <a:defRPr sz="1800"/>
            </a:lvl1pPr>
          </a:lstStyle>
          <a:p>
            <a:pPr lvl="0"/>
            <a:r>
              <a:rPr lang="de-DE"/>
              <a:t>sehr gut / gut / mäßig / unbefriedigend / schlecht </a:t>
            </a:r>
          </a:p>
        </p:txBody>
      </p:sp>
      <p:sp>
        <p:nvSpPr>
          <p:cNvPr id="7" name="Textplatzhalter 4">
            <a:extLst>
              <a:ext uri="{FF2B5EF4-FFF2-40B4-BE49-F238E27FC236}">
                <a16:creationId xmlns:a16="http://schemas.microsoft.com/office/drawing/2014/main" id="{3A2A81AE-8792-FD9D-17FB-C0D70EC3BEAD}"/>
              </a:ext>
            </a:extLst>
          </p:cNvPr>
          <p:cNvSpPr>
            <a:spLocks noGrp="1"/>
          </p:cNvSpPr>
          <p:nvPr>
            <p:ph type="body" sz="quarter" idx="11" hasCustomPrompt="1"/>
          </p:nvPr>
        </p:nvSpPr>
        <p:spPr>
          <a:xfrm>
            <a:off x="4405348" y="3213835"/>
            <a:ext cx="5677861" cy="383259"/>
          </a:xfrm>
        </p:spPr>
        <p:txBody>
          <a:bodyPr>
            <a:normAutofit/>
          </a:bodyPr>
          <a:lstStyle>
            <a:lvl1pPr marL="0" indent="0">
              <a:buNone/>
              <a:defRPr sz="1800"/>
            </a:lvl1pPr>
          </a:lstStyle>
          <a:p>
            <a:pPr lvl="0"/>
            <a:r>
              <a:rPr lang="de-DE"/>
              <a:t>sehr gut / gut / mäßig / unbefriedigend / schlecht </a:t>
            </a:r>
          </a:p>
        </p:txBody>
      </p:sp>
      <p:sp>
        <p:nvSpPr>
          <p:cNvPr id="8" name="Textplatzhalter 4">
            <a:extLst>
              <a:ext uri="{FF2B5EF4-FFF2-40B4-BE49-F238E27FC236}">
                <a16:creationId xmlns:a16="http://schemas.microsoft.com/office/drawing/2014/main" id="{A718E40A-15B8-155B-04BA-A2407364B827}"/>
              </a:ext>
            </a:extLst>
          </p:cNvPr>
          <p:cNvSpPr>
            <a:spLocks noGrp="1"/>
          </p:cNvSpPr>
          <p:nvPr>
            <p:ph type="body" sz="quarter" idx="12" hasCustomPrompt="1"/>
          </p:nvPr>
        </p:nvSpPr>
        <p:spPr>
          <a:xfrm>
            <a:off x="4273748" y="4029485"/>
            <a:ext cx="5677861" cy="383259"/>
          </a:xfrm>
        </p:spPr>
        <p:txBody>
          <a:bodyPr>
            <a:normAutofit/>
          </a:bodyPr>
          <a:lstStyle>
            <a:lvl1pPr marL="0" indent="0">
              <a:buNone/>
              <a:defRPr sz="1800"/>
            </a:lvl1pPr>
          </a:lstStyle>
          <a:p>
            <a:pPr lvl="0"/>
            <a:r>
              <a:rPr lang="de-DE"/>
              <a:t>sehr gut / gut / mäßig / unbefriedigend / schlecht </a:t>
            </a:r>
          </a:p>
        </p:txBody>
      </p:sp>
      <p:sp>
        <p:nvSpPr>
          <p:cNvPr id="9" name="Textfeld 8">
            <a:extLst>
              <a:ext uri="{FF2B5EF4-FFF2-40B4-BE49-F238E27FC236}">
                <a16:creationId xmlns:a16="http://schemas.microsoft.com/office/drawing/2014/main" id="{C169736C-4FCF-A3A8-91B3-1617D9595E6D}"/>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37853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er_Arbeitsprozess Bestimmung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85787"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Bilder, die ihr gemacht habt, in die Platzhalter ein und beschriftet sie.</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Titel des Bildes</a:t>
            </a:r>
          </a:p>
        </p:txBody>
      </p:sp>
      <p:sp>
        <p:nvSpPr>
          <p:cNvPr id="3" name="Textfeld 2">
            <a:extLst>
              <a:ext uri="{FF2B5EF4-FFF2-40B4-BE49-F238E27FC236}">
                <a16:creationId xmlns:a16="http://schemas.microsoft.com/office/drawing/2014/main" id="{6E5DF0B4-510D-FBA0-6254-343A1915E5C2}"/>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84867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5" name="Textfeld 4">
            <a:extLst>
              <a:ext uri="{FF2B5EF4-FFF2-40B4-BE49-F238E27FC236}">
                <a16:creationId xmlns:a16="http://schemas.microsoft.com/office/drawing/2014/main" id="{3449365C-BBF5-13F7-7034-C6DED5865A7D}"/>
              </a:ext>
            </a:extLst>
          </p:cNvPr>
          <p:cNvSpPr txBox="1"/>
          <p:nvPr userDrawn="1"/>
        </p:nvSpPr>
        <p:spPr>
          <a:xfrm>
            <a:off x="1017917" y="603849"/>
            <a:ext cx="9359660" cy="923330"/>
          </a:xfrm>
          <a:prstGeom prst="rect">
            <a:avLst/>
          </a:prstGeom>
          <a:noFill/>
        </p:spPr>
        <p:txBody>
          <a:bodyPr wrap="square" rtlCol="0">
            <a:spAutoFit/>
          </a:bodyPr>
          <a:lstStyle/>
          <a:p>
            <a:r>
              <a:rPr lang="de-DE" sz="5400" b="1" noProof="0">
                <a:latin typeface="Euphemia" panose="020B0503040102020104" pitchFamily="34" charset="0"/>
              </a:rPr>
              <a:t>Übersicht der Gütefaktoren</a:t>
            </a:r>
          </a:p>
        </p:txBody>
      </p:sp>
    </p:spTree>
    <p:extLst>
      <p:ext uri="{BB962C8B-B14F-4D97-AF65-F5344CB8AC3E}">
        <p14:creationId xmlns:p14="http://schemas.microsoft.com/office/powerpoint/2010/main" val="21069978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udiodatei_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8850701"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Audio ein, in der ihr die Farbe und den Geruch des Wassers beschreibt. </a:t>
            </a:r>
            <a:endParaRPr lang="en-US" sz="1200" dirty="0"/>
          </a:p>
        </p:txBody>
      </p:sp>
      <p:sp>
        <p:nvSpPr>
          <p:cNvPr id="4" name="Textfeld 3">
            <a:extLst>
              <a:ext uri="{FF2B5EF4-FFF2-40B4-BE49-F238E27FC236}">
                <a16:creationId xmlns:a16="http://schemas.microsoft.com/office/drawing/2014/main" id="{D65FCE43-B115-0B16-8C0A-471972BCDC6D}"/>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
        <p:nvSpPr>
          <p:cNvPr id="9" name="Textplatzhalter 19"/>
          <p:cNvSpPr>
            <a:spLocks noGrp="1"/>
          </p:cNvSpPr>
          <p:nvPr>
            <p:ph type="body" sz="quarter" idx="19" hasCustomPrompt="1"/>
          </p:nvPr>
        </p:nvSpPr>
        <p:spPr>
          <a:xfrm>
            <a:off x="1201270" y="3016018"/>
            <a:ext cx="3346450" cy="768350"/>
          </a:xfrm>
        </p:spPr>
        <p:txBody>
          <a:bodyPr>
            <a:normAutofit/>
          </a:bodyPr>
          <a:lstStyle>
            <a:lvl1pPr marL="0" indent="0">
              <a:buNone/>
              <a:defRPr sz="2400"/>
            </a:lvl1pPr>
          </a:lstStyle>
          <a:p>
            <a:r>
              <a:rPr lang="de-DE" dirty="0"/>
              <a:t>Audiodatei über Reiter „Einfügen“ hinzufügen</a:t>
            </a:r>
          </a:p>
        </p:txBody>
      </p:sp>
    </p:spTree>
    <p:extLst>
      <p:ext uri="{BB962C8B-B14F-4D97-AF65-F5344CB8AC3E}">
        <p14:creationId xmlns:p14="http://schemas.microsoft.com/office/powerpoint/2010/main" val="3400256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Infotext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Chemische Gewässergüte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Diese Messergebnisse zeigen nur den </a:t>
            </a:r>
            <a:r>
              <a:rPr lang="de-DE" sz="1800" u="sng">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momentanen Zustand</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Wasserqualität an. Bedeutsam sind die Parameter, die mit einer Bewertungsstufe schlechter 2 bewertet werden.</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Symbol" pitchFamily="2" charset="2"/>
              <a:buChar char="-"/>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Wasserprobe muss aus der „fließenden Welle“ entnommen werden, also </a:t>
            </a:r>
            <a:r>
              <a:rPr lang="de-DE" sz="18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aus der Mitte des Gewässers</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nicht am Rand.</a:t>
            </a:r>
          </a:p>
          <a:p>
            <a:pPr marL="742950" lvl="1" indent="-285750" algn="just" fontAlgn="base">
              <a:lnSpc>
                <a:spcPct val="150000"/>
              </a:lnSpc>
              <a:buSzPts val="1450"/>
              <a:buFont typeface="Symbol" pitchFamily="2" charset="2"/>
              <a:buChar char="-"/>
            </a:pP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der Entnahme wird das Gefäß </a:t>
            </a:r>
            <a:r>
              <a:rPr lang="de-DE" sz="1800" u="sng"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schräg und entgegen der Fließrichtung</a:t>
            </a:r>
            <a:r>
              <a:rPr lang="de-DE" sz="18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gehalten.</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E811F72A-21AD-8043-53D6-ABB95A44A65E}"/>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761996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Infotext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Parameter: pH-Wert</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Normalerweise liegt der pH-Wert eines Gewässers zwischen 6,5 und 8,5. Der pH-Wert beeinflusst sowohl direkt als auch indirekt viele Prozesse. So sind Werte &lt;4 und &gt;10 giftig für viele Wasserlebewesen. Auch starke Schwankungen des pH-Werts sind gefährlich.</a:t>
            </a:r>
          </a:p>
          <a:p>
            <a:pPr marL="0" marR="0" lvl="0" indent="0" algn="just" defTabSz="914400" rtl="0" eaLnBrk="1" fontAlgn="auto" latinLnBrk="0" hangingPunct="1">
              <a:lnSpc>
                <a:spcPct val="150000"/>
              </a:lnSpc>
              <a:spcBef>
                <a:spcPts val="0"/>
              </a:spcBef>
              <a:spcAft>
                <a:spcPts val="0"/>
              </a:spcAft>
              <a:buClrTx/>
              <a:buSzTx/>
              <a:buFontTx/>
              <a:buNone/>
              <a:tabLst/>
              <a:defRPr/>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niedrigen pH-Werten spricht man von einer Versauerung des Gewässers: Die kalkhaltige Schale von Muscheln, Schnecken und Krebstieren löst sich auf. Die Giftwirkung von bestimmten Substanzen wird verstärkt. Algen und Wasserpflanzen können nicht mehr wachsen, da ihnen wichtige Stoffe fehlen.</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sehr hohen pH-Werten kommt es zu einer Zunahme des giftigen Stoffes Ammoniak.</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CAF670D5-AF5F-C353-B745-96A1DA3B1099}"/>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74182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Infotext_Chemische Gewässergüte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Parameter: Ammonium</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3627019"/>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 entsteht durch den Abbau von stickstoffhaltigen Substanzen wie Proteine, Aminosäuren und Harnstoff. Zusätzlich wird Ammonium ständig durch den Stickstoffkreislauf (siehe QR-Code) freigesetzt.</a:t>
            </a: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Durch einen hohen Ammonium-Gehalt steigt die Eutrophierungsgefahr (siehe QR-Code) und die Bildung von giftigem Ammoniak.</a:t>
            </a:r>
          </a:p>
          <a:p>
            <a:pPr>
              <a:lnSpc>
                <a:spcPct val="150000"/>
              </a:lnSpc>
            </a:pPr>
            <a:r>
              <a:rPr lang="de-DE" sz="180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pPr>
              <a:lnSpc>
                <a:spcPct val="150000"/>
              </a:lnSpc>
            </a:pPr>
            <a:r>
              <a:rPr lang="de-DE" sz="180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r>
              <a:rPr lang="en-US" sz="1000">
                <a:effectLst/>
                <a:latin typeface="Euphemia" panose="020B0503040102020104" pitchFamily="34" charset="0"/>
                <a:ea typeface="Arial Unicode MS" panose="020B0604020202020204" pitchFamily="34" charset="-128"/>
              </a:rPr>
              <a:t>Quelle: Graw, M. (2001). DETAILLIERTE ERL</a:t>
            </a:r>
            <a:r>
              <a:rPr lang="de-DE" sz="1000">
                <a:effectLst/>
                <a:latin typeface="Euphemia" panose="020B0503040102020104" pitchFamily="34" charset="0"/>
                <a:ea typeface="Arial Unicode MS" panose="020B0604020202020204" pitchFamily="34" charset="-128"/>
              </a:rPr>
              <a:t>Ä</a:t>
            </a:r>
            <a:r>
              <a:rPr lang="en-US" sz="1000">
                <a:effectLst/>
                <a:latin typeface="Euphemia" panose="020B0503040102020104" pitchFamily="34" charset="0"/>
                <a:ea typeface="Arial Unicode MS" panose="020B0604020202020204" pitchFamily="34" charset="-128"/>
              </a:rPr>
              <a:t>UTERUNGEN ZUR BEWERTUNG. In: </a:t>
            </a:r>
            <a:r>
              <a:rPr lang="en-US" sz="1000" err="1">
                <a:effectLst/>
                <a:latin typeface="Euphemia" panose="020B0503040102020104" pitchFamily="34" charset="0"/>
                <a:ea typeface="Arial Unicode MS" panose="020B0604020202020204" pitchFamily="34" charset="-128"/>
              </a:rPr>
              <a:t>Vereinigung</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Deutscher</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Gewässerschutz</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e.V.</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Hrsg</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Ökologische</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Bewertung</a:t>
            </a:r>
            <a:r>
              <a:rPr lang="en-US" sz="1000">
                <a:effectLst/>
                <a:latin typeface="Euphemia" panose="020B0503040102020104" pitchFamily="34" charset="0"/>
                <a:ea typeface="Arial Unicode MS" panose="020B0604020202020204" pitchFamily="34" charset="-128"/>
              </a:rPr>
              <a:t> von </a:t>
            </a:r>
            <a:r>
              <a:rPr lang="en-US" sz="1000" err="1">
                <a:effectLst/>
                <a:latin typeface="Euphemia" panose="020B0503040102020104" pitchFamily="34" charset="0"/>
                <a:ea typeface="Arial Unicode MS" panose="020B0604020202020204" pitchFamily="34" charset="-128"/>
              </a:rPr>
              <a:t>Fließ</a:t>
            </a:r>
            <a:r>
              <a:rPr lang="nl-NL" sz="1000" err="1">
                <a:effectLst/>
                <a:latin typeface="Euphemia" panose="020B0503040102020104" pitchFamily="34" charset="0"/>
                <a:ea typeface="Arial Unicode MS" panose="020B0604020202020204" pitchFamily="34" charset="-128"/>
              </a:rPr>
              <a:t>gew</a:t>
            </a:r>
            <a:r>
              <a:rPr lang="en-US" sz="1000" err="1">
                <a:effectLst/>
                <a:latin typeface="Euphemia" panose="020B0503040102020104" pitchFamily="34" charset="0"/>
                <a:ea typeface="Arial Unicode MS" panose="020B0604020202020204" pitchFamily="34" charset="-128"/>
              </a:rPr>
              <a:t>ässern</a:t>
            </a:r>
            <a:r>
              <a:rPr lang="en-US" sz="1000">
                <a:effectLst/>
                <a:latin typeface="Euphemia" panose="020B0503040102020104" pitchFamily="34" charset="0"/>
                <a:ea typeface="Arial Unicode MS" panose="020B0604020202020204" pitchFamily="34" charset="-128"/>
              </a:rPr>
              <a:t>. </a:t>
            </a:r>
            <a:r>
              <a:rPr lang="en-US" sz="1000" err="1">
                <a:effectLst/>
                <a:latin typeface="Euphemia" panose="020B0503040102020104" pitchFamily="34" charset="0"/>
                <a:ea typeface="Arial Unicode MS" panose="020B0604020202020204" pitchFamily="34" charset="-128"/>
              </a:rPr>
              <a:t>Schriftenreihe</a:t>
            </a:r>
            <a:r>
              <a:rPr lang="en-US" sz="1000">
                <a:effectLst/>
                <a:latin typeface="Euphemia" panose="020B0503040102020104" pitchFamily="34" charset="0"/>
                <a:ea typeface="Arial Unicode MS" panose="020B0604020202020204" pitchFamily="34" charset="-128"/>
              </a:rPr>
              <a:t> </a:t>
            </a:r>
            <a:r>
              <a:rPr lang="de-DE" sz="10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algn="just">
              <a:lnSpc>
                <a:spcPct val="150000"/>
              </a:lnSpc>
            </a:pP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8504A345-52CC-56BD-818B-FA9C8408C672}"/>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919914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Aufgaben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Arbeitsaufträge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27483" y="825798"/>
            <a:ext cx="5145969" cy="6227795"/>
          </a:xfrm>
          <a:prstGeom prst="rect">
            <a:avLst/>
          </a:prstGeom>
          <a:noFill/>
        </p:spPr>
        <p:txBody>
          <a:bodyPr wrap="square" rtlCol="0">
            <a:spAutoFit/>
          </a:bodyPr>
          <a:lstStyle/>
          <a:p>
            <a:pPr marL="457200" lvl="1" indent="0" fontAlgn="base">
              <a:lnSpc>
                <a:spcPct val="150000"/>
              </a:lnSpc>
              <a:buSzPts val="1450"/>
              <a:buFont typeface="Wingdings" pitchFamily="2" charset="2"/>
              <a:buNone/>
            </a:pPr>
            <a:endPar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„pH-Wert“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(Smartsensoren). Die Dauer der Messung sollte ca. 30 s betragen.</a:t>
            </a:r>
          </a:p>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Führt eine Vergleichsmessung mit einer Wasserprobe von einer anderen Stelle in der Mitte des Gewässers durch.</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Screenshots von den Graphen in der </a:t>
            </a:r>
            <a:r>
              <a:rPr lang="de-DE" sz="1800" u="none" strike="noStrike" kern="0" spc="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Sparkvue</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App und bestimmt den Mittelwert.</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87498D2E-DC9E-E1DB-869B-E5B45C8083A5}"/>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
        <p:nvSpPr>
          <p:cNvPr id="3" name="Textfeld 28">
            <a:extLst>
              <a:ext uri="{FF2B5EF4-FFF2-40B4-BE49-F238E27FC236}">
                <a16:creationId xmlns:a16="http://schemas.microsoft.com/office/drawing/2014/main" id="{EA72E2B1-F8CE-A4C2-A4E4-782E673E48F4}"/>
              </a:ext>
            </a:extLst>
          </p:cNvPr>
          <p:cNvSpPr txBox="1"/>
          <p:nvPr userDrawn="1"/>
        </p:nvSpPr>
        <p:spPr>
          <a:xfrm>
            <a:off x="6655492" y="1484048"/>
            <a:ext cx="4254393" cy="4190058"/>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gn="just">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Der pH-Sensor darf nicht in das Gewässer gehalten werden! Entnehmt zur Bestimmung eine Wasserprobe mit einem geeigneten Gefäß aus der Mitte des Gewässers.</a:t>
            </a:r>
          </a:p>
          <a:p>
            <a:pPr marL="0" indent="0" algn="just">
              <a:lnSpc>
                <a:spcPct val="150000"/>
              </a:lnSpc>
              <a:buFont typeface="Wingdings" pitchFamily="2" charset="2"/>
              <a:buNone/>
            </a:pPr>
            <a:endParaRPr lang="de-DE" sz="1800" noProof="0" dirty="0">
              <a:effectLst/>
              <a:latin typeface="Euphemia" panose="020B0503040102020104" pitchFamily="34" charset="0"/>
              <a:ea typeface="Arial Unicode MS" panose="020B0604020202020204" pitchFamily="34" charset="-128"/>
            </a:endParaRPr>
          </a:p>
          <a:p>
            <a:pPr marL="285750" indent="-285750" algn="just">
              <a:lnSpc>
                <a:spcPct val="150000"/>
              </a:lnSpc>
              <a:buFont typeface="Wingdings" pitchFamily="2" charset="2"/>
              <a:buChar char="v"/>
            </a:pPr>
            <a:r>
              <a:rPr lang="de-DE" sz="1800" noProof="0" dirty="0">
                <a:effectLst/>
                <a:latin typeface="Euphemia" panose="020B0503040102020104" pitchFamily="34" charset="0"/>
                <a:ea typeface="Arial Unicode MS" panose="020B0604020202020204" pitchFamily="34" charset="-128"/>
              </a:rPr>
              <a:t>Er darf nur der untere Bereich des Sensors mit Wasser in Berührung kommen.</a:t>
            </a:r>
            <a:r>
              <a:rPr lang="de-DE" noProof="0" dirty="0">
                <a:effectLst/>
                <a:latin typeface="Euphemia" panose="020B0503040102020104" pitchFamily="34" charset="0"/>
              </a:rPr>
              <a:t> </a:t>
            </a:r>
          </a:p>
        </p:txBody>
      </p:sp>
    </p:spTree>
    <p:extLst>
      <p:ext uri="{BB962C8B-B14F-4D97-AF65-F5344CB8AC3E}">
        <p14:creationId xmlns:p14="http://schemas.microsoft.com/office/powerpoint/2010/main" val="19873076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Aufgaben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Arbeitsaufträge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484048"/>
            <a:ext cx="5495925" cy="4935134"/>
          </a:xfrm>
          <a:prstGeom prst="rect">
            <a:avLst/>
          </a:prstGeom>
          <a:noFill/>
        </p:spPr>
        <p:txBody>
          <a:bodyPr wrap="square" rtlCol="0">
            <a:spAutoFit/>
          </a:bodyPr>
          <a:lstStyle/>
          <a:p>
            <a:pPr marL="457200" lvl="1" indent="0" fontAlgn="base">
              <a:lnSpc>
                <a:spcPct val="150000"/>
              </a:lnSpc>
              <a:buSzPts val="1450"/>
              <a:buFont typeface="Wingdings" pitchFamily="2" charset="2"/>
              <a:buNone/>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„Ammoniumgehalt“</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(Teststreifen).</a:t>
            </a:r>
            <a:endParaRPr lang="de-DE" sz="1800" b="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Wingdings" pitchFamily="2" charset="2"/>
              <a:buNone/>
            </a:pPr>
            <a:r>
              <a:rPr lang="de-DE" sz="1800" b="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725A259-F5DC-21F2-11C5-0E73E0C8A0DF}"/>
              </a:ext>
            </a:extLst>
          </p:cNvPr>
          <p:cNvSpPr txBox="1"/>
          <p:nvPr userDrawn="1"/>
        </p:nvSpPr>
        <p:spPr>
          <a:xfrm>
            <a:off x="6684579" y="1679641"/>
            <a:ext cx="3947786" cy="3319307"/>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Entnehmt eine Wasserprobe mit einem geeigneten Gefäß und beachtet die Anleitung zur Bestimmung des Ammoniumgehalts auf der nächsten Seite!</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7" name="Textfeld 6">
            <a:extLst>
              <a:ext uri="{FF2B5EF4-FFF2-40B4-BE49-F238E27FC236}">
                <a16:creationId xmlns:a16="http://schemas.microsoft.com/office/drawing/2014/main" id="{87293E10-ED93-09D3-038A-4FA26864D7E7}"/>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4113648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inweise_Ammoniumge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Wichtige Hinweise zur Bestimmung des Ammoniumgehalts</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12726" y="2019471"/>
            <a:ext cx="9847958" cy="5212132"/>
          </a:xfrm>
          <a:prstGeom prst="rect">
            <a:avLst/>
          </a:prstGeom>
          <a:noFill/>
        </p:spPr>
        <p:txBody>
          <a:bodyPr wrap="square" rtlCol="0">
            <a:spAutoFit/>
          </a:bodyPr>
          <a:lstStyle/>
          <a:p>
            <a:pPr marL="0" lvl="0" indent="0" algn="just" fontAlgn="base">
              <a:lnSpc>
                <a:spcPct val="150000"/>
              </a:lnSpc>
              <a:buFont typeface="+mj-lt"/>
              <a:buNone/>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Für die Bestimmung des Ammoniumgehalts sind das Tragen von Handschuhen und Schutzbrille erforderlich! Führt die Bestimmung an der zentralen Stelle durch.</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Messgefäß mit zu untersuchender Probe spülen und bis zu 5ml Markierung füllen.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10 Tropfen NH</a:t>
            </a:r>
            <a:r>
              <a:rPr lang="de-DE" sz="1600" u="none" strike="noStrike" kern="0" spc="0" baseline="-25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4</a:t>
            </a:r>
            <a:r>
              <a:rPr lang="de-DE" sz="1600" u="none" strike="noStrike" kern="0" spc="0" baseline="30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-1 (Natronlauge) zutropfen.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leicht umschwenken.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5 Sekunden in Probe eintauchen.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Flüssigkeit abschütteln.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 Minute warten.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mit Farbskala vergleichen.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Foto machen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ordnungsgemäß entsorgen: Abfallbehälter für Säuren und Laugen, </a:t>
            </a:r>
            <a:r>
              <a:rPr lang="de-DE" sz="1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nicht </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zurück in das Gewässer geben.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kann im Müll entsorgt werden.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032B9987-F635-D375-D32F-2DD1127243D3}"/>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4953243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Infotext_Chemische Gewässergüte 4">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89F70382-72B0-1D87-FE9C-E5BD10454444}"/>
              </a:ext>
            </a:extLst>
          </p:cNvPr>
          <p:cNvGraphicFramePr>
            <a:graphicFrameLocks noGrp="1"/>
          </p:cNvGraphicFramePr>
          <p:nvPr userDrawn="1">
            <p:extLst>
              <p:ext uri="{D42A27DB-BD31-4B8C-83A1-F6EECF244321}">
                <p14:modId xmlns:p14="http://schemas.microsoft.com/office/powerpoint/2010/main" val="3658638338"/>
              </p:ext>
            </p:extLst>
          </p:nvPr>
        </p:nvGraphicFramePr>
        <p:xfrm>
          <a:off x="1160130" y="2274188"/>
          <a:ext cx="9970824" cy="2309624"/>
        </p:xfrm>
        <a:graphic>
          <a:graphicData uri="http://schemas.openxmlformats.org/drawingml/2006/table">
            <a:tbl>
              <a:tblPr firstRow="1" bandRow="1">
                <a:tableStyleId>{5940675A-B579-460E-94D1-54222C63F5DA}</a:tableStyleId>
              </a:tblPr>
              <a:tblGrid>
                <a:gridCol w="1661804">
                  <a:extLst>
                    <a:ext uri="{9D8B030D-6E8A-4147-A177-3AD203B41FA5}">
                      <a16:colId xmlns:a16="http://schemas.microsoft.com/office/drawing/2014/main" val="1478182097"/>
                    </a:ext>
                  </a:extLst>
                </a:gridCol>
                <a:gridCol w="1661804">
                  <a:extLst>
                    <a:ext uri="{9D8B030D-6E8A-4147-A177-3AD203B41FA5}">
                      <a16:colId xmlns:a16="http://schemas.microsoft.com/office/drawing/2014/main" val="3335023118"/>
                    </a:ext>
                  </a:extLst>
                </a:gridCol>
                <a:gridCol w="1661804">
                  <a:extLst>
                    <a:ext uri="{9D8B030D-6E8A-4147-A177-3AD203B41FA5}">
                      <a16:colId xmlns:a16="http://schemas.microsoft.com/office/drawing/2014/main" val="1495505409"/>
                    </a:ext>
                  </a:extLst>
                </a:gridCol>
                <a:gridCol w="1661804">
                  <a:extLst>
                    <a:ext uri="{9D8B030D-6E8A-4147-A177-3AD203B41FA5}">
                      <a16:colId xmlns:a16="http://schemas.microsoft.com/office/drawing/2014/main" val="3833906306"/>
                    </a:ext>
                  </a:extLst>
                </a:gridCol>
                <a:gridCol w="1661804">
                  <a:extLst>
                    <a:ext uri="{9D8B030D-6E8A-4147-A177-3AD203B41FA5}">
                      <a16:colId xmlns:a16="http://schemas.microsoft.com/office/drawing/2014/main" val="137863046"/>
                    </a:ext>
                  </a:extLst>
                </a:gridCol>
                <a:gridCol w="1661804">
                  <a:extLst>
                    <a:ext uri="{9D8B030D-6E8A-4147-A177-3AD203B41FA5}">
                      <a16:colId xmlns:a16="http://schemas.microsoft.com/office/drawing/2014/main" val="381582394"/>
                    </a:ext>
                  </a:extLst>
                </a:gridCol>
              </a:tblGrid>
              <a:tr h="592648">
                <a:tc>
                  <a:txBody>
                    <a:bodyPr/>
                    <a:lstStyle/>
                    <a:p>
                      <a:r>
                        <a:rPr lang="de-DE" b="1"/>
                        <a:t>Parameter</a:t>
                      </a:r>
                    </a:p>
                  </a:txBody>
                  <a:tcPr>
                    <a:solidFill>
                      <a:schemeClr val="bg2">
                        <a:lumMod val="75000"/>
                      </a:schemeClr>
                    </a:solidFill>
                  </a:tcPr>
                </a:tc>
                <a:tc>
                  <a:txBody>
                    <a:bodyPr/>
                    <a:lstStyle/>
                    <a:p>
                      <a:r>
                        <a:rPr lang="de-DE" b="1"/>
                        <a:t>sehr gut (1)</a:t>
                      </a:r>
                    </a:p>
                  </a:txBody>
                  <a:tcPr>
                    <a:solidFill>
                      <a:srgbClr val="00B0F0"/>
                    </a:solidFill>
                  </a:tcPr>
                </a:tc>
                <a:tc>
                  <a:txBody>
                    <a:bodyPr/>
                    <a:lstStyle/>
                    <a:p>
                      <a:r>
                        <a:rPr lang="de-DE" b="1"/>
                        <a:t>gut (2)</a:t>
                      </a:r>
                    </a:p>
                  </a:txBody>
                  <a:tcPr>
                    <a:solidFill>
                      <a:srgbClr val="92D050"/>
                    </a:solidFill>
                  </a:tcPr>
                </a:tc>
                <a:tc>
                  <a:txBody>
                    <a:bodyPr/>
                    <a:lstStyle/>
                    <a:p>
                      <a:r>
                        <a:rPr lang="de-DE" b="1"/>
                        <a:t>mäßig (3)</a:t>
                      </a:r>
                    </a:p>
                  </a:txBody>
                  <a:tcPr>
                    <a:solidFill>
                      <a:srgbClr val="FFFF00"/>
                    </a:solidFill>
                  </a:tcPr>
                </a:tc>
                <a:tc>
                  <a:txBody>
                    <a:bodyPr/>
                    <a:lstStyle/>
                    <a:p>
                      <a:r>
                        <a:rPr lang="de-DE" b="1"/>
                        <a:t>unbefriedigend (4)</a:t>
                      </a:r>
                    </a:p>
                  </a:txBody>
                  <a:tcPr>
                    <a:solidFill>
                      <a:srgbClr val="FFC000"/>
                    </a:solidFill>
                  </a:tcPr>
                </a:tc>
                <a:tc>
                  <a:txBody>
                    <a:bodyPr/>
                    <a:lstStyle/>
                    <a:p>
                      <a:r>
                        <a:rPr lang="de-DE" b="1"/>
                        <a:t>schlecht (5)</a:t>
                      </a:r>
                    </a:p>
                  </a:txBody>
                  <a:tcPr>
                    <a:solidFill>
                      <a:srgbClr val="FF0000"/>
                    </a:solidFill>
                  </a:tcPr>
                </a:tc>
                <a:extLst>
                  <a:ext uri="{0D108BD9-81ED-4DB2-BD59-A6C34878D82A}">
                    <a16:rowId xmlns:a16="http://schemas.microsoft.com/office/drawing/2014/main" val="2265992235"/>
                  </a:ext>
                </a:extLst>
              </a:tr>
              <a:tr h="596436">
                <a:tc>
                  <a:txBody>
                    <a:bodyPr/>
                    <a:lstStyle/>
                    <a:p>
                      <a:r>
                        <a:rPr lang="de-DE" b="1"/>
                        <a:t>pH-Wert</a:t>
                      </a:r>
                    </a:p>
                  </a:txBody>
                  <a:tcPr>
                    <a:solidFill>
                      <a:schemeClr val="bg2">
                        <a:lumMod val="90000"/>
                      </a:schemeClr>
                    </a:solidFill>
                  </a:tcPr>
                </a:tc>
                <a:tc>
                  <a:txBody>
                    <a:bodyPr/>
                    <a:lstStyle/>
                    <a:p>
                      <a:r>
                        <a:rPr lang="de-DE"/>
                        <a:t>6,5 – 8,0</a:t>
                      </a:r>
                    </a:p>
                  </a:txBody>
                  <a:tcPr/>
                </a:tc>
                <a:tc>
                  <a:txBody>
                    <a:bodyPr/>
                    <a:lstStyle/>
                    <a:p>
                      <a:r>
                        <a:rPr lang="de-DE"/>
                        <a:t>6,0 -6,4 oder 8,1 – 8,5</a:t>
                      </a:r>
                    </a:p>
                  </a:txBody>
                  <a:tcPr/>
                </a:tc>
                <a:tc>
                  <a:txBody>
                    <a:bodyPr/>
                    <a:lstStyle/>
                    <a:p>
                      <a:r>
                        <a:rPr lang="de-DE"/>
                        <a:t>5,5 – 5,9 oder 8,6 – 9,0</a:t>
                      </a:r>
                    </a:p>
                  </a:txBody>
                  <a:tcPr/>
                </a:tc>
                <a:tc>
                  <a:txBody>
                    <a:bodyPr/>
                    <a:lstStyle/>
                    <a:p>
                      <a:r>
                        <a:rPr lang="de-DE"/>
                        <a:t>5,0 – 5,4 oder 9,1 – 9,5 </a:t>
                      </a:r>
                    </a:p>
                  </a:txBody>
                  <a:tcPr/>
                </a:tc>
                <a:tc>
                  <a:txBody>
                    <a:bodyPr/>
                    <a:lstStyle/>
                    <a:p>
                      <a:r>
                        <a:rPr lang="de-DE"/>
                        <a:t>&lt; 5,0 oder &gt; 9,5</a:t>
                      </a:r>
                    </a:p>
                  </a:txBody>
                  <a:tcPr/>
                </a:tc>
                <a:extLst>
                  <a:ext uri="{0D108BD9-81ED-4DB2-BD59-A6C34878D82A}">
                    <a16:rowId xmlns:a16="http://schemas.microsoft.com/office/drawing/2014/main" val="1443033209"/>
                  </a:ext>
                </a:extLst>
              </a:tr>
              <a:tr h="1029464">
                <a:tc>
                  <a:txBody>
                    <a:bodyPr/>
                    <a:lstStyle/>
                    <a:p>
                      <a:r>
                        <a:rPr lang="de-DE" b="1"/>
                        <a:t>Ammonium (mg/l)</a:t>
                      </a:r>
                    </a:p>
                  </a:txBody>
                  <a:tcPr>
                    <a:solidFill>
                      <a:schemeClr val="bg2">
                        <a:lumMod val="90000"/>
                      </a:schemeClr>
                    </a:solidFill>
                  </a:tcPr>
                </a:tc>
                <a:tc>
                  <a:txBody>
                    <a:bodyPr/>
                    <a:lstStyle/>
                    <a:p>
                      <a:r>
                        <a:rPr lang="de-DE" dirty="0"/>
                        <a:t>&lt; 0,1</a:t>
                      </a:r>
                    </a:p>
                  </a:txBody>
                  <a:tcPr/>
                </a:tc>
                <a:tc>
                  <a:txBody>
                    <a:bodyPr/>
                    <a:lstStyle/>
                    <a:p>
                      <a:r>
                        <a:rPr lang="de-DE" dirty="0"/>
                        <a:t>0,1-0,4</a:t>
                      </a:r>
                    </a:p>
                  </a:txBody>
                  <a:tcPr/>
                </a:tc>
                <a:tc>
                  <a:txBody>
                    <a:bodyPr/>
                    <a:lstStyle/>
                    <a:p>
                      <a:r>
                        <a:rPr lang="de-DE" dirty="0"/>
                        <a:t>0,5-0,8</a:t>
                      </a:r>
                    </a:p>
                  </a:txBody>
                  <a:tcPr/>
                </a:tc>
                <a:tc>
                  <a:txBody>
                    <a:bodyPr/>
                    <a:lstStyle/>
                    <a:p>
                      <a:r>
                        <a:rPr lang="de-DE" dirty="0"/>
                        <a:t>1,0-1,5</a:t>
                      </a:r>
                    </a:p>
                  </a:txBody>
                  <a:tcPr/>
                </a:tc>
                <a:tc>
                  <a:txBody>
                    <a:bodyPr/>
                    <a:lstStyle/>
                    <a:p>
                      <a:r>
                        <a:rPr lang="de-DE" dirty="0"/>
                        <a:t>&gt; 1,5</a:t>
                      </a:r>
                    </a:p>
                  </a:txBody>
                  <a:tcPr/>
                </a:tc>
                <a:extLst>
                  <a:ext uri="{0D108BD9-81ED-4DB2-BD59-A6C34878D82A}">
                    <a16:rowId xmlns:a16="http://schemas.microsoft.com/office/drawing/2014/main" val="672304273"/>
                  </a:ext>
                </a:extLst>
              </a:tr>
            </a:tbl>
          </a:graphicData>
        </a:graphic>
      </p:graphicFrame>
      <p:sp>
        <p:nvSpPr>
          <p:cNvPr id="4" name="Textfeld 3">
            <a:extLst>
              <a:ext uri="{FF2B5EF4-FFF2-40B4-BE49-F238E27FC236}">
                <a16:creationId xmlns:a16="http://schemas.microsoft.com/office/drawing/2014/main" id="{FE8FBF47-92BB-A07A-9D38-BBB18D98DA39}"/>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1419183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rgebnisse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Ergebnisse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829255"/>
            <a:ext cx="9847958" cy="2943563"/>
          </a:xfrm>
          <a:prstGeom prst="rect">
            <a:avLst/>
          </a:prstGeom>
          <a:noFill/>
        </p:spPr>
        <p:txBody>
          <a:bodyPr wrap="square" rtlCol="0">
            <a:spAutoFit/>
          </a:bodyPr>
          <a:lstStyle/>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mittlere pH-Wert </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beträgt					  .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pH-Wert</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somit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Ammoniumgehalt</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beträgt ca.                                        mg/l . </a:t>
            </a:r>
          </a:p>
          <a:p>
            <a:pPr algn="just">
              <a:lnSpc>
                <a:spcPct val="150000"/>
              </a:lnSpc>
            </a:pPr>
            <a:endPar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Ammoniumwert </a:t>
            </a:r>
            <a:r>
              <a:rPr lang="de-DE" sz="18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somit 							.</a:t>
            </a:r>
            <a:endParaRPr lang="de-DE" sz="1600"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DAAC8B14-16D2-8AF9-E5BD-EA3B97850E5D}"/>
              </a:ext>
            </a:extLst>
          </p:cNvPr>
          <p:cNvSpPr>
            <a:spLocks noGrp="1"/>
          </p:cNvSpPr>
          <p:nvPr>
            <p:ph type="body" sz="quarter" idx="10" hasCustomPrompt="1"/>
          </p:nvPr>
        </p:nvSpPr>
        <p:spPr>
          <a:xfrm>
            <a:off x="4188453" y="1908515"/>
            <a:ext cx="4360124" cy="399506"/>
          </a:xfrm>
        </p:spPr>
        <p:txBody>
          <a:bodyPr>
            <a:normAutofit/>
          </a:bodyPr>
          <a:lstStyle>
            <a:lvl1pPr marL="0" indent="0">
              <a:buNone/>
              <a:defRPr sz="1800"/>
            </a:lvl1pPr>
          </a:lstStyle>
          <a:p>
            <a:pPr lvl="0"/>
            <a:r>
              <a:rPr lang="de-DE"/>
              <a:t>berechneten Mittelwert hier eintragen</a:t>
            </a:r>
          </a:p>
        </p:txBody>
      </p:sp>
      <p:sp>
        <p:nvSpPr>
          <p:cNvPr id="7" name="Textplatzhalter 4">
            <a:extLst>
              <a:ext uri="{FF2B5EF4-FFF2-40B4-BE49-F238E27FC236}">
                <a16:creationId xmlns:a16="http://schemas.microsoft.com/office/drawing/2014/main" id="{F9657876-1AFF-75F6-9A5C-2C8D86D44638}"/>
              </a:ext>
            </a:extLst>
          </p:cNvPr>
          <p:cNvSpPr>
            <a:spLocks noGrp="1"/>
          </p:cNvSpPr>
          <p:nvPr>
            <p:ph type="body" sz="quarter" idx="11" hasCustomPrompt="1"/>
          </p:nvPr>
        </p:nvSpPr>
        <p:spPr>
          <a:xfrm>
            <a:off x="3426453" y="2763266"/>
            <a:ext cx="5930198" cy="399506"/>
          </a:xfrm>
        </p:spPr>
        <p:txBody>
          <a:bodyPr>
            <a:normAutofit/>
          </a:bodyPr>
          <a:lstStyle>
            <a:lvl1pPr marL="0" indent="0">
              <a:buNone/>
              <a:defRPr sz="1800"/>
            </a:lvl1pPr>
          </a:lstStyle>
          <a:p>
            <a:pPr lvl="0"/>
            <a:r>
              <a:rPr lang="de-DE"/>
              <a:t>sehr gut / gut / mäßig / unbefriedigend / schlecht</a:t>
            </a:r>
          </a:p>
        </p:txBody>
      </p:sp>
      <p:sp>
        <p:nvSpPr>
          <p:cNvPr id="8" name="Textplatzhalter 4">
            <a:extLst>
              <a:ext uri="{FF2B5EF4-FFF2-40B4-BE49-F238E27FC236}">
                <a16:creationId xmlns:a16="http://schemas.microsoft.com/office/drawing/2014/main" id="{0AD7C0B3-46F2-5848-75B0-8BF73EA50A01}"/>
              </a:ext>
            </a:extLst>
          </p:cNvPr>
          <p:cNvSpPr>
            <a:spLocks noGrp="1"/>
          </p:cNvSpPr>
          <p:nvPr>
            <p:ph type="body" sz="quarter" idx="12" hasCustomPrompt="1"/>
          </p:nvPr>
        </p:nvSpPr>
        <p:spPr>
          <a:xfrm>
            <a:off x="4668856" y="3618017"/>
            <a:ext cx="4360124" cy="399506"/>
          </a:xfrm>
        </p:spPr>
        <p:txBody>
          <a:bodyPr>
            <a:normAutofit/>
          </a:bodyPr>
          <a:lstStyle>
            <a:lvl1pPr marL="0" indent="0">
              <a:buNone/>
              <a:defRPr sz="1800"/>
            </a:lvl1pPr>
          </a:lstStyle>
          <a:p>
            <a:pPr lvl="0"/>
            <a:r>
              <a:rPr lang="de-DE"/>
              <a:t>berechneten Mittelwert hier eintragen</a:t>
            </a:r>
          </a:p>
        </p:txBody>
      </p:sp>
      <p:sp>
        <p:nvSpPr>
          <p:cNvPr id="9" name="Textplatzhalter 4">
            <a:extLst>
              <a:ext uri="{FF2B5EF4-FFF2-40B4-BE49-F238E27FC236}">
                <a16:creationId xmlns:a16="http://schemas.microsoft.com/office/drawing/2014/main" id="{07701BFD-CA25-0DC3-7423-D871B7F1A141}"/>
              </a:ext>
            </a:extLst>
          </p:cNvPr>
          <p:cNvSpPr>
            <a:spLocks noGrp="1"/>
          </p:cNvSpPr>
          <p:nvPr>
            <p:ph type="body" sz="quarter" idx="13" hasCustomPrompt="1"/>
          </p:nvPr>
        </p:nvSpPr>
        <p:spPr>
          <a:xfrm>
            <a:off x="4188453" y="4403224"/>
            <a:ext cx="5930198" cy="399506"/>
          </a:xfrm>
        </p:spPr>
        <p:txBody>
          <a:bodyPr>
            <a:normAutofit/>
          </a:bodyPr>
          <a:lstStyle>
            <a:lvl1pPr marL="0" indent="0">
              <a:buNone/>
              <a:defRPr sz="1800"/>
            </a:lvl1pPr>
          </a:lstStyle>
          <a:p>
            <a:pPr lvl="0"/>
            <a:r>
              <a:rPr lang="de-DE"/>
              <a:t>sehr gut / gut / mäßig / unbefriedigend / schlecht</a:t>
            </a:r>
          </a:p>
        </p:txBody>
      </p:sp>
      <p:sp>
        <p:nvSpPr>
          <p:cNvPr id="10" name="Textfeld 9">
            <a:extLst>
              <a:ext uri="{FF2B5EF4-FFF2-40B4-BE49-F238E27FC236}">
                <a16:creationId xmlns:a16="http://schemas.microsoft.com/office/drawing/2014/main" id="{6EF018A3-704C-CF6F-FC6D-1172DC5C145E}"/>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521952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Bilder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Fügt hier die Fotos, die ihr während des Arbeitsprozesses gemacht habt, und die Screenshots aus der </a:t>
            </a:r>
            <a:r>
              <a:rPr kumimoji="0" lang="de-DE" sz="3600" b="1" i="1" u="none" strike="noStrike" kern="1200" cap="none" spc="0" normalizeH="0" baseline="0" noProof="0" err="1">
                <a:ln>
                  <a:noFill/>
                </a:ln>
                <a:solidFill>
                  <a:prstClr val="black"/>
                </a:solidFill>
                <a:effectLst/>
                <a:uLnTx/>
                <a:uFillTx/>
                <a:latin typeface="Euphemia" panose="020B0503040102020104" pitchFamily="34" charset="0"/>
                <a:ea typeface="+mn-ea"/>
                <a:cs typeface="+mn-cs"/>
              </a:rPr>
              <a:t>SPARKvue</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-App ein.</a:t>
            </a:r>
            <a:endParaRPr lang="de-DE" sz="3600" b="1"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Titel des Bildes</a:t>
            </a:r>
          </a:p>
        </p:txBody>
      </p:sp>
      <p:sp>
        <p:nvSpPr>
          <p:cNvPr id="3" name="Textfeld 2">
            <a:extLst>
              <a:ext uri="{FF2B5EF4-FFF2-40B4-BE49-F238E27FC236}">
                <a16:creationId xmlns:a16="http://schemas.microsoft.com/office/drawing/2014/main" id="{1F2147C7-BBD2-98B6-EAC3-6F917261BB8A}"/>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584086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otext Saprobien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Biologische Gewässergüte</a:t>
            </a:r>
          </a:p>
          <a:p>
            <a:endParaRPr lang="en-US" sz="120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744159"/>
            <a:ext cx="7194433" cy="4473469"/>
          </a:xfrm>
          <a:prstGeom prst="rect">
            <a:avLst/>
          </a:prstGeom>
          <a:noFill/>
        </p:spPr>
        <p:txBody>
          <a:bodyPr wrap="square" rtlCol="0">
            <a:spAutoFit/>
          </a:bodyPr>
          <a:lstStyle/>
          <a:p>
            <a:pPr algn="just">
              <a:lnSpc>
                <a:spcPct val="150000"/>
              </a:lnSpc>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600" b="1"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weist auf die Belastung eines Fließ</a:t>
            </a:r>
            <a:r>
              <a:rPr lang="nl-NL" sz="16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60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ässers</a:t>
            </a: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hinsichtlich des Sauerstoffgehalts hin. Der Index gibt aber auch Hinweise bezüglich des gesamtökologischen Zustands. Eine natürliche Artenvielfalt ist nur in Gewässern anzutreffen, in denen vielfältige Gewässerstrukturen vorkommen. Wenn trotz guter Gewässerstruktur und Wasserqualität ein geringes Artenspektrum festgestellt wird, kann dies auf frühere Verunreinigungen des Wassers hinweisen. </a:t>
            </a:r>
          </a:p>
          <a:p>
            <a:pPr algn="just">
              <a:lnSpc>
                <a:spcPct val="150000"/>
              </a:lnSpc>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Nur solche Tierarten, die einen geringen Toleranzbereich gegenüber Belastungen aufweisen, sind als </a:t>
            </a: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Indikatororganismen </a:t>
            </a: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gekennzeichnet. In Abhängigkeit davon, ob und wie häufig bestimmte Indikatororganismen vorkommen, kann auf die biologische Gewässergüte geschlossen werden.</a:t>
            </a:r>
          </a:p>
        </p:txBody>
      </p:sp>
      <p:sp>
        <p:nvSpPr>
          <p:cNvPr id="15" name="Textfeld 14">
            <a:extLst>
              <a:ext uri="{FF2B5EF4-FFF2-40B4-BE49-F238E27FC236}">
                <a16:creationId xmlns:a16="http://schemas.microsoft.com/office/drawing/2014/main" id="{86215A11-DC71-2EA4-A5BF-404E53517BE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1919191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Bilder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Fügt hier die Fotos, die ihr während des Arbeitsprozesses gemacht habt, und die Screenshots aus der </a:t>
            </a:r>
            <a:r>
              <a:rPr kumimoji="0" lang="de-DE" sz="3600" b="1" i="1" u="none" strike="noStrike" kern="1200" cap="none" spc="0" normalizeH="0" baseline="0" noProof="0" err="1">
                <a:ln>
                  <a:noFill/>
                </a:ln>
                <a:solidFill>
                  <a:prstClr val="black"/>
                </a:solidFill>
                <a:effectLst/>
                <a:uLnTx/>
                <a:uFillTx/>
                <a:latin typeface="Euphemia" panose="020B0503040102020104" pitchFamily="34" charset="0"/>
                <a:ea typeface="+mn-ea"/>
                <a:cs typeface="+mn-cs"/>
              </a:rPr>
              <a:t>SPARKvue</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-App ein.</a:t>
            </a:r>
            <a:endParaRPr lang="de-DE" sz="3600" b="1" u="none" strike="noStrike" kern="0" spc="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a:t>Titel des Bildes</a:t>
            </a:r>
          </a:p>
        </p:txBody>
      </p:sp>
      <p:sp>
        <p:nvSpPr>
          <p:cNvPr id="3" name="Textfeld 2">
            <a:extLst>
              <a:ext uri="{FF2B5EF4-FFF2-40B4-BE49-F238E27FC236}">
                <a16:creationId xmlns:a16="http://schemas.microsoft.com/office/drawing/2014/main" id="{88AA5C6E-4685-8308-B593-E98AA0BFDFDF}"/>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8442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text Saprobien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9672" y="1278335"/>
            <a:ext cx="7194433" cy="4842801"/>
          </a:xfrm>
          <a:prstGeom prst="rect">
            <a:avLst/>
          </a:prstGeom>
          <a:noFill/>
        </p:spPr>
        <p:txBody>
          <a:bodyPr wrap="square" rtlCol="0">
            <a:spAutoFit/>
          </a:bodyPr>
          <a:lstStyle/>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 </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längerer Gewässerabschnitt muss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Alle Substrate (Kies, Steine, Laub etc.) müssen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Gewässerabschnitte, die unter einer Brücke oder hinter einem Rohr liegen, sollten nicht untersucht werden.</a:t>
            </a:r>
          </a:p>
          <a:p>
            <a:pPr marL="285750" indent="-285750" algn="just">
              <a:lnSpc>
                <a:spcPct val="150000"/>
              </a:lnSpc>
              <a:buFontTx/>
              <a:buChar char="-"/>
            </a:pPr>
            <a:endPar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indent="0" algn="just">
              <a:lnSpc>
                <a:spcPct val="150000"/>
              </a:lnSpc>
              <a:buFontTx/>
              <a:buNone/>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müssen, wenn sie aus dem Gewässer genommen werden, direkt in Schalen mit Wasser 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dürfen nicht direktem Sonnenlicht ausgesetzt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Räuberische Tiere sind von Beutetieren zu trennen.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Nach der Bestimmung und Erfassung sind die Tiere wieder vorsichtig an derselben Stelle im Gewässer auszusetzen.</a:t>
            </a:r>
          </a:p>
        </p:txBody>
      </p:sp>
      <p:sp>
        <p:nvSpPr>
          <p:cNvPr id="3" name="Textfeld 2">
            <a:extLst>
              <a:ext uri="{FF2B5EF4-FFF2-40B4-BE49-F238E27FC236}">
                <a16:creationId xmlns:a16="http://schemas.microsoft.com/office/drawing/2014/main" id="{CC2EFA44-11CD-0396-6B09-999D01B1D44D}"/>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2" name="TextBox 1">
            <a:extLst>
              <a:ext uri="{FF2B5EF4-FFF2-40B4-BE49-F238E27FC236}">
                <a16:creationId xmlns:a16="http://schemas.microsoft.com/office/drawing/2014/main" id="{EA732A4F-0D6C-357D-7A76-4617939C0E11}"/>
              </a:ext>
            </a:extLst>
          </p:cNvPr>
          <p:cNvSpPr txBox="1"/>
          <p:nvPr userDrawn="1"/>
        </p:nvSpPr>
        <p:spPr>
          <a:xfrm>
            <a:off x="1102382" y="6329955"/>
            <a:ext cx="9221497" cy="530145"/>
          </a:xfrm>
          <a:prstGeom prst="rect">
            <a:avLst/>
          </a:prstGeom>
          <a:noFill/>
        </p:spPr>
        <p:txBody>
          <a:bodyPr wrap="square">
            <a:spAutoFit/>
          </a:bodyPr>
          <a:lstStyle/>
          <a:p>
            <a:pPr>
              <a:lnSpc>
                <a:spcPct val="150000"/>
              </a:lnSpc>
            </a:pPr>
            <a:r>
              <a:rPr lang="de-DE" sz="1000" dirty="0"/>
              <a:t>Quelle: Graw, M. (2001). DETAILLIERTE ERLÄUTERUNGEN ZUR BEWERTUNG. In: Vereinigung Deutscher Gewässerschutz e.V. (Hrsg.), Ökologische Bewertung von Fließgewässern. Schriftenreihe der Vereinigung Deutscher Gewässerschutz, Band 64 (S. 73-92). Bonn.</a:t>
            </a:r>
          </a:p>
        </p:txBody>
      </p:sp>
    </p:spTree>
    <p:extLst>
      <p:ext uri="{BB962C8B-B14F-4D97-AF65-F5344CB8AC3E}">
        <p14:creationId xmlns:p14="http://schemas.microsoft.com/office/powerpoint/2010/main" val="351094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966155" y="774663"/>
            <a:ext cx="4451233" cy="5412187"/>
          </a:xfrm>
          <a:prstGeom prst="rect">
            <a:avLst/>
          </a:prstGeom>
          <a:noFill/>
        </p:spPr>
        <p:txBody>
          <a:bodyPr wrap="square" rtlCol="0">
            <a:spAutoFit/>
          </a:bodyPr>
          <a:lstStyle/>
          <a:p>
            <a:pPr marL="0" indent="0" algn="l">
              <a:lnSpc>
                <a:spcPct val="150000"/>
              </a:lnSpc>
              <a:spcBef>
                <a:spcPts val="0"/>
              </a:spcBef>
              <a:spcAft>
                <a:spcPts val="1200"/>
              </a:spcAft>
              <a:buFont typeface="Wingdings" panose="05000000000000000000" pitchFamily="2" charset="2"/>
              <a:buNone/>
            </a:pPr>
            <a:r>
              <a:rPr lang="de-DE" sz="2400" b="1" u="sng">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Arbeitsaufträge</a:t>
            </a:r>
            <a:endPar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Folgt den Schritten rechts und haltet eure Ergebnisse auf den nächsten Folien fest.</a:t>
            </a: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Ermittelt mithilfe der angegebenen Werte und der Formel den </a:t>
            </a:r>
            <a:r>
              <a:rPr lang="de-DE" sz="1600" b="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damit die biologische Gewässergüte.</a:t>
            </a: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der bestimmten Arten in dem dafür vorgesehenen Platzhalter ein und schreibt den Artnamen unter das Bild.</a:t>
            </a:r>
          </a:p>
          <a:p>
            <a:pPr marL="285750" indent="-285750" algn="l">
              <a:lnSpc>
                <a:spcPct val="150000"/>
              </a:lnSpc>
              <a:spcAft>
                <a:spcPts val="600"/>
              </a:spcAft>
              <a:buFont typeface="Wingdings" panose="05000000000000000000" pitchFamily="2" charset="2"/>
              <a:buChar char="v"/>
            </a:pPr>
            <a:r>
              <a:rPr lang="de-DE" sz="16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Falls ihr ein Tier nicht bestimmen konntet, fügt ein Bild in den dafür vorgesehenen Platzhalter ein und nehmt ein Audio auf, in dem ihr die Art genau beschreibt.</a:t>
            </a:r>
          </a:p>
        </p:txBody>
      </p:sp>
      <p:sp>
        <p:nvSpPr>
          <p:cNvPr id="3" name="Textfeld 2">
            <a:extLst>
              <a:ext uri="{FF2B5EF4-FFF2-40B4-BE49-F238E27FC236}">
                <a16:creationId xmlns:a16="http://schemas.microsoft.com/office/drawing/2014/main" id="{B1054E54-A396-10A5-0142-BE57AB11DC6A}"/>
              </a:ext>
            </a:extLst>
          </p:cNvPr>
          <p:cNvSpPr txBox="1"/>
          <p:nvPr userDrawn="1"/>
        </p:nvSpPr>
        <p:spPr>
          <a:xfrm>
            <a:off x="6096000" y="1268084"/>
            <a:ext cx="5006200" cy="4965911"/>
          </a:xfrm>
          <a:prstGeom prst="rect">
            <a:avLst/>
          </a:prstGeom>
          <a:solidFill>
            <a:srgbClr val="FF0000">
              <a:alpha val="30000"/>
            </a:srgbClr>
          </a:solidFill>
        </p:spPr>
        <p:style>
          <a:lnRef idx="1">
            <a:schemeClr val="accent2"/>
          </a:lnRef>
          <a:fillRef idx="2">
            <a:schemeClr val="accent2"/>
          </a:fillRef>
          <a:effectRef idx="1">
            <a:schemeClr val="accent2"/>
          </a:effectRef>
          <a:fontRef idx="minor">
            <a:schemeClr val="dk1"/>
          </a:fontRef>
        </p:style>
        <p:txBody>
          <a:bodyPr wrap="square" lIns="144000" rIns="144000" rtlCol="0">
            <a:spAutoFit/>
          </a:bodyPr>
          <a:lstStyle/>
          <a:p>
            <a:pPr marL="0" indent="0" algn="l">
              <a:lnSpc>
                <a:spcPct val="150000"/>
              </a:lnSpc>
              <a:spcAft>
                <a:spcPts val="600"/>
              </a:spcAft>
              <a:buFont typeface="+mj-lt"/>
              <a:buNone/>
            </a:pPr>
            <a:r>
              <a:rPr lang="de-DE" sz="2000" b="1" kern="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Vorgehen: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10 Steine hoch und schaut euch alle Seiten genau an. Bestimmt die Tiere, die ihr gefunden habt, mit der </a:t>
            </a: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DetermApp</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marL="342900" indent="-342900" algn="l">
              <a:lnSpc>
                <a:spcPct val="150000"/>
              </a:lnSpc>
              <a:spcAft>
                <a:spcPts val="600"/>
              </a:spcAft>
              <a:buFont typeface="+mj-lt"/>
              <a:buAutoNum type="arabicPeriod"/>
            </a:pP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Keschert</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5 mal im Wasserpflanzenbestand und bestimmt die Tiere, die ihr gefunden habt.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5 mal das Feinsubstrat (Kies, Sand, Schlamm), indem ihr es in ein Sieb gebt,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3 Totholzanschwemmungen bzw. Laubpackungen und bestimmt die Tiere, die ihr gefunden habt. </a:t>
            </a:r>
          </a:p>
        </p:txBody>
      </p:sp>
      <p:sp>
        <p:nvSpPr>
          <p:cNvPr id="5" name="Textfeld 4">
            <a:extLst>
              <a:ext uri="{FF2B5EF4-FFF2-40B4-BE49-F238E27FC236}">
                <a16:creationId xmlns:a16="http://schemas.microsoft.com/office/drawing/2014/main" id="{B7725A08-02DA-13CA-904B-C74A51A448C7}"/>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68551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2822274" y="1260010"/>
            <a:ext cx="65474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Schlüssel zur Beobachtung der Häufigkeiten</a:t>
            </a:r>
          </a:p>
        </p:txBody>
      </p:sp>
      <p:graphicFrame>
        <p:nvGraphicFramePr>
          <p:cNvPr id="7" name="Tabelle 6">
            <a:extLst>
              <a:ext uri="{FF2B5EF4-FFF2-40B4-BE49-F238E27FC236}">
                <a16:creationId xmlns:a16="http://schemas.microsoft.com/office/drawing/2014/main" id="{A8140B7B-00F3-2CE9-9A5D-E78F954C47F9}"/>
              </a:ext>
            </a:extLst>
          </p:cNvPr>
          <p:cNvGraphicFramePr>
            <a:graphicFrameLocks noGrp="1"/>
          </p:cNvGraphicFramePr>
          <p:nvPr userDrawn="1">
            <p:extLst>
              <p:ext uri="{D42A27DB-BD31-4B8C-83A1-F6EECF244321}">
                <p14:modId xmlns:p14="http://schemas.microsoft.com/office/powerpoint/2010/main" val="3116211580"/>
              </p:ext>
            </p:extLst>
          </p:nvPr>
        </p:nvGraphicFramePr>
        <p:xfrm>
          <a:off x="3023647" y="1904238"/>
          <a:ext cx="5972175" cy="3049524"/>
        </p:xfrm>
        <a:graphic>
          <a:graphicData uri="http://schemas.openxmlformats.org/drawingml/2006/table">
            <a:tbl>
              <a:tblPr firstRow="1" firstCol="1" bandRow="1">
                <a:tableStyleId>{9DCAF9ED-07DC-4A11-8D7F-57B35C25682E}</a:tableStyleId>
              </a:tblPr>
              <a:tblGrid>
                <a:gridCol w="2228300">
                  <a:extLst>
                    <a:ext uri="{9D8B030D-6E8A-4147-A177-3AD203B41FA5}">
                      <a16:colId xmlns:a16="http://schemas.microsoft.com/office/drawing/2014/main" val="4120013694"/>
                    </a:ext>
                  </a:extLst>
                </a:gridCol>
                <a:gridCol w="3743875">
                  <a:extLst>
                    <a:ext uri="{9D8B030D-6E8A-4147-A177-3AD203B41FA5}">
                      <a16:colId xmlns:a16="http://schemas.microsoft.com/office/drawing/2014/main" val="1251548286"/>
                    </a:ext>
                  </a:extLst>
                </a:gridCol>
              </a:tblGrid>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Individuenzahl</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Beschreibung der Häufigkeit (h)</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084747278"/>
                  </a:ext>
                </a:extLst>
              </a:tr>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fehlt (h=0)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961532786"/>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1-5</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vereinzelt (h = 1)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1753254041"/>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6-10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mäßig (h = 2)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4196391312"/>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11-40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häufig (h= 3)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2448497827"/>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&gt; 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massenhaft (h = 4)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492168445"/>
                  </a:ext>
                </a:extLst>
              </a:tr>
            </a:tbl>
          </a:graphicData>
        </a:graphic>
      </p:graphicFrame>
      <p:sp>
        <p:nvSpPr>
          <p:cNvPr id="4" name="Textfeld 3">
            <a:extLst>
              <a:ext uri="{FF2B5EF4-FFF2-40B4-BE49-F238E27FC236}">
                <a16:creationId xmlns:a16="http://schemas.microsoft.com/office/drawing/2014/main" id="{D48A0AF7-AB8C-08F7-EA62-571C324CC841}"/>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713557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2" name="Tabelle 1">
            <a:extLst>
              <a:ext uri="{FF2B5EF4-FFF2-40B4-BE49-F238E27FC236}">
                <a16:creationId xmlns:a16="http://schemas.microsoft.com/office/drawing/2014/main" id="{1B201CFA-6413-A5F2-C119-331BC46EE6B6}"/>
              </a:ext>
            </a:extLst>
          </p:cNvPr>
          <p:cNvGraphicFramePr>
            <a:graphicFrameLocks noGrp="1"/>
          </p:cNvGraphicFramePr>
          <p:nvPr userDrawn="1">
            <p:extLst>
              <p:ext uri="{D42A27DB-BD31-4B8C-83A1-F6EECF244321}">
                <p14:modId xmlns:p14="http://schemas.microsoft.com/office/powerpoint/2010/main" val="1746891247"/>
              </p:ext>
            </p:extLst>
          </p:nvPr>
        </p:nvGraphicFramePr>
        <p:xfrm>
          <a:off x="963611" y="557319"/>
          <a:ext cx="5118101" cy="6115431"/>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63461">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63461">
                <a:tc>
                  <a:txBody>
                    <a:bodyPr/>
                    <a:lstStyle/>
                    <a:p>
                      <a:pPr algn="ctr">
                        <a:lnSpc>
                          <a:spcPct val="120000"/>
                        </a:lnSpc>
                      </a:pPr>
                      <a:r>
                        <a:rPr lang="de-DE" sz="1400" b="0">
                          <a:ln>
                            <a:noFill/>
                          </a:ln>
                          <a:effectLst/>
                          <a:latin typeface="Euphemia" panose="020B0503040102020104" pitchFamily="34" charset="0"/>
                        </a:rPr>
                        <a:t>Alpenstrudelwurm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568535"/>
                  </a:ext>
                </a:extLst>
              </a:tr>
              <a:tr h="63461">
                <a:tc>
                  <a:txBody>
                    <a:bodyPr/>
                    <a:lstStyle/>
                    <a:p>
                      <a:pPr algn="ctr">
                        <a:lnSpc>
                          <a:spcPct val="120000"/>
                        </a:lnSpc>
                      </a:pPr>
                      <a:r>
                        <a:rPr lang="de-DE" sz="1400" b="0">
                          <a:ln>
                            <a:noFill/>
                          </a:ln>
                          <a:effectLst/>
                          <a:latin typeface="Euphemia" panose="020B0503040102020104" pitchFamily="34" charset="0"/>
                        </a:rPr>
                        <a:t>Bachtaumelkäfer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0185745"/>
                  </a:ext>
                </a:extLst>
              </a:tr>
              <a:tr h="63461">
                <a:tc>
                  <a:txBody>
                    <a:bodyPr/>
                    <a:lstStyle/>
                    <a:p>
                      <a:pPr algn="ctr">
                        <a:lnSpc>
                          <a:spcPct val="120000"/>
                        </a:lnSpc>
                      </a:pPr>
                      <a:r>
                        <a:rPr lang="de-DE" sz="1400" b="0" err="1">
                          <a:ln>
                            <a:noFill/>
                          </a:ln>
                          <a:effectLst/>
                          <a:latin typeface="Euphemia" panose="020B0503040102020104" pitchFamily="34" charset="0"/>
                        </a:rPr>
                        <a:t>Dendrocoleum</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lacteum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2,4</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8963382"/>
                  </a:ext>
                </a:extLst>
              </a:tr>
              <a:tr h="63461">
                <a:tc>
                  <a:txBody>
                    <a:bodyPr/>
                    <a:lstStyle/>
                    <a:p>
                      <a:pPr algn="ctr">
                        <a:lnSpc>
                          <a:spcPct val="120000"/>
                        </a:lnSpc>
                      </a:pPr>
                      <a:r>
                        <a:rPr lang="de-DE" sz="1400" b="0">
                          <a:ln>
                            <a:noFill/>
                          </a:ln>
                          <a:effectLst/>
                          <a:latin typeface="Euphemia" panose="020B0503040102020104" pitchFamily="34" charset="0"/>
                        </a:rPr>
                        <a:t>Dreiecksstrudelwurm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5327490"/>
                  </a:ext>
                </a:extLst>
              </a:tr>
              <a:tr h="63461">
                <a:tc>
                  <a:txBody>
                    <a:bodyPr/>
                    <a:lstStyle/>
                    <a:p>
                      <a:pPr algn="ctr">
                        <a:lnSpc>
                          <a:spcPct val="120000"/>
                        </a:lnSpc>
                      </a:pPr>
                      <a:r>
                        <a:rPr lang="de-DE" sz="1400" b="0">
                          <a:ln>
                            <a:noFill/>
                          </a:ln>
                          <a:effectLst/>
                          <a:latin typeface="Euphemia" panose="020B0503040102020104" pitchFamily="34" charset="0"/>
                        </a:rPr>
                        <a:t>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42800569"/>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Flach und groß</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7076663"/>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Rund und klein</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43637623"/>
                  </a:ext>
                </a:extLst>
              </a:tr>
              <a:tr h="63461">
                <a:tc>
                  <a:txBody>
                    <a:bodyPr/>
                    <a:lstStyle/>
                    <a:p>
                      <a:pPr algn="ctr">
                        <a:lnSpc>
                          <a:spcPct val="120000"/>
                        </a:lnSpc>
                      </a:pPr>
                      <a:r>
                        <a:rPr lang="de-DE" sz="1400" b="0">
                          <a:ln>
                            <a:noFill/>
                          </a:ln>
                          <a:effectLst/>
                          <a:latin typeface="Euphemia" panose="020B0503040102020104" pitchFamily="34" charset="0"/>
                        </a:rPr>
                        <a:t>Flohkrebs</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71948825"/>
                  </a:ext>
                </a:extLst>
              </a:tr>
              <a:tr h="63461">
                <a:tc>
                  <a:txBody>
                    <a:bodyPr/>
                    <a:lstStyle/>
                    <a:p>
                      <a:pPr algn="ctr">
                        <a:lnSpc>
                          <a:spcPct val="120000"/>
                        </a:lnSpc>
                      </a:pPr>
                      <a:r>
                        <a:rPr lang="de-DE" sz="1400" b="0">
                          <a:ln>
                            <a:noFill/>
                          </a:ln>
                          <a:effectLst/>
                          <a:latin typeface="Euphemia" panose="020B0503040102020104" pitchFamily="34" charset="0"/>
                        </a:rPr>
                        <a:t>Flussmuschel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05572987"/>
                  </a:ext>
                </a:extLst>
              </a:tr>
              <a:tr h="63461">
                <a:tc>
                  <a:txBody>
                    <a:bodyPr/>
                    <a:lstStyle/>
                    <a:p>
                      <a:pPr algn="ctr">
                        <a:lnSpc>
                          <a:spcPct val="120000"/>
                        </a:lnSpc>
                      </a:pPr>
                      <a:r>
                        <a:rPr lang="de-DE" sz="1400" b="0">
                          <a:ln>
                            <a:noFill/>
                          </a:ln>
                          <a:effectLst/>
                          <a:latin typeface="Euphemia" panose="020B0503040102020104" pitchFamily="34" charset="0"/>
                        </a:rPr>
                        <a:t>Flussnapfschnecke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1,9</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3961032"/>
                  </a:ext>
                </a:extLst>
              </a:tr>
              <a:tr h="63461">
                <a:tc>
                  <a:txBody>
                    <a:bodyPr/>
                    <a:lstStyle/>
                    <a:p>
                      <a:pPr algn="ctr">
                        <a:lnSpc>
                          <a:spcPct val="120000"/>
                        </a:lnSpc>
                      </a:pPr>
                      <a:r>
                        <a:rPr lang="de-DE" sz="1400" b="0">
                          <a:ln>
                            <a:noFill/>
                          </a:ln>
                          <a:effectLst/>
                          <a:latin typeface="Euphemia" panose="020B0503040102020104" pitchFamily="34" charset="0"/>
                        </a:rPr>
                        <a:t>Flusschwimmschnecke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1,7</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32601930"/>
                  </a:ext>
                </a:extLst>
              </a:tr>
              <a:tr h="63461">
                <a:tc>
                  <a:txBody>
                    <a:bodyPr/>
                    <a:lstStyle/>
                    <a:p>
                      <a:pPr algn="ctr">
                        <a:lnSpc>
                          <a:spcPct val="120000"/>
                        </a:lnSpc>
                      </a:pPr>
                      <a:r>
                        <a:rPr lang="de-DE" sz="1400" b="0">
                          <a:ln>
                            <a:noFill/>
                          </a:ln>
                          <a:effectLst/>
                          <a:latin typeface="Euphemia" panose="020B0503040102020104" pitchFamily="34" charset="0"/>
                        </a:rPr>
                        <a:t>Großlibellenlarve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19969702"/>
                  </a:ext>
                </a:extLst>
              </a:tr>
              <a:tr h="63461">
                <a:tc>
                  <a:txBody>
                    <a:bodyPr/>
                    <a:lstStyle/>
                    <a:p>
                      <a:pPr algn="ctr">
                        <a:lnSpc>
                          <a:spcPct val="120000"/>
                        </a:lnSpc>
                      </a:pPr>
                      <a:r>
                        <a:rPr lang="de-DE" sz="1400" b="0">
                          <a:ln>
                            <a:noFill/>
                          </a:ln>
                          <a:effectLst/>
                          <a:latin typeface="Euphemia" panose="020B0503040102020104" pitchFamily="34" charset="0"/>
                        </a:rPr>
                        <a:t>Großer Schneckenegel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6681008"/>
                  </a:ext>
                </a:extLst>
              </a:tr>
              <a:tr h="63461">
                <a:tc>
                  <a:txBody>
                    <a:bodyPr/>
                    <a:lstStyle/>
                    <a:p>
                      <a:pPr algn="ctr">
                        <a:lnSpc>
                          <a:spcPct val="120000"/>
                        </a:lnSpc>
                      </a:pPr>
                      <a:r>
                        <a:rPr lang="de-DE" sz="1400" b="0">
                          <a:ln>
                            <a:noFill/>
                          </a:ln>
                          <a:effectLst/>
                          <a:latin typeface="Euphemia" panose="020B0503040102020104" pitchFamily="34" charset="0"/>
                        </a:rPr>
                        <a:t>Hakenkäfer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44484485"/>
                  </a:ext>
                </a:extLst>
              </a:tr>
              <a:tr h="63461">
                <a:tc>
                  <a:txBody>
                    <a:bodyPr/>
                    <a:lstStyle/>
                    <a:p>
                      <a:pPr algn="ctr">
                        <a:lnSpc>
                          <a:spcPct val="120000"/>
                        </a:lnSpc>
                      </a:pPr>
                      <a:r>
                        <a:rPr lang="de-DE" sz="1400" b="0">
                          <a:ln>
                            <a:noFill/>
                          </a:ln>
                          <a:effectLst/>
                          <a:latin typeface="Euphemia" panose="020B0503040102020104" pitchFamily="34" charset="0"/>
                        </a:rPr>
                        <a:t>Hakenkäferlarve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38275444"/>
                  </a:ext>
                </a:extLst>
              </a:tr>
              <a:tr h="63461">
                <a:tc>
                  <a:txBody>
                    <a:bodyPr/>
                    <a:lstStyle/>
                    <a:p>
                      <a:pPr algn="ctr">
                        <a:lnSpc>
                          <a:spcPct val="120000"/>
                        </a:lnSpc>
                      </a:pPr>
                      <a:r>
                        <a:rPr lang="de-DE" sz="1400" b="0">
                          <a:ln>
                            <a:noFill/>
                          </a:ln>
                          <a:effectLst/>
                          <a:latin typeface="Euphemia" panose="020B0503040102020104" pitchFamily="34" charset="0"/>
                        </a:rPr>
                        <a:t>Kleinlibellenlarve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9538804"/>
                  </a:ext>
                </a:extLst>
              </a:tr>
              <a:tr h="104869">
                <a:tc>
                  <a:txBody>
                    <a:bodyPr/>
                    <a:lstStyle/>
                    <a:p>
                      <a:pPr algn="ctr">
                        <a:lnSpc>
                          <a:spcPct val="120000"/>
                        </a:lnSpc>
                      </a:pPr>
                      <a:r>
                        <a:rPr lang="de-DE" sz="1400" b="0">
                          <a:ln>
                            <a:noFill/>
                          </a:ln>
                          <a:effectLst/>
                          <a:latin typeface="Euphemia" panose="020B0503040102020104" pitchFamily="34" charset="0"/>
                        </a:rPr>
                        <a:t>Köcherfliegenlarve</a:t>
                      </a:r>
                    </a:p>
                    <a:p>
                      <a:pPr algn="ctr">
                        <a:lnSpc>
                          <a:spcPct val="120000"/>
                        </a:lnSpc>
                      </a:pPr>
                      <a:r>
                        <a:rPr lang="de-DE" sz="1400" b="0">
                          <a:ln>
                            <a:noFill/>
                          </a:ln>
                          <a:effectLst/>
                          <a:latin typeface="Euphemia" panose="020B0503040102020104" pitchFamily="34" charset="0"/>
                        </a:rPr>
                        <a:t>mit Köcher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3109599"/>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a:t>
                      </a:r>
                      <a:r>
                        <a:rPr lang="de-DE" sz="1400" b="0" err="1">
                          <a:ln>
                            <a:noFill/>
                          </a:ln>
                          <a:effectLst/>
                          <a:latin typeface="Euphemia" panose="020B0503040102020104" pitchFamily="34" charset="0"/>
                        </a:rPr>
                        <a:t>Rhyacophila</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5577563"/>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Hydropsyche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8674808"/>
                  </a:ext>
                </a:extLst>
              </a:tr>
              <a:tr h="63461">
                <a:tc>
                  <a:txBody>
                    <a:bodyPr/>
                    <a:lstStyle/>
                    <a:p>
                      <a:pPr algn="ctr">
                        <a:lnSpc>
                          <a:spcPct val="120000"/>
                        </a:lnSpc>
                      </a:pPr>
                      <a:r>
                        <a:rPr lang="de-DE" sz="1400" b="0">
                          <a:ln>
                            <a:noFill/>
                          </a:ln>
                          <a:effectLst/>
                          <a:latin typeface="Euphemia" panose="020B0503040102020104" pitchFamily="34" charset="0"/>
                        </a:rPr>
                        <a:t>Kugelmuschel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4044458"/>
                  </a:ext>
                </a:extLst>
              </a:tr>
            </a:tbl>
          </a:graphicData>
        </a:graphic>
      </p:graphicFrame>
      <p:graphicFrame>
        <p:nvGraphicFramePr>
          <p:cNvPr id="10" name="Tabelle 9">
            <a:extLst>
              <a:ext uri="{FF2B5EF4-FFF2-40B4-BE49-F238E27FC236}">
                <a16:creationId xmlns:a16="http://schemas.microsoft.com/office/drawing/2014/main" id="{5BA857BB-1E59-070E-21A4-0DB566D7345B}"/>
              </a:ext>
            </a:extLst>
          </p:cNvPr>
          <p:cNvGraphicFramePr>
            <a:graphicFrameLocks noGrp="1"/>
          </p:cNvGraphicFramePr>
          <p:nvPr userDrawn="1">
            <p:extLst>
              <p:ext uri="{D42A27DB-BD31-4B8C-83A1-F6EECF244321}">
                <p14:modId xmlns:p14="http://schemas.microsoft.com/office/powerpoint/2010/main" val="1637221824"/>
              </p:ext>
            </p:extLst>
          </p:nvPr>
        </p:nvGraphicFramePr>
        <p:xfrm>
          <a:off x="6277768" y="557319"/>
          <a:ext cx="5118101" cy="6115440"/>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279824">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490754">
                <a:tc>
                  <a:txBody>
                    <a:bodyPr/>
                    <a:lstStyle/>
                    <a:p>
                      <a:pPr algn="ctr">
                        <a:lnSpc>
                          <a:spcPct val="120000"/>
                        </a:lnSpc>
                      </a:pPr>
                      <a:r>
                        <a:rPr lang="de-DE" sz="1400" b="0" err="1">
                          <a:ln>
                            <a:noFill/>
                          </a:ln>
                          <a:effectLst/>
                          <a:latin typeface="Euphemia" panose="020B0503040102020104" pitchFamily="34" charset="0"/>
                        </a:rPr>
                        <a:t>Langfühlerige</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Schnauzenschnecke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53915300"/>
                  </a:ext>
                </a:extLst>
              </a:tr>
              <a:tr h="231148">
                <a:tc>
                  <a:txBody>
                    <a:bodyPr/>
                    <a:lstStyle/>
                    <a:p>
                      <a:pPr algn="ctr">
                        <a:lnSpc>
                          <a:spcPct val="120000"/>
                        </a:lnSpc>
                      </a:pPr>
                      <a:r>
                        <a:rPr lang="de-DE" sz="1400" b="0" err="1">
                          <a:ln>
                            <a:noFill/>
                          </a:ln>
                          <a:effectLst/>
                          <a:latin typeface="Euphemia" panose="020B0503040102020104" pitchFamily="34" charset="0"/>
                        </a:rPr>
                        <a:t>Polycelis</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nigra</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5708254"/>
                  </a:ext>
                </a:extLst>
              </a:tr>
              <a:tr h="231148">
                <a:tc>
                  <a:txBody>
                    <a:bodyPr/>
                    <a:lstStyle/>
                    <a:p>
                      <a:pPr algn="ctr">
                        <a:lnSpc>
                          <a:spcPct val="120000"/>
                        </a:lnSpc>
                      </a:pPr>
                      <a:r>
                        <a:rPr lang="de-DE" sz="1400" b="0">
                          <a:ln>
                            <a:noFill/>
                          </a:ln>
                          <a:effectLst/>
                          <a:latin typeface="Euphemia" panose="020B0503040102020104" pitchFamily="34" charset="0"/>
                        </a:rPr>
                        <a:t>Posthornschnecke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66584366"/>
                  </a:ext>
                </a:extLst>
              </a:tr>
              <a:tr h="231148">
                <a:tc>
                  <a:txBody>
                    <a:bodyPr/>
                    <a:lstStyle/>
                    <a:p>
                      <a:pPr algn="ctr">
                        <a:lnSpc>
                          <a:spcPct val="120000"/>
                        </a:lnSpc>
                      </a:pPr>
                      <a:r>
                        <a:rPr lang="de-DE" sz="1400" b="0">
                          <a:ln>
                            <a:noFill/>
                          </a:ln>
                          <a:effectLst/>
                          <a:latin typeface="Euphemia" panose="020B0503040102020104" pitchFamily="34" charset="0"/>
                        </a:rPr>
                        <a:t>Rattenschwanzlarve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4,0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92370498"/>
                  </a:ext>
                </a:extLst>
              </a:tr>
              <a:tr h="231148">
                <a:tc>
                  <a:txBody>
                    <a:bodyPr/>
                    <a:lstStyle/>
                    <a:p>
                      <a:pPr algn="ctr">
                        <a:lnSpc>
                          <a:spcPct val="120000"/>
                        </a:lnSpc>
                      </a:pPr>
                      <a:r>
                        <a:rPr lang="de-DE" sz="1400" b="0">
                          <a:ln>
                            <a:noFill/>
                          </a:ln>
                          <a:effectLst/>
                          <a:latin typeface="Euphemia" panose="020B0503040102020104" pitchFamily="34" charset="0"/>
                        </a:rPr>
                        <a:t>Rollegel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7174249"/>
                  </a:ext>
                </a:extLst>
              </a:tr>
              <a:tr h="231148">
                <a:tc>
                  <a:txBody>
                    <a:bodyPr/>
                    <a:lstStyle/>
                    <a:p>
                      <a:pPr algn="ctr">
                        <a:lnSpc>
                          <a:spcPct val="120000"/>
                        </a:lnSpc>
                      </a:pPr>
                      <a:r>
                        <a:rPr lang="de-DE" sz="1400" b="0">
                          <a:ln>
                            <a:noFill/>
                          </a:ln>
                          <a:effectLst/>
                          <a:latin typeface="Euphemia" panose="020B0503040102020104" pitchFamily="34" charset="0"/>
                        </a:rPr>
                        <a:t>Schlammröhrenwurm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7282241"/>
                  </a:ext>
                </a:extLst>
              </a:tr>
              <a:tr h="231148">
                <a:tc>
                  <a:txBody>
                    <a:bodyPr/>
                    <a:lstStyle/>
                    <a:p>
                      <a:pPr algn="ctr">
                        <a:lnSpc>
                          <a:spcPct val="120000"/>
                        </a:lnSpc>
                      </a:pPr>
                      <a:r>
                        <a:rPr lang="de-DE" sz="1400" b="0">
                          <a:ln>
                            <a:noFill/>
                          </a:ln>
                          <a:effectLst/>
                          <a:latin typeface="Euphemia" panose="020B0503040102020104" pitchFamily="34" charset="0"/>
                        </a:rPr>
                        <a:t>Steinfliegenlarve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7413116"/>
                  </a:ext>
                </a:extLst>
              </a:tr>
              <a:tr h="231148">
                <a:tc>
                  <a:txBody>
                    <a:bodyPr/>
                    <a:lstStyle/>
                    <a:p>
                      <a:pPr algn="ctr">
                        <a:lnSpc>
                          <a:spcPct val="120000"/>
                        </a:lnSpc>
                      </a:pPr>
                      <a:r>
                        <a:rPr lang="de-DE" sz="1400" b="0">
                          <a:ln>
                            <a:noFill/>
                          </a:ln>
                          <a:effectLst/>
                          <a:latin typeface="Euphemia" panose="020B0503040102020104" pitchFamily="34" charset="0"/>
                        </a:rPr>
                        <a:t>Taumelkäferlarve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8751148"/>
                  </a:ext>
                </a:extLst>
              </a:tr>
              <a:tr h="231148">
                <a:tc>
                  <a:txBody>
                    <a:bodyPr/>
                    <a:lstStyle/>
                    <a:p>
                      <a:pPr algn="ctr">
                        <a:lnSpc>
                          <a:spcPct val="120000"/>
                        </a:lnSpc>
                      </a:pPr>
                      <a:r>
                        <a:rPr lang="de-DE" sz="1400" b="0">
                          <a:ln>
                            <a:noFill/>
                          </a:ln>
                          <a:effectLst/>
                          <a:latin typeface="Euphemia" panose="020B0503040102020104" pitchFamily="34" charset="0"/>
                        </a:rPr>
                        <a:t>Teichnapfschnecke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5967296"/>
                  </a:ext>
                </a:extLst>
              </a:tr>
              <a:tr h="231148">
                <a:tc>
                  <a:txBody>
                    <a:bodyPr/>
                    <a:lstStyle/>
                    <a:p>
                      <a:pPr algn="ctr">
                        <a:lnSpc>
                          <a:spcPct val="120000"/>
                        </a:lnSpc>
                      </a:pPr>
                      <a:r>
                        <a:rPr lang="de-DE" sz="1400" b="0">
                          <a:ln>
                            <a:noFill/>
                          </a:ln>
                          <a:effectLst/>
                          <a:latin typeface="Euphemia" panose="020B0503040102020104" pitchFamily="34" charset="0"/>
                        </a:rPr>
                        <a:t>Trauer-Strudelwurm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5366634"/>
                  </a:ext>
                </a:extLst>
              </a:tr>
              <a:tr h="231148">
                <a:tc>
                  <a:txBody>
                    <a:bodyPr/>
                    <a:lstStyle/>
                    <a:p>
                      <a:pPr algn="ctr">
                        <a:lnSpc>
                          <a:spcPct val="120000"/>
                        </a:lnSpc>
                      </a:pPr>
                      <a:r>
                        <a:rPr lang="de-DE" sz="1400" b="0">
                          <a:ln>
                            <a:noFill/>
                          </a:ln>
                          <a:effectLst/>
                          <a:latin typeface="Euphemia" panose="020B0503040102020104" pitchFamily="34" charset="0"/>
                        </a:rPr>
                        <a:t>Vielaugenstrudelwurm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4456210"/>
                  </a:ext>
                </a:extLst>
              </a:tr>
              <a:tr h="231148">
                <a:tc>
                  <a:txBody>
                    <a:bodyPr/>
                    <a:lstStyle/>
                    <a:p>
                      <a:pPr algn="ctr">
                        <a:lnSpc>
                          <a:spcPct val="120000"/>
                        </a:lnSpc>
                      </a:pPr>
                      <a:r>
                        <a:rPr lang="de-DE" sz="1400" b="0">
                          <a:ln>
                            <a:noFill/>
                          </a:ln>
                          <a:effectLst/>
                          <a:latin typeface="Euphemia" panose="020B0503040102020104" pitchFamily="34" charset="0"/>
                        </a:rPr>
                        <a:t>Wandermuschel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7117685"/>
                  </a:ext>
                </a:extLst>
              </a:tr>
              <a:tr h="231148">
                <a:tc>
                  <a:txBody>
                    <a:bodyPr/>
                    <a:lstStyle/>
                    <a:p>
                      <a:pPr algn="ctr">
                        <a:lnSpc>
                          <a:spcPct val="120000"/>
                        </a:lnSpc>
                      </a:pPr>
                      <a:r>
                        <a:rPr lang="de-DE" sz="1400" b="0">
                          <a:ln>
                            <a:noFill/>
                          </a:ln>
                          <a:effectLst/>
                          <a:latin typeface="Euphemia" panose="020B0503040102020104" pitchFamily="34" charset="0"/>
                        </a:rPr>
                        <a:t>Wasserassel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05496014"/>
                  </a:ext>
                </a:extLst>
              </a:tr>
              <a:tr h="231148">
                <a:tc>
                  <a:txBody>
                    <a:bodyPr/>
                    <a:lstStyle/>
                    <a:p>
                      <a:pPr algn="ctr">
                        <a:lnSpc>
                          <a:spcPct val="120000"/>
                        </a:lnSpc>
                      </a:pPr>
                      <a:r>
                        <a:rPr lang="de-DE" sz="1400" b="0">
                          <a:ln>
                            <a:noFill/>
                          </a:ln>
                          <a:effectLst/>
                          <a:latin typeface="Euphemia" panose="020B0503040102020104" pitchFamily="34" charset="0"/>
                        </a:rPr>
                        <a:t>Wildblickender 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97648353"/>
                  </a:ext>
                </a:extLst>
              </a:tr>
              <a:tr h="231148">
                <a:tc>
                  <a:txBody>
                    <a:bodyPr/>
                    <a:lstStyle/>
                    <a:p>
                      <a:pPr algn="ctr">
                        <a:lnSpc>
                          <a:spcPct val="120000"/>
                        </a:lnSpc>
                      </a:pPr>
                      <a:r>
                        <a:rPr lang="de-DE" sz="1400" b="0" err="1">
                          <a:ln>
                            <a:noFill/>
                          </a:ln>
                          <a:effectLst/>
                          <a:latin typeface="Euphemia" panose="020B0503040102020104" pitchFamily="34" charset="0"/>
                        </a:rPr>
                        <a:t>Zuckmückenlarve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9376298"/>
                  </a:ext>
                </a:extLst>
              </a:tr>
              <a:tr h="231148">
                <a:tc>
                  <a:txBody>
                    <a:bodyPr/>
                    <a:lstStyle/>
                    <a:p>
                      <a:pPr algn="ctr">
                        <a:lnSpc>
                          <a:spcPct val="120000"/>
                        </a:lnSpc>
                      </a:pPr>
                      <a:r>
                        <a:rPr lang="de-DE" sz="1400" b="0">
                          <a:ln>
                            <a:noFill/>
                          </a:ln>
                          <a:effectLst/>
                          <a:latin typeface="Euphemia" panose="020B0503040102020104" pitchFamily="34" charset="0"/>
                        </a:rPr>
                        <a:t>Zweiäugiger Plattenegel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2251623"/>
                  </a:ext>
                </a:extLst>
              </a:tr>
              <a:tr h="490754">
                <a:tc>
                  <a:txBody>
                    <a:bodyPr/>
                    <a:lstStyle/>
                    <a:p>
                      <a:pPr algn="ctr">
                        <a:lnSpc>
                          <a:spcPct val="120000"/>
                        </a:lnSpc>
                      </a:pPr>
                      <a:r>
                        <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evtl. weitere Arten, die nicht aufgeführt sind:</a:t>
                      </a:r>
                    </a:p>
                  </a:txBody>
                  <a:tcPr marL="0" marR="0" marT="0" marB="0"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265239460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2372847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3776879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05151988"/>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938773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63191330"/>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1905883"/>
                  </a:ext>
                </a:extLst>
              </a:tr>
            </a:tbl>
          </a:graphicData>
        </a:graphic>
      </p:graphicFrame>
      <p:sp>
        <p:nvSpPr>
          <p:cNvPr id="11" name="Textplatzhalter 10">
            <a:extLst>
              <a:ext uri="{FF2B5EF4-FFF2-40B4-BE49-F238E27FC236}">
                <a16:creationId xmlns:a16="http://schemas.microsoft.com/office/drawing/2014/main" id="{7EA303F6-088A-A3D6-F2AF-E0874525A4FF}"/>
              </a:ext>
            </a:extLst>
          </p:cNvPr>
          <p:cNvSpPr>
            <a:spLocks noGrp="1"/>
          </p:cNvSpPr>
          <p:nvPr>
            <p:ph type="body" sz="quarter" idx="10" hasCustomPrompt="1"/>
          </p:nvPr>
        </p:nvSpPr>
        <p:spPr>
          <a:xfrm>
            <a:off x="3636162" y="84738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1" name="Textplatzhalter 10">
            <a:extLst>
              <a:ext uri="{FF2B5EF4-FFF2-40B4-BE49-F238E27FC236}">
                <a16:creationId xmlns:a16="http://schemas.microsoft.com/office/drawing/2014/main" id="{D72A6B72-4E39-FEBB-ABEB-30D2A5EB3DCC}"/>
              </a:ext>
            </a:extLst>
          </p:cNvPr>
          <p:cNvSpPr>
            <a:spLocks noGrp="1"/>
          </p:cNvSpPr>
          <p:nvPr>
            <p:ph type="body" sz="quarter" idx="11" hasCustomPrompt="1"/>
          </p:nvPr>
        </p:nvSpPr>
        <p:spPr>
          <a:xfrm>
            <a:off x="5037530" y="84738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2" name="Textplatzhalter 10">
            <a:extLst>
              <a:ext uri="{FF2B5EF4-FFF2-40B4-BE49-F238E27FC236}">
                <a16:creationId xmlns:a16="http://schemas.microsoft.com/office/drawing/2014/main" id="{8AFD1F57-4BF1-A38E-0F5F-68995CA773A2}"/>
              </a:ext>
            </a:extLst>
          </p:cNvPr>
          <p:cNvSpPr>
            <a:spLocks noGrp="1"/>
          </p:cNvSpPr>
          <p:nvPr>
            <p:ph type="body" sz="quarter" idx="12" hasCustomPrompt="1"/>
          </p:nvPr>
        </p:nvSpPr>
        <p:spPr>
          <a:xfrm>
            <a:off x="3636162" y="107439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3" name="Textplatzhalter 10">
            <a:extLst>
              <a:ext uri="{FF2B5EF4-FFF2-40B4-BE49-F238E27FC236}">
                <a16:creationId xmlns:a16="http://schemas.microsoft.com/office/drawing/2014/main" id="{434CBE9F-1F40-DF84-9766-53A471B417B6}"/>
              </a:ext>
            </a:extLst>
          </p:cNvPr>
          <p:cNvSpPr>
            <a:spLocks noGrp="1"/>
          </p:cNvSpPr>
          <p:nvPr>
            <p:ph type="body" sz="quarter" idx="13" hasCustomPrompt="1"/>
          </p:nvPr>
        </p:nvSpPr>
        <p:spPr>
          <a:xfrm>
            <a:off x="5037530" y="107439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4" name="Textplatzhalter 10">
            <a:extLst>
              <a:ext uri="{FF2B5EF4-FFF2-40B4-BE49-F238E27FC236}">
                <a16:creationId xmlns:a16="http://schemas.microsoft.com/office/drawing/2014/main" id="{92981753-19A5-7365-E049-498817B84CC0}"/>
              </a:ext>
            </a:extLst>
          </p:cNvPr>
          <p:cNvSpPr>
            <a:spLocks noGrp="1"/>
          </p:cNvSpPr>
          <p:nvPr>
            <p:ph type="body" sz="quarter" idx="14" hasCustomPrompt="1"/>
          </p:nvPr>
        </p:nvSpPr>
        <p:spPr>
          <a:xfrm>
            <a:off x="3636162" y="130140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5" name="Textplatzhalter 10">
            <a:extLst>
              <a:ext uri="{FF2B5EF4-FFF2-40B4-BE49-F238E27FC236}">
                <a16:creationId xmlns:a16="http://schemas.microsoft.com/office/drawing/2014/main" id="{585DBF86-0FC8-E0B2-690D-9181ADBEEEA4}"/>
              </a:ext>
            </a:extLst>
          </p:cNvPr>
          <p:cNvSpPr>
            <a:spLocks noGrp="1"/>
          </p:cNvSpPr>
          <p:nvPr>
            <p:ph type="body" sz="quarter" idx="15" hasCustomPrompt="1"/>
          </p:nvPr>
        </p:nvSpPr>
        <p:spPr>
          <a:xfrm>
            <a:off x="5037530" y="130140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6" name="Textplatzhalter 10">
            <a:extLst>
              <a:ext uri="{FF2B5EF4-FFF2-40B4-BE49-F238E27FC236}">
                <a16:creationId xmlns:a16="http://schemas.microsoft.com/office/drawing/2014/main" id="{9B0A5024-A824-E84D-CF1E-965378511FD0}"/>
              </a:ext>
            </a:extLst>
          </p:cNvPr>
          <p:cNvSpPr>
            <a:spLocks noGrp="1"/>
          </p:cNvSpPr>
          <p:nvPr>
            <p:ph type="body" sz="quarter" idx="16" hasCustomPrompt="1"/>
          </p:nvPr>
        </p:nvSpPr>
        <p:spPr>
          <a:xfrm>
            <a:off x="3636162" y="15284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7" name="Textplatzhalter 10">
            <a:extLst>
              <a:ext uri="{FF2B5EF4-FFF2-40B4-BE49-F238E27FC236}">
                <a16:creationId xmlns:a16="http://schemas.microsoft.com/office/drawing/2014/main" id="{E11467D5-CB32-F777-C8C8-DB49D79D90AB}"/>
              </a:ext>
            </a:extLst>
          </p:cNvPr>
          <p:cNvSpPr>
            <a:spLocks noGrp="1"/>
          </p:cNvSpPr>
          <p:nvPr>
            <p:ph type="body" sz="quarter" idx="17" hasCustomPrompt="1"/>
          </p:nvPr>
        </p:nvSpPr>
        <p:spPr>
          <a:xfrm>
            <a:off x="5037530" y="15284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8" name="Textplatzhalter 10">
            <a:extLst>
              <a:ext uri="{FF2B5EF4-FFF2-40B4-BE49-F238E27FC236}">
                <a16:creationId xmlns:a16="http://schemas.microsoft.com/office/drawing/2014/main" id="{803228BD-0711-CB83-3B25-33F147976637}"/>
              </a:ext>
            </a:extLst>
          </p:cNvPr>
          <p:cNvSpPr>
            <a:spLocks noGrp="1"/>
          </p:cNvSpPr>
          <p:nvPr>
            <p:ph type="body" sz="quarter" idx="18" hasCustomPrompt="1"/>
          </p:nvPr>
        </p:nvSpPr>
        <p:spPr>
          <a:xfrm>
            <a:off x="3636162" y="17554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9" name="Textplatzhalter 10">
            <a:extLst>
              <a:ext uri="{FF2B5EF4-FFF2-40B4-BE49-F238E27FC236}">
                <a16:creationId xmlns:a16="http://schemas.microsoft.com/office/drawing/2014/main" id="{2AF0B098-37A1-DC7D-7B47-697CF04D1346}"/>
              </a:ext>
            </a:extLst>
          </p:cNvPr>
          <p:cNvSpPr>
            <a:spLocks noGrp="1"/>
          </p:cNvSpPr>
          <p:nvPr>
            <p:ph type="body" sz="quarter" idx="19" hasCustomPrompt="1"/>
          </p:nvPr>
        </p:nvSpPr>
        <p:spPr>
          <a:xfrm>
            <a:off x="5037530" y="17554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0" name="Textplatzhalter 10">
            <a:extLst>
              <a:ext uri="{FF2B5EF4-FFF2-40B4-BE49-F238E27FC236}">
                <a16:creationId xmlns:a16="http://schemas.microsoft.com/office/drawing/2014/main" id="{75BF4FC7-05F2-D0E7-E771-E62BA2C9BDC1}"/>
              </a:ext>
            </a:extLst>
          </p:cNvPr>
          <p:cNvSpPr>
            <a:spLocks noGrp="1"/>
          </p:cNvSpPr>
          <p:nvPr>
            <p:ph type="body" sz="quarter" idx="20" hasCustomPrompt="1"/>
          </p:nvPr>
        </p:nvSpPr>
        <p:spPr>
          <a:xfrm>
            <a:off x="3636162" y="21177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1" name="Textplatzhalter 10">
            <a:extLst>
              <a:ext uri="{FF2B5EF4-FFF2-40B4-BE49-F238E27FC236}">
                <a16:creationId xmlns:a16="http://schemas.microsoft.com/office/drawing/2014/main" id="{CD0EF5D5-AC27-AF9F-511B-29F761DCFC0B}"/>
              </a:ext>
            </a:extLst>
          </p:cNvPr>
          <p:cNvSpPr>
            <a:spLocks noGrp="1"/>
          </p:cNvSpPr>
          <p:nvPr>
            <p:ph type="body" sz="quarter" idx="21" hasCustomPrompt="1"/>
          </p:nvPr>
        </p:nvSpPr>
        <p:spPr>
          <a:xfrm>
            <a:off x="5037530" y="21177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2" name="Textplatzhalter 10">
            <a:extLst>
              <a:ext uri="{FF2B5EF4-FFF2-40B4-BE49-F238E27FC236}">
                <a16:creationId xmlns:a16="http://schemas.microsoft.com/office/drawing/2014/main" id="{8D22FC5F-EB7A-ECA1-E0AC-B5FBA41DA7A8}"/>
              </a:ext>
            </a:extLst>
          </p:cNvPr>
          <p:cNvSpPr>
            <a:spLocks noGrp="1"/>
          </p:cNvSpPr>
          <p:nvPr>
            <p:ph type="body" sz="quarter" idx="22" hasCustomPrompt="1"/>
          </p:nvPr>
        </p:nvSpPr>
        <p:spPr>
          <a:xfrm>
            <a:off x="3636162" y="25746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3" name="Textplatzhalter 10">
            <a:extLst>
              <a:ext uri="{FF2B5EF4-FFF2-40B4-BE49-F238E27FC236}">
                <a16:creationId xmlns:a16="http://schemas.microsoft.com/office/drawing/2014/main" id="{09E38AE8-0130-10E3-1EF5-2E7FE74CD0DD}"/>
              </a:ext>
            </a:extLst>
          </p:cNvPr>
          <p:cNvSpPr>
            <a:spLocks noGrp="1"/>
          </p:cNvSpPr>
          <p:nvPr>
            <p:ph type="body" sz="quarter" idx="23" hasCustomPrompt="1"/>
          </p:nvPr>
        </p:nvSpPr>
        <p:spPr>
          <a:xfrm>
            <a:off x="5037530" y="25746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4" name="Textplatzhalter 10">
            <a:extLst>
              <a:ext uri="{FF2B5EF4-FFF2-40B4-BE49-F238E27FC236}">
                <a16:creationId xmlns:a16="http://schemas.microsoft.com/office/drawing/2014/main" id="{A6698BC4-2035-F6E4-C460-3441D46C539B}"/>
              </a:ext>
            </a:extLst>
          </p:cNvPr>
          <p:cNvSpPr>
            <a:spLocks noGrp="1"/>
          </p:cNvSpPr>
          <p:nvPr>
            <p:ph type="body" sz="quarter" idx="24" hasCustomPrompt="1"/>
          </p:nvPr>
        </p:nvSpPr>
        <p:spPr>
          <a:xfrm>
            <a:off x="3636162" y="31836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5" name="Textplatzhalter 10">
            <a:extLst>
              <a:ext uri="{FF2B5EF4-FFF2-40B4-BE49-F238E27FC236}">
                <a16:creationId xmlns:a16="http://schemas.microsoft.com/office/drawing/2014/main" id="{3F3D5BE9-CC16-6F14-EDE3-3BF92870F252}"/>
              </a:ext>
            </a:extLst>
          </p:cNvPr>
          <p:cNvSpPr>
            <a:spLocks noGrp="1"/>
          </p:cNvSpPr>
          <p:nvPr>
            <p:ph type="body" sz="quarter" idx="25" hasCustomPrompt="1"/>
          </p:nvPr>
        </p:nvSpPr>
        <p:spPr>
          <a:xfrm>
            <a:off x="5037530" y="31835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6" name="Textplatzhalter 10">
            <a:extLst>
              <a:ext uri="{FF2B5EF4-FFF2-40B4-BE49-F238E27FC236}">
                <a16:creationId xmlns:a16="http://schemas.microsoft.com/office/drawing/2014/main" id="{ABE073C3-5ED1-2E8D-2CDA-2CA85899E119}"/>
              </a:ext>
            </a:extLst>
          </p:cNvPr>
          <p:cNvSpPr>
            <a:spLocks noGrp="1"/>
          </p:cNvSpPr>
          <p:nvPr>
            <p:ph type="body" sz="quarter" idx="26" hasCustomPrompt="1"/>
          </p:nvPr>
        </p:nvSpPr>
        <p:spPr>
          <a:xfrm>
            <a:off x="3636162" y="296551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7" name="Textplatzhalter 10">
            <a:extLst>
              <a:ext uri="{FF2B5EF4-FFF2-40B4-BE49-F238E27FC236}">
                <a16:creationId xmlns:a16="http://schemas.microsoft.com/office/drawing/2014/main" id="{61274EE4-CDB1-8079-50D4-7AF903848524}"/>
              </a:ext>
            </a:extLst>
          </p:cNvPr>
          <p:cNvSpPr>
            <a:spLocks noGrp="1"/>
          </p:cNvSpPr>
          <p:nvPr>
            <p:ph type="body" sz="quarter" idx="27" hasCustomPrompt="1"/>
          </p:nvPr>
        </p:nvSpPr>
        <p:spPr>
          <a:xfrm>
            <a:off x="5037530" y="296551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8" name="Textplatzhalter 10">
            <a:extLst>
              <a:ext uri="{FF2B5EF4-FFF2-40B4-BE49-F238E27FC236}">
                <a16:creationId xmlns:a16="http://schemas.microsoft.com/office/drawing/2014/main" id="{995CDC40-FD56-85F5-F0B1-3D8BABA78619}"/>
              </a:ext>
            </a:extLst>
          </p:cNvPr>
          <p:cNvSpPr>
            <a:spLocks noGrp="1"/>
          </p:cNvSpPr>
          <p:nvPr>
            <p:ph type="body" sz="quarter" idx="28" hasCustomPrompt="1"/>
          </p:nvPr>
        </p:nvSpPr>
        <p:spPr>
          <a:xfrm>
            <a:off x="3644895" y="3414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9" name="Textplatzhalter 10">
            <a:extLst>
              <a:ext uri="{FF2B5EF4-FFF2-40B4-BE49-F238E27FC236}">
                <a16:creationId xmlns:a16="http://schemas.microsoft.com/office/drawing/2014/main" id="{D2A31AA7-D84A-4B6B-FFF9-BB36C94184A4}"/>
              </a:ext>
            </a:extLst>
          </p:cNvPr>
          <p:cNvSpPr>
            <a:spLocks noGrp="1"/>
          </p:cNvSpPr>
          <p:nvPr>
            <p:ph type="body" sz="quarter" idx="29" hasCustomPrompt="1"/>
          </p:nvPr>
        </p:nvSpPr>
        <p:spPr>
          <a:xfrm>
            <a:off x="5046263" y="3414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0" name="Textplatzhalter 10">
            <a:extLst>
              <a:ext uri="{FF2B5EF4-FFF2-40B4-BE49-F238E27FC236}">
                <a16:creationId xmlns:a16="http://schemas.microsoft.com/office/drawing/2014/main" id="{9AA9BE2D-F457-B41B-8DF1-C6F11B64E22F}"/>
              </a:ext>
            </a:extLst>
          </p:cNvPr>
          <p:cNvSpPr>
            <a:spLocks noGrp="1"/>
          </p:cNvSpPr>
          <p:nvPr>
            <p:ph type="body" sz="quarter" idx="30" hasCustomPrompt="1"/>
          </p:nvPr>
        </p:nvSpPr>
        <p:spPr>
          <a:xfrm>
            <a:off x="3644895" y="364187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1" name="Textplatzhalter 10">
            <a:extLst>
              <a:ext uri="{FF2B5EF4-FFF2-40B4-BE49-F238E27FC236}">
                <a16:creationId xmlns:a16="http://schemas.microsoft.com/office/drawing/2014/main" id="{F80C0FB3-AB87-F659-5217-B28824646F3F}"/>
              </a:ext>
            </a:extLst>
          </p:cNvPr>
          <p:cNvSpPr>
            <a:spLocks noGrp="1"/>
          </p:cNvSpPr>
          <p:nvPr>
            <p:ph type="body" sz="quarter" idx="31" hasCustomPrompt="1"/>
          </p:nvPr>
        </p:nvSpPr>
        <p:spPr>
          <a:xfrm>
            <a:off x="5046263" y="364187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2" name="Textplatzhalter 10">
            <a:extLst>
              <a:ext uri="{FF2B5EF4-FFF2-40B4-BE49-F238E27FC236}">
                <a16:creationId xmlns:a16="http://schemas.microsoft.com/office/drawing/2014/main" id="{22C0BDB3-85C8-FDC7-EE33-56BF1B6598DD}"/>
              </a:ext>
            </a:extLst>
          </p:cNvPr>
          <p:cNvSpPr>
            <a:spLocks noGrp="1"/>
          </p:cNvSpPr>
          <p:nvPr>
            <p:ph type="body" sz="quarter" idx="32" hasCustomPrompt="1"/>
          </p:nvPr>
        </p:nvSpPr>
        <p:spPr>
          <a:xfrm>
            <a:off x="3644895" y="3868892"/>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3" name="Textplatzhalter 10">
            <a:extLst>
              <a:ext uri="{FF2B5EF4-FFF2-40B4-BE49-F238E27FC236}">
                <a16:creationId xmlns:a16="http://schemas.microsoft.com/office/drawing/2014/main" id="{38D455F1-EA5D-F6F6-5864-59DC3CFC7905}"/>
              </a:ext>
            </a:extLst>
          </p:cNvPr>
          <p:cNvSpPr>
            <a:spLocks noGrp="1"/>
          </p:cNvSpPr>
          <p:nvPr>
            <p:ph type="body" sz="quarter" idx="33" hasCustomPrompt="1"/>
          </p:nvPr>
        </p:nvSpPr>
        <p:spPr>
          <a:xfrm>
            <a:off x="5046263" y="3868891"/>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4" name="Textplatzhalter 10">
            <a:extLst>
              <a:ext uri="{FF2B5EF4-FFF2-40B4-BE49-F238E27FC236}">
                <a16:creationId xmlns:a16="http://schemas.microsoft.com/office/drawing/2014/main" id="{5A86BA20-8D57-0618-5937-B9254FB8FCCC}"/>
              </a:ext>
            </a:extLst>
          </p:cNvPr>
          <p:cNvSpPr>
            <a:spLocks noGrp="1"/>
          </p:cNvSpPr>
          <p:nvPr>
            <p:ph type="body" sz="quarter" idx="34" hasCustomPrompt="1"/>
          </p:nvPr>
        </p:nvSpPr>
        <p:spPr>
          <a:xfrm>
            <a:off x="3644895" y="409137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5" name="Textplatzhalter 10">
            <a:extLst>
              <a:ext uri="{FF2B5EF4-FFF2-40B4-BE49-F238E27FC236}">
                <a16:creationId xmlns:a16="http://schemas.microsoft.com/office/drawing/2014/main" id="{3D4574A8-0E52-3F47-5776-1EE93AAA9F7D}"/>
              </a:ext>
            </a:extLst>
          </p:cNvPr>
          <p:cNvSpPr>
            <a:spLocks noGrp="1"/>
          </p:cNvSpPr>
          <p:nvPr>
            <p:ph type="body" sz="quarter" idx="35" hasCustomPrompt="1"/>
          </p:nvPr>
        </p:nvSpPr>
        <p:spPr>
          <a:xfrm>
            <a:off x="5046263" y="409137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6" name="Textplatzhalter 10">
            <a:extLst>
              <a:ext uri="{FF2B5EF4-FFF2-40B4-BE49-F238E27FC236}">
                <a16:creationId xmlns:a16="http://schemas.microsoft.com/office/drawing/2014/main" id="{D06EF098-FC3F-1331-51B7-A53E80CE57DA}"/>
              </a:ext>
            </a:extLst>
          </p:cNvPr>
          <p:cNvSpPr>
            <a:spLocks noGrp="1"/>
          </p:cNvSpPr>
          <p:nvPr>
            <p:ph type="body" sz="quarter" idx="36" hasCustomPrompt="1"/>
          </p:nvPr>
        </p:nvSpPr>
        <p:spPr>
          <a:xfrm>
            <a:off x="3644895" y="431838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7" name="Textplatzhalter 10">
            <a:extLst>
              <a:ext uri="{FF2B5EF4-FFF2-40B4-BE49-F238E27FC236}">
                <a16:creationId xmlns:a16="http://schemas.microsoft.com/office/drawing/2014/main" id="{A2018DC2-DCA9-7002-4471-60355DB6D32D}"/>
              </a:ext>
            </a:extLst>
          </p:cNvPr>
          <p:cNvSpPr>
            <a:spLocks noGrp="1"/>
          </p:cNvSpPr>
          <p:nvPr>
            <p:ph type="body" sz="quarter" idx="37" hasCustomPrompt="1"/>
          </p:nvPr>
        </p:nvSpPr>
        <p:spPr>
          <a:xfrm>
            <a:off x="5046263" y="431838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8" name="Textplatzhalter 10">
            <a:extLst>
              <a:ext uri="{FF2B5EF4-FFF2-40B4-BE49-F238E27FC236}">
                <a16:creationId xmlns:a16="http://schemas.microsoft.com/office/drawing/2014/main" id="{0118182B-F0BA-54BB-D939-FFF5A0D32D7F}"/>
              </a:ext>
            </a:extLst>
          </p:cNvPr>
          <p:cNvSpPr>
            <a:spLocks noGrp="1"/>
          </p:cNvSpPr>
          <p:nvPr>
            <p:ph type="body" sz="quarter" idx="38" hasCustomPrompt="1"/>
          </p:nvPr>
        </p:nvSpPr>
        <p:spPr>
          <a:xfrm>
            <a:off x="3644895" y="45454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9" name="Textplatzhalter 10">
            <a:extLst>
              <a:ext uri="{FF2B5EF4-FFF2-40B4-BE49-F238E27FC236}">
                <a16:creationId xmlns:a16="http://schemas.microsoft.com/office/drawing/2014/main" id="{8B15DBC3-8FA7-EAC6-7D39-7BA3C800F9F2}"/>
              </a:ext>
            </a:extLst>
          </p:cNvPr>
          <p:cNvSpPr>
            <a:spLocks noGrp="1"/>
          </p:cNvSpPr>
          <p:nvPr>
            <p:ph type="body" sz="quarter" idx="39" hasCustomPrompt="1"/>
          </p:nvPr>
        </p:nvSpPr>
        <p:spPr>
          <a:xfrm>
            <a:off x="5046263" y="45453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0" name="Textplatzhalter 10">
            <a:extLst>
              <a:ext uri="{FF2B5EF4-FFF2-40B4-BE49-F238E27FC236}">
                <a16:creationId xmlns:a16="http://schemas.microsoft.com/office/drawing/2014/main" id="{34801923-169A-7F3F-E351-C2AD1D2A3250}"/>
              </a:ext>
            </a:extLst>
          </p:cNvPr>
          <p:cNvSpPr>
            <a:spLocks noGrp="1"/>
          </p:cNvSpPr>
          <p:nvPr>
            <p:ph type="body" sz="quarter" idx="40" hasCustomPrompt="1"/>
          </p:nvPr>
        </p:nvSpPr>
        <p:spPr>
          <a:xfrm>
            <a:off x="3644895" y="476885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1" name="Textplatzhalter 10">
            <a:extLst>
              <a:ext uri="{FF2B5EF4-FFF2-40B4-BE49-F238E27FC236}">
                <a16:creationId xmlns:a16="http://schemas.microsoft.com/office/drawing/2014/main" id="{9D0DB568-EE08-21A6-CBBD-41D1C95A2E8F}"/>
              </a:ext>
            </a:extLst>
          </p:cNvPr>
          <p:cNvSpPr>
            <a:spLocks noGrp="1"/>
          </p:cNvSpPr>
          <p:nvPr>
            <p:ph type="body" sz="quarter" idx="41" hasCustomPrompt="1"/>
          </p:nvPr>
        </p:nvSpPr>
        <p:spPr>
          <a:xfrm>
            <a:off x="5046263" y="476885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2" name="Textplatzhalter 10">
            <a:extLst>
              <a:ext uri="{FF2B5EF4-FFF2-40B4-BE49-F238E27FC236}">
                <a16:creationId xmlns:a16="http://schemas.microsoft.com/office/drawing/2014/main" id="{BBBE23B3-6B4B-FA8C-3C29-F42710593081}"/>
              </a:ext>
            </a:extLst>
          </p:cNvPr>
          <p:cNvSpPr>
            <a:spLocks noGrp="1"/>
          </p:cNvSpPr>
          <p:nvPr>
            <p:ph type="body" sz="quarter" idx="42" hasCustomPrompt="1"/>
          </p:nvPr>
        </p:nvSpPr>
        <p:spPr>
          <a:xfrm>
            <a:off x="3644895" y="512113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3" name="Textplatzhalter 10">
            <a:extLst>
              <a:ext uri="{FF2B5EF4-FFF2-40B4-BE49-F238E27FC236}">
                <a16:creationId xmlns:a16="http://schemas.microsoft.com/office/drawing/2014/main" id="{4BB5C546-3341-599C-1731-8EB85F81DF36}"/>
              </a:ext>
            </a:extLst>
          </p:cNvPr>
          <p:cNvSpPr>
            <a:spLocks noGrp="1"/>
          </p:cNvSpPr>
          <p:nvPr>
            <p:ph type="body" sz="quarter" idx="43" hasCustomPrompt="1"/>
          </p:nvPr>
        </p:nvSpPr>
        <p:spPr>
          <a:xfrm>
            <a:off x="5046263" y="512113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4" name="Textplatzhalter 10">
            <a:extLst>
              <a:ext uri="{FF2B5EF4-FFF2-40B4-BE49-F238E27FC236}">
                <a16:creationId xmlns:a16="http://schemas.microsoft.com/office/drawing/2014/main" id="{DEEACB24-D095-776A-C64A-4F74693438CF}"/>
              </a:ext>
            </a:extLst>
          </p:cNvPr>
          <p:cNvSpPr>
            <a:spLocks noGrp="1"/>
          </p:cNvSpPr>
          <p:nvPr>
            <p:ph type="body" sz="quarter" idx="44" hasCustomPrompt="1"/>
          </p:nvPr>
        </p:nvSpPr>
        <p:spPr>
          <a:xfrm>
            <a:off x="3644895" y="5651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5" name="Textplatzhalter 10">
            <a:extLst>
              <a:ext uri="{FF2B5EF4-FFF2-40B4-BE49-F238E27FC236}">
                <a16:creationId xmlns:a16="http://schemas.microsoft.com/office/drawing/2014/main" id="{B1274B7E-F071-7336-CA11-4BB28DEFD46C}"/>
              </a:ext>
            </a:extLst>
          </p:cNvPr>
          <p:cNvSpPr>
            <a:spLocks noGrp="1"/>
          </p:cNvSpPr>
          <p:nvPr>
            <p:ph type="body" sz="quarter" idx="45" hasCustomPrompt="1"/>
          </p:nvPr>
        </p:nvSpPr>
        <p:spPr>
          <a:xfrm>
            <a:off x="5046263" y="5651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6" name="Textplatzhalter 10">
            <a:extLst>
              <a:ext uri="{FF2B5EF4-FFF2-40B4-BE49-F238E27FC236}">
                <a16:creationId xmlns:a16="http://schemas.microsoft.com/office/drawing/2014/main" id="{37FF68E0-0BAC-8158-04F0-77C035113803}"/>
              </a:ext>
            </a:extLst>
          </p:cNvPr>
          <p:cNvSpPr>
            <a:spLocks noGrp="1"/>
          </p:cNvSpPr>
          <p:nvPr>
            <p:ph type="body" sz="quarter" idx="46" hasCustomPrompt="1"/>
          </p:nvPr>
        </p:nvSpPr>
        <p:spPr>
          <a:xfrm>
            <a:off x="3636162" y="608944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7" name="Textplatzhalter 10">
            <a:extLst>
              <a:ext uri="{FF2B5EF4-FFF2-40B4-BE49-F238E27FC236}">
                <a16:creationId xmlns:a16="http://schemas.microsoft.com/office/drawing/2014/main" id="{2F94B252-78A7-0D2C-92D4-4FA8C1F4B3B5}"/>
              </a:ext>
            </a:extLst>
          </p:cNvPr>
          <p:cNvSpPr>
            <a:spLocks noGrp="1"/>
          </p:cNvSpPr>
          <p:nvPr>
            <p:ph type="body" sz="quarter" idx="47" hasCustomPrompt="1"/>
          </p:nvPr>
        </p:nvSpPr>
        <p:spPr>
          <a:xfrm>
            <a:off x="5037530" y="608944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8" name="Textplatzhalter 10">
            <a:extLst>
              <a:ext uri="{FF2B5EF4-FFF2-40B4-BE49-F238E27FC236}">
                <a16:creationId xmlns:a16="http://schemas.microsoft.com/office/drawing/2014/main" id="{0946FFC8-3969-59A1-E3B3-29DCEFE3B496}"/>
              </a:ext>
            </a:extLst>
          </p:cNvPr>
          <p:cNvSpPr>
            <a:spLocks noGrp="1"/>
          </p:cNvSpPr>
          <p:nvPr>
            <p:ph type="body" sz="quarter" idx="48" hasCustomPrompt="1"/>
          </p:nvPr>
        </p:nvSpPr>
        <p:spPr>
          <a:xfrm>
            <a:off x="3636162" y="64651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9" name="Textplatzhalter 10">
            <a:extLst>
              <a:ext uri="{FF2B5EF4-FFF2-40B4-BE49-F238E27FC236}">
                <a16:creationId xmlns:a16="http://schemas.microsoft.com/office/drawing/2014/main" id="{C3CA5296-F49F-EDFF-B99F-585857344016}"/>
              </a:ext>
            </a:extLst>
          </p:cNvPr>
          <p:cNvSpPr>
            <a:spLocks noGrp="1"/>
          </p:cNvSpPr>
          <p:nvPr>
            <p:ph type="body" sz="quarter" idx="49" hasCustomPrompt="1"/>
          </p:nvPr>
        </p:nvSpPr>
        <p:spPr>
          <a:xfrm>
            <a:off x="5037530" y="64651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0" name="Textplatzhalter 10">
            <a:extLst>
              <a:ext uri="{FF2B5EF4-FFF2-40B4-BE49-F238E27FC236}">
                <a16:creationId xmlns:a16="http://schemas.microsoft.com/office/drawing/2014/main" id="{AB1ABAEB-7714-B685-BEC4-ADC55D2C181A}"/>
              </a:ext>
            </a:extLst>
          </p:cNvPr>
          <p:cNvSpPr>
            <a:spLocks noGrp="1"/>
          </p:cNvSpPr>
          <p:nvPr>
            <p:ph type="body" sz="quarter" idx="50" hasCustomPrompt="1"/>
          </p:nvPr>
        </p:nvSpPr>
        <p:spPr>
          <a:xfrm>
            <a:off x="8957267" y="157570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1" name="Textplatzhalter 10">
            <a:extLst>
              <a:ext uri="{FF2B5EF4-FFF2-40B4-BE49-F238E27FC236}">
                <a16:creationId xmlns:a16="http://schemas.microsoft.com/office/drawing/2014/main" id="{10D2372B-03CC-C8EE-3447-82BDC4F2BBE8}"/>
              </a:ext>
            </a:extLst>
          </p:cNvPr>
          <p:cNvSpPr>
            <a:spLocks noGrp="1"/>
          </p:cNvSpPr>
          <p:nvPr>
            <p:ph type="body" sz="quarter" idx="51" hasCustomPrompt="1"/>
          </p:nvPr>
        </p:nvSpPr>
        <p:spPr>
          <a:xfrm>
            <a:off x="10358635" y="157570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2" name="Textplatzhalter 10">
            <a:extLst>
              <a:ext uri="{FF2B5EF4-FFF2-40B4-BE49-F238E27FC236}">
                <a16:creationId xmlns:a16="http://schemas.microsoft.com/office/drawing/2014/main" id="{7BCFC86D-847B-48D5-267F-0FC43FAC85CF}"/>
              </a:ext>
            </a:extLst>
          </p:cNvPr>
          <p:cNvSpPr>
            <a:spLocks noGrp="1"/>
          </p:cNvSpPr>
          <p:nvPr>
            <p:ph type="body" sz="quarter" idx="52" hasCustomPrompt="1"/>
          </p:nvPr>
        </p:nvSpPr>
        <p:spPr>
          <a:xfrm>
            <a:off x="8957267" y="97517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3" name="Textplatzhalter 10">
            <a:extLst>
              <a:ext uri="{FF2B5EF4-FFF2-40B4-BE49-F238E27FC236}">
                <a16:creationId xmlns:a16="http://schemas.microsoft.com/office/drawing/2014/main" id="{52F7F7FC-558A-3C0E-D57B-895D94EF5BFE}"/>
              </a:ext>
            </a:extLst>
          </p:cNvPr>
          <p:cNvSpPr>
            <a:spLocks noGrp="1"/>
          </p:cNvSpPr>
          <p:nvPr>
            <p:ph type="body" sz="quarter" idx="53" hasCustomPrompt="1"/>
          </p:nvPr>
        </p:nvSpPr>
        <p:spPr>
          <a:xfrm>
            <a:off x="10358635" y="97517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4" name="Textplatzhalter 10">
            <a:extLst>
              <a:ext uri="{FF2B5EF4-FFF2-40B4-BE49-F238E27FC236}">
                <a16:creationId xmlns:a16="http://schemas.microsoft.com/office/drawing/2014/main" id="{FBBF0471-EE15-F2EA-D05C-D6854DEDB7C7}"/>
              </a:ext>
            </a:extLst>
          </p:cNvPr>
          <p:cNvSpPr>
            <a:spLocks noGrp="1"/>
          </p:cNvSpPr>
          <p:nvPr>
            <p:ph type="body" sz="quarter" idx="54" hasCustomPrompt="1"/>
          </p:nvPr>
        </p:nvSpPr>
        <p:spPr>
          <a:xfrm>
            <a:off x="8957267" y="134869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5" name="Textplatzhalter 10">
            <a:extLst>
              <a:ext uri="{FF2B5EF4-FFF2-40B4-BE49-F238E27FC236}">
                <a16:creationId xmlns:a16="http://schemas.microsoft.com/office/drawing/2014/main" id="{8B1968E4-896E-456E-9829-09B04AF15735}"/>
              </a:ext>
            </a:extLst>
          </p:cNvPr>
          <p:cNvSpPr>
            <a:spLocks noGrp="1"/>
          </p:cNvSpPr>
          <p:nvPr>
            <p:ph type="body" sz="quarter" idx="55" hasCustomPrompt="1"/>
          </p:nvPr>
        </p:nvSpPr>
        <p:spPr>
          <a:xfrm>
            <a:off x="10358635" y="134868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6" name="Textplatzhalter 10">
            <a:extLst>
              <a:ext uri="{FF2B5EF4-FFF2-40B4-BE49-F238E27FC236}">
                <a16:creationId xmlns:a16="http://schemas.microsoft.com/office/drawing/2014/main" id="{D9E1C4A8-7895-595D-CE24-7362EC6D45B5}"/>
              </a:ext>
            </a:extLst>
          </p:cNvPr>
          <p:cNvSpPr>
            <a:spLocks noGrp="1"/>
          </p:cNvSpPr>
          <p:nvPr>
            <p:ph type="body" sz="quarter" idx="56" hasCustomPrompt="1"/>
          </p:nvPr>
        </p:nvSpPr>
        <p:spPr>
          <a:xfrm>
            <a:off x="8957267" y="180271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7" name="Textplatzhalter 10">
            <a:extLst>
              <a:ext uri="{FF2B5EF4-FFF2-40B4-BE49-F238E27FC236}">
                <a16:creationId xmlns:a16="http://schemas.microsoft.com/office/drawing/2014/main" id="{62125D7B-0521-1E6E-941C-C744F3BC276B}"/>
              </a:ext>
            </a:extLst>
          </p:cNvPr>
          <p:cNvSpPr>
            <a:spLocks noGrp="1"/>
          </p:cNvSpPr>
          <p:nvPr>
            <p:ph type="body" sz="quarter" idx="57" hasCustomPrompt="1"/>
          </p:nvPr>
        </p:nvSpPr>
        <p:spPr>
          <a:xfrm>
            <a:off x="10358635" y="180271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8" name="Textplatzhalter 10">
            <a:extLst>
              <a:ext uri="{FF2B5EF4-FFF2-40B4-BE49-F238E27FC236}">
                <a16:creationId xmlns:a16="http://schemas.microsoft.com/office/drawing/2014/main" id="{C9945907-B2C3-DF23-9398-87A3695CF868}"/>
              </a:ext>
            </a:extLst>
          </p:cNvPr>
          <p:cNvSpPr>
            <a:spLocks noGrp="1"/>
          </p:cNvSpPr>
          <p:nvPr>
            <p:ph type="body" sz="quarter" idx="58" hasCustomPrompt="1"/>
          </p:nvPr>
        </p:nvSpPr>
        <p:spPr>
          <a:xfrm>
            <a:off x="8957267" y="202973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9" name="Textplatzhalter 10">
            <a:extLst>
              <a:ext uri="{FF2B5EF4-FFF2-40B4-BE49-F238E27FC236}">
                <a16:creationId xmlns:a16="http://schemas.microsoft.com/office/drawing/2014/main" id="{8B9B673C-E09E-6F40-F71C-64B5A3F827D4}"/>
              </a:ext>
            </a:extLst>
          </p:cNvPr>
          <p:cNvSpPr>
            <a:spLocks noGrp="1"/>
          </p:cNvSpPr>
          <p:nvPr>
            <p:ph type="body" sz="quarter" idx="59" hasCustomPrompt="1"/>
          </p:nvPr>
        </p:nvSpPr>
        <p:spPr>
          <a:xfrm>
            <a:off x="10358635" y="202972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0" name="Textplatzhalter 10">
            <a:extLst>
              <a:ext uri="{FF2B5EF4-FFF2-40B4-BE49-F238E27FC236}">
                <a16:creationId xmlns:a16="http://schemas.microsoft.com/office/drawing/2014/main" id="{00AA0EFE-6723-30CD-6540-907A7872EC0E}"/>
              </a:ext>
            </a:extLst>
          </p:cNvPr>
          <p:cNvSpPr>
            <a:spLocks noGrp="1"/>
          </p:cNvSpPr>
          <p:nvPr>
            <p:ph type="body" sz="quarter" idx="60" hasCustomPrompt="1"/>
          </p:nvPr>
        </p:nvSpPr>
        <p:spPr>
          <a:xfrm>
            <a:off x="8957267" y="225674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1" name="Textplatzhalter 10">
            <a:extLst>
              <a:ext uri="{FF2B5EF4-FFF2-40B4-BE49-F238E27FC236}">
                <a16:creationId xmlns:a16="http://schemas.microsoft.com/office/drawing/2014/main" id="{368E57B5-1C5A-DFA9-FB54-46346FCF505B}"/>
              </a:ext>
            </a:extLst>
          </p:cNvPr>
          <p:cNvSpPr>
            <a:spLocks noGrp="1"/>
          </p:cNvSpPr>
          <p:nvPr>
            <p:ph type="body" sz="quarter" idx="61" hasCustomPrompt="1"/>
          </p:nvPr>
        </p:nvSpPr>
        <p:spPr>
          <a:xfrm>
            <a:off x="10358635" y="225674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2" name="Textplatzhalter 10">
            <a:extLst>
              <a:ext uri="{FF2B5EF4-FFF2-40B4-BE49-F238E27FC236}">
                <a16:creationId xmlns:a16="http://schemas.microsoft.com/office/drawing/2014/main" id="{DFD23BF5-DED0-2767-1160-07F622B59151}"/>
              </a:ext>
            </a:extLst>
          </p:cNvPr>
          <p:cNvSpPr>
            <a:spLocks noGrp="1"/>
          </p:cNvSpPr>
          <p:nvPr>
            <p:ph type="body" sz="quarter" idx="62" hasCustomPrompt="1"/>
          </p:nvPr>
        </p:nvSpPr>
        <p:spPr>
          <a:xfrm>
            <a:off x="8957267" y="25096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3" name="Textplatzhalter 10">
            <a:extLst>
              <a:ext uri="{FF2B5EF4-FFF2-40B4-BE49-F238E27FC236}">
                <a16:creationId xmlns:a16="http://schemas.microsoft.com/office/drawing/2014/main" id="{33E1F841-20E5-A9D9-92A9-023401FA07D9}"/>
              </a:ext>
            </a:extLst>
          </p:cNvPr>
          <p:cNvSpPr>
            <a:spLocks noGrp="1"/>
          </p:cNvSpPr>
          <p:nvPr>
            <p:ph type="body" sz="quarter" idx="63" hasCustomPrompt="1"/>
          </p:nvPr>
        </p:nvSpPr>
        <p:spPr>
          <a:xfrm>
            <a:off x="10358635" y="25096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4" name="Textplatzhalter 10">
            <a:extLst>
              <a:ext uri="{FF2B5EF4-FFF2-40B4-BE49-F238E27FC236}">
                <a16:creationId xmlns:a16="http://schemas.microsoft.com/office/drawing/2014/main" id="{268CFFE8-C346-AE13-B497-3E38040710C8}"/>
              </a:ext>
            </a:extLst>
          </p:cNvPr>
          <p:cNvSpPr>
            <a:spLocks noGrp="1"/>
          </p:cNvSpPr>
          <p:nvPr>
            <p:ph type="body" sz="quarter" idx="64" hasCustomPrompt="1"/>
          </p:nvPr>
        </p:nvSpPr>
        <p:spPr>
          <a:xfrm>
            <a:off x="8957267" y="27366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5" name="Textplatzhalter 10">
            <a:extLst>
              <a:ext uri="{FF2B5EF4-FFF2-40B4-BE49-F238E27FC236}">
                <a16:creationId xmlns:a16="http://schemas.microsoft.com/office/drawing/2014/main" id="{CE9E445E-7806-04CE-04B0-369742CDAC57}"/>
              </a:ext>
            </a:extLst>
          </p:cNvPr>
          <p:cNvSpPr>
            <a:spLocks noGrp="1"/>
          </p:cNvSpPr>
          <p:nvPr>
            <p:ph type="body" sz="quarter" idx="65" hasCustomPrompt="1"/>
          </p:nvPr>
        </p:nvSpPr>
        <p:spPr>
          <a:xfrm>
            <a:off x="10358635" y="27366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6" name="Textplatzhalter 10">
            <a:extLst>
              <a:ext uri="{FF2B5EF4-FFF2-40B4-BE49-F238E27FC236}">
                <a16:creationId xmlns:a16="http://schemas.microsoft.com/office/drawing/2014/main" id="{0933B36E-0D18-00CE-EBDC-9707580D0BEB}"/>
              </a:ext>
            </a:extLst>
          </p:cNvPr>
          <p:cNvSpPr>
            <a:spLocks noGrp="1"/>
          </p:cNvSpPr>
          <p:nvPr>
            <p:ph type="body" sz="quarter" idx="66" hasCustomPrompt="1"/>
          </p:nvPr>
        </p:nvSpPr>
        <p:spPr>
          <a:xfrm>
            <a:off x="8957267" y="296364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7" name="Textplatzhalter 10">
            <a:extLst>
              <a:ext uri="{FF2B5EF4-FFF2-40B4-BE49-F238E27FC236}">
                <a16:creationId xmlns:a16="http://schemas.microsoft.com/office/drawing/2014/main" id="{C7ED1B3F-4892-A058-C3C9-8854E62540C2}"/>
              </a:ext>
            </a:extLst>
          </p:cNvPr>
          <p:cNvSpPr>
            <a:spLocks noGrp="1"/>
          </p:cNvSpPr>
          <p:nvPr>
            <p:ph type="body" sz="quarter" idx="67" hasCustomPrompt="1"/>
          </p:nvPr>
        </p:nvSpPr>
        <p:spPr>
          <a:xfrm>
            <a:off x="10358635" y="296364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8" name="Textplatzhalter 10">
            <a:extLst>
              <a:ext uri="{FF2B5EF4-FFF2-40B4-BE49-F238E27FC236}">
                <a16:creationId xmlns:a16="http://schemas.microsoft.com/office/drawing/2014/main" id="{AE6D0E60-0E7F-4C1C-694C-5726651B552D}"/>
              </a:ext>
            </a:extLst>
          </p:cNvPr>
          <p:cNvSpPr>
            <a:spLocks noGrp="1"/>
          </p:cNvSpPr>
          <p:nvPr>
            <p:ph type="body" sz="quarter" idx="68" hasCustomPrompt="1"/>
          </p:nvPr>
        </p:nvSpPr>
        <p:spPr>
          <a:xfrm>
            <a:off x="8957267" y="318701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9" name="Textplatzhalter 10">
            <a:extLst>
              <a:ext uri="{FF2B5EF4-FFF2-40B4-BE49-F238E27FC236}">
                <a16:creationId xmlns:a16="http://schemas.microsoft.com/office/drawing/2014/main" id="{8B277AEB-FF35-1559-3540-30F7CC2B9649}"/>
              </a:ext>
            </a:extLst>
          </p:cNvPr>
          <p:cNvSpPr>
            <a:spLocks noGrp="1"/>
          </p:cNvSpPr>
          <p:nvPr>
            <p:ph type="body" sz="quarter" idx="69" hasCustomPrompt="1"/>
          </p:nvPr>
        </p:nvSpPr>
        <p:spPr>
          <a:xfrm>
            <a:off x="10358635" y="318701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0" name="Textplatzhalter 10">
            <a:extLst>
              <a:ext uri="{FF2B5EF4-FFF2-40B4-BE49-F238E27FC236}">
                <a16:creationId xmlns:a16="http://schemas.microsoft.com/office/drawing/2014/main" id="{8318F39B-FA53-9E17-C625-9B63EE1C25E9}"/>
              </a:ext>
            </a:extLst>
          </p:cNvPr>
          <p:cNvSpPr>
            <a:spLocks noGrp="1"/>
          </p:cNvSpPr>
          <p:nvPr>
            <p:ph type="body" sz="quarter" idx="70" hasCustomPrompt="1"/>
          </p:nvPr>
        </p:nvSpPr>
        <p:spPr>
          <a:xfrm>
            <a:off x="8957267" y="341402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1" name="Textplatzhalter 10">
            <a:extLst>
              <a:ext uri="{FF2B5EF4-FFF2-40B4-BE49-F238E27FC236}">
                <a16:creationId xmlns:a16="http://schemas.microsoft.com/office/drawing/2014/main" id="{736AE5DA-DB9E-2035-BBD1-6B8C6E027FCB}"/>
              </a:ext>
            </a:extLst>
          </p:cNvPr>
          <p:cNvSpPr>
            <a:spLocks noGrp="1"/>
          </p:cNvSpPr>
          <p:nvPr>
            <p:ph type="body" sz="quarter" idx="71" hasCustomPrompt="1"/>
          </p:nvPr>
        </p:nvSpPr>
        <p:spPr>
          <a:xfrm>
            <a:off x="10358635" y="341402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2" name="Textplatzhalter 10">
            <a:extLst>
              <a:ext uri="{FF2B5EF4-FFF2-40B4-BE49-F238E27FC236}">
                <a16:creationId xmlns:a16="http://schemas.microsoft.com/office/drawing/2014/main" id="{6A8CFF93-746F-D613-07FF-4E550E01D954}"/>
              </a:ext>
            </a:extLst>
          </p:cNvPr>
          <p:cNvSpPr>
            <a:spLocks noGrp="1"/>
          </p:cNvSpPr>
          <p:nvPr>
            <p:ph type="body" sz="quarter" idx="72" hasCustomPrompt="1"/>
          </p:nvPr>
        </p:nvSpPr>
        <p:spPr>
          <a:xfrm>
            <a:off x="8957267" y="364104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3" name="Textplatzhalter 10">
            <a:extLst>
              <a:ext uri="{FF2B5EF4-FFF2-40B4-BE49-F238E27FC236}">
                <a16:creationId xmlns:a16="http://schemas.microsoft.com/office/drawing/2014/main" id="{5FC14128-A345-EFA6-89B6-63025107DD75}"/>
              </a:ext>
            </a:extLst>
          </p:cNvPr>
          <p:cNvSpPr>
            <a:spLocks noGrp="1"/>
          </p:cNvSpPr>
          <p:nvPr>
            <p:ph type="body" sz="quarter" idx="73" hasCustomPrompt="1"/>
          </p:nvPr>
        </p:nvSpPr>
        <p:spPr>
          <a:xfrm>
            <a:off x="10358635" y="364103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4" name="Textplatzhalter 10">
            <a:extLst>
              <a:ext uri="{FF2B5EF4-FFF2-40B4-BE49-F238E27FC236}">
                <a16:creationId xmlns:a16="http://schemas.microsoft.com/office/drawing/2014/main" id="{675A9065-FF23-73AD-479C-CE7070C41C8E}"/>
              </a:ext>
            </a:extLst>
          </p:cNvPr>
          <p:cNvSpPr>
            <a:spLocks noGrp="1"/>
          </p:cNvSpPr>
          <p:nvPr>
            <p:ph type="body" sz="quarter" idx="74" hasCustomPrompt="1"/>
          </p:nvPr>
        </p:nvSpPr>
        <p:spPr>
          <a:xfrm>
            <a:off x="8957267" y="38929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5" name="Textplatzhalter 10">
            <a:extLst>
              <a:ext uri="{FF2B5EF4-FFF2-40B4-BE49-F238E27FC236}">
                <a16:creationId xmlns:a16="http://schemas.microsoft.com/office/drawing/2014/main" id="{F1858992-87E2-FC01-DC93-E11659DD4915}"/>
              </a:ext>
            </a:extLst>
          </p:cNvPr>
          <p:cNvSpPr>
            <a:spLocks noGrp="1"/>
          </p:cNvSpPr>
          <p:nvPr>
            <p:ph type="body" sz="quarter" idx="75" hasCustomPrompt="1"/>
          </p:nvPr>
        </p:nvSpPr>
        <p:spPr>
          <a:xfrm>
            <a:off x="10358635" y="38929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6" name="Textplatzhalter 10">
            <a:extLst>
              <a:ext uri="{FF2B5EF4-FFF2-40B4-BE49-F238E27FC236}">
                <a16:creationId xmlns:a16="http://schemas.microsoft.com/office/drawing/2014/main" id="{2924DEE4-D63E-C611-8CBE-D939B1A8B7F5}"/>
              </a:ext>
            </a:extLst>
          </p:cNvPr>
          <p:cNvSpPr>
            <a:spLocks noGrp="1"/>
          </p:cNvSpPr>
          <p:nvPr>
            <p:ph type="body" sz="quarter" idx="76" hasCustomPrompt="1"/>
          </p:nvPr>
        </p:nvSpPr>
        <p:spPr>
          <a:xfrm>
            <a:off x="8957267" y="41199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7" name="Textplatzhalter 10">
            <a:extLst>
              <a:ext uri="{FF2B5EF4-FFF2-40B4-BE49-F238E27FC236}">
                <a16:creationId xmlns:a16="http://schemas.microsoft.com/office/drawing/2014/main" id="{AEC5C610-2F73-6F22-FABC-807E5F1EA79C}"/>
              </a:ext>
            </a:extLst>
          </p:cNvPr>
          <p:cNvSpPr>
            <a:spLocks noGrp="1"/>
          </p:cNvSpPr>
          <p:nvPr>
            <p:ph type="body" sz="quarter" idx="77" hasCustomPrompt="1"/>
          </p:nvPr>
        </p:nvSpPr>
        <p:spPr>
          <a:xfrm>
            <a:off x="10358635" y="41199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8" name="Textplatzhalter 10">
            <a:extLst>
              <a:ext uri="{FF2B5EF4-FFF2-40B4-BE49-F238E27FC236}">
                <a16:creationId xmlns:a16="http://schemas.microsoft.com/office/drawing/2014/main" id="{7DCB0C3D-71A5-4714-0FF9-D560E53D9239}"/>
              </a:ext>
            </a:extLst>
          </p:cNvPr>
          <p:cNvSpPr>
            <a:spLocks noGrp="1"/>
          </p:cNvSpPr>
          <p:nvPr>
            <p:ph type="body" sz="quarter" idx="78" hasCustomPrompt="1"/>
          </p:nvPr>
        </p:nvSpPr>
        <p:spPr>
          <a:xfrm>
            <a:off x="8957267" y="434696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9" name="Textplatzhalter 10">
            <a:extLst>
              <a:ext uri="{FF2B5EF4-FFF2-40B4-BE49-F238E27FC236}">
                <a16:creationId xmlns:a16="http://schemas.microsoft.com/office/drawing/2014/main" id="{93EC1A5E-904B-B504-9640-76F7E500CD6F}"/>
              </a:ext>
            </a:extLst>
          </p:cNvPr>
          <p:cNvSpPr>
            <a:spLocks noGrp="1"/>
          </p:cNvSpPr>
          <p:nvPr>
            <p:ph type="body" sz="quarter" idx="79" hasCustomPrompt="1"/>
          </p:nvPr>
        </p:nvSpPr>
        <p:spPr>
          <a:xfrm>
            <a:off x="10358635" y="434696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1" name="Textplatzhalter 10">
            <a:extLst>
              <a:ext uri="{FF2B5EF4-FFF2-40B4-BE49-F238E27FC236}">
                <a16:creationId xmlns:a16="http://schemas.microsoft.com/office/drawing/2014/main" id="{5E2F179A-169D-9FBE-C88B-BDB1668350DD}"/>
              </a:ext>
            </a:extLst>
          </p:cNvPr>
          <p:cNvSpPr>
            <a:spLocks noGrp="1"/>
          </p:cNvSpPr>
          <p:nvPr>
            <p:ph type="body" sz="quarter" idx="80" hasCustomPrompt="1"/>
          </p:nvPr>
        </p:nvSpPr>
        <p:spPr>
          <a:xfrm>
            <a:off x="8949304" y="457041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2" name="Textplatzhalter 10">
            <a:extLst>
              <a:ext uri="{FF2B5EF4-FFF2-40B4-BE49-F238E27FC236}">
                <a16:creationId xmlns:a16="http://schemas.microsoft.com/office/drawing/2014/main" id="{AFD037FC-8D69-E213-E86F-BB7410D3CCFC}"/>
              </a:ext>
            </a:extLst>
          </p:cNvPr>
          <p:cNvSpPr>
            <a:spLocks noGrp="1"/>
          </p:cNvSpPr>
          <p:nvPr>
            <p:ph type="body" sz="quarter" idx="81" hasCustomPrompt="1"/>
          </p:nvPr>
        </p:nvSpPr>
        <p:spPr>
          <a:xfrm>
            <a:off x="10350672" y="457041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3" name="Textplatzhalter 10">
            <a:extLst>
              <a:ext uri="{FF2B5EF4-FFF2-40B4-BE49-F238E27FC236}">
                <a16:creationId xmlns:a16="http://schemas.microsoft.com/office/drawing/2014/main" id="{9BD8F8FD-B153-9236-4513-52462BBEA8D6}"/>
              </a:ext>
            </a:extLst>
          </p:cNvPr>
          <p:cNvSpPr>
            <a:spLocks noGrp="1"/>
          </p:cNvSpPr>
          <p:nvPr>
            <p:ph type="body" sz="quarter" idx="82" hasCustomPrompt="1"/>
          </p:nvPr>
        </p:nvSpPr>
        <p:spPr>
          <a:xfrm>
            <a:off x="8957267" y="531188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4" name="Textplatzhalter 10">
            <a:extLst>
              <a:ext uri="{FF2B5EF4-FFF2-40B4-BE49-F238E27FC236}">
                <a16:creationId xmlns:a16="http://schemas.microsoft.com/office/drawing/2014/main" id="{7E4A59A3-E8B5-E11A-BD44-615173ED09D9}"/>
              </a:ext>
            </a:extLst>
          </p:cNvPr>
          <p:cNvSpPr>
            <a:spLocks noGrp="1"/>
          </p:cNvSpPr>
          <p:nvPr>
            <p:ph type="body" sz="quarter" idx="83" hasCustomPrompt="1"/>
          </p:nvPr>
        </p:nvSpPr>
        <p:spPr>
          <a:xfrm>
            <a:off x="8957267" y="5563784"/>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5" name="Textplatzhalter 10">
            <a:extLst>
              <a:ext uri="{FF2B5EF4-FFF2-40B4-BE49-F238E27FC236}">
                <a16:creationId xmlns:a16="http://schemas.microsoft.com/office/drawing/2014/main" id="{AB55010C-A62B-C6D5-6D46-C15941511665}"/>
              </a:ext>
            </a:extLst>
          </p:cNvPr>
          <p:cNvSpPr>
            <a:spLocks noGrp="1"/>
          </p:cNvSpPr>
          <p:nvPr>
            <p:ph type="body" sz="quarter" idx="84" hasCustomPrompt="1"/>
          </p:nvPr>
        </p:nvSpPr>
        <p:spPr>
          <a:xfrm>
            <a:off x="8957267" y="579079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6" name="Textplatzhalter 10">
            <a:extLst>
              <a:ext uri="{FF2B5EF4-FFF2-40B4-BE49-F238E27FC236}">
                <a16:creationId xmlns:a16="http://schemas.microsoft.com/office/drawing/2014/main" id="{4788010F-F349-C9F2-3C16-AD3A5CD7A6FF}"/>
              </a:ext>
            </a:extLst>
          </p:cNvPr>
          <p:cNvSpPr>
            <a:spLocks noGrp="1"/>
          </p:cNvSpPr>
          <p:nvPr>
            <p:ph type="body" sz="quarter" idx="85" hasCustomPrompt="1"/>
          </p:nvPr>
        </p:nvSpPr>
        <p:spPr>
          <a:xfrm>
            <a:off x="8957267" y="601781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7" name="Textplatzhalter 10">
            <a:extLst>
              <a:ext uri="{FF2B5EF4-FFF2-40B4-BE49-F238E27FC236}">
                <a16:creationId xmlns:a16="http://schemas.microsoft.com/office/drawing/2014/main" id="{BE583AB6-BAEC-4F35-802D-14364D0A7820}"/>
              </a:ext>
            </a:extLst>
          </p:cNvPr>
          <p:cNvSpPr>
            <a:spLocks noGrp="1"/>
          </p:cNvSpPr>
          <p:nvPr>
            <p:ph type="body" sz="quarter" idx="86" hasCustomPrompt="1"/>
          </p:nvPr>
        </p:nvSpPr>
        <p:spPr>
          <a:xfrm>
            <a:off x="8949304" y="624126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8" name="Textplatzhalter 10">
            <a:extLst>
              <a:ext uri="{FF2B5EF4-FFF2-40B4-BE49-F238E27FC236}">
                <a16:creationId xmlns:a16="http://schemas.microsoft.com/office/drawing/2014/main" id="{4296144D-1772-0A41-F080-015B9891B17C}"/>
              </a:ext>
            </a:extLst>
          </p:cNvPr>
          <p:cNvSpPr>
            <a:spLocks noGrp="1"/>
          </p:cNvSpPr>
          <p:nvPr>
            <p:ph type="body" sz="quarter" idx="87" hasCustomPrompt="1"/>
          </p:nvPr>
        </p:nvSpPr>
        <p:spPr>
          <a:xfrm>
            <a:off x="8957267" y="64700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9" name="Textplatzhalter 10">
            <a:extLst>
              <a:ext uri="{FF2B5EF4-FFF2-40B4-BE49-F238E27FC236}">
                <a16:creationId xmlns:a16="http://schemas.microsoft.com/office/drawing/2014/main" id="{1EC3DAC0-D138-6D3C-F009-342C93715170}"/>
              </a:ext>
            </a:extLst>
          </p:cNvPr>
          <p:cNvSpPr>
            <a:spLocks noGrp="1"/>
          </p:cNvSpPr>
          <p:nvPr>
            <p:ph type="body" sz="quarter" idx="88" hasCustomPrompt="1"/>
          </p:nvPr>
        </p:nvSpPr>
        <p:spPr>
          <a:xfrm>
            <a:off x="6317349" y="5311888"/>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5" name="Textplatzhalter 10">
            <a:extLst>
              <a:ext uri="{FF2B5EF4-FFF2-40B4-BE49-F238E27FC236}">
                <a16:creationId xmlns:a16="http://schemas.microsoft.com/office/drawing/2014/main" id="{501E074E-DB8B-FDD5-A544-71CB51154F7F}"/>
              </a:ext>
            </a:extLst>
          </p:cNvPr>
          <p:cNvSpPr>
            <a:spLocks noGrp="1"/>
          </p:cNvSpPr>
          <p:nvPr>
            <p:ph type="body" sz="quarter" idx="89" hasCustomPrompt="1"/>
          </p:nvPr>
        </p:nvSpPr>
        <p:spPr>
          <a:xfrm>
            <a:off x="6317349" y="5525754"/>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6" name="Textplatzhalter 10">
            <a:extLst>
              <a:ext uri="{FF2B5EF4-FFF2-40B4-BE49-F238E27FC236}">
                <a16:creationId xmlns:a16="http://schemas.microsoft.com/office/drawing/2014/main" id="{05B4C09A-D53D-4F80-9C6A-FDDD6BFF1EF6}"/>
              </a:ext>
            </a:extLst>
          </p:cNvPr>
          <p:cNvSpPr>
            <a:spLocks noGrp="1"/>
          </p:cNvSpPr>
          <p:nvPr>
            <p:ph type="body" sz="quarter" idx="90" hasCustomPrompt="1"/>
          </p:nvPr>
        </p:nvSpPr>
        <p:spPr>
          <a:xfrm>
            <a:off x="6317349" y="5768237"/>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7" name="Textplatzhalter 10">
            <a:extLst>
              <a:ext uri="{FF2B5EF4-FFF2-40B4-BE49-F238E27FC236}">
                <a16:creationId xmlns:a16="http://schemas.microsoft.com/office/drawing/2014/main" id="{C5201626-C056-AFAE-0652-EB8527E424F7}"/>
              </a:ext>
            </a:extLst>
          </p:cNvPr>
          <p:cNvSpPr>
            <a:spLocks noGrp="1"/>
          </p:cNvSpPr>
          <p:nvPr>
            <p:ph type="body" sz="quarter" idx="91" hasCustomPrompt="1"/>
          </p:nvPr>
        </p:nvSpPr>
        <p:spPr>
          <a:xfrm>
            <a:off x="6317349" y="5982103"/>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8" name="Textplatzhalter 10">
            <a:extLst>
              <a:ext uri="{FF2B5EF4-FFF2-40B4-BE49-F238E27FC236}">
                <a16:creationId xmlns:a16="http://schemas.microsoft.com/office/drawing/2014/main" id="{CA858DFF-9C37-D794-3B5B-6AA0BBF24373}"/>
              </a:ext>
            </a:extLst>
          </p:cNvPr>
          <p:cNvSpPr>
            <a:spLocks noGrp="1"/>
          </p:cNvSpPr>
          <p:nvPr>
            <p:ph type="body" sz="quarter" idx="92" hasCustomPrompt="1"/>
          </p:nvPr>
        </p:nvSpPr>
        <p:spPr>
          <a:xfrm>
            <a:off x="6317349" y="6241689"/>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9" name="Textplatzhalter 10">
            <a:extLst>
              <a:ext uri="{FF2B5EF4-FFF2-40B4-BE49-F238E27FC236}">
                <a16:creationId xmlns:a16="http://schemas.microsoft.com/office/drawing/2014/main" id="{20BBE535-3E44-64E3-41A2-1602BB189B1E}"/>
              </a:ext>
            </a:extLst>
          </p:cNvPr>
          <p:cNvSpPr>
            <a:spLocks noGrp="1"/>
          </p:cNvSpPr>
          <p:nvPr>
            <p:ph type="body" sz="quarter" idx="93" hasCustomPrompt="1"/>
          </p:nvPr>
        </p:nvSpPr>
        <p:spPr>
          <a:xfrm>
            <a:off x="6317349" y="6455555"/>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4" name="Textfeld 3">
            <a:extLst>
              <a:ext uri="{FF2B5EF4-FFF2-40B4-BE49-F238E27FC236}">
                <a16:creationId xmlns:a16="http://schemas.microsoft.com/office/drawing/2014/main" id="{9CACBD34-0777-F0EC-EF27-ADEA4AD2EF8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207105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860123" y="1582341"/>
            <a:ext cx="8026701" cy="14773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 = h * s in rechte Spalte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Häufigkeiten (h) zur Gesamthäufigkeit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Produkte (P) zur Gesamtsumme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Gesamtsumme durch Gesamthäufigkeit teilen und Ergebnis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Wert mit Tabelle vergleichen</a:t>
            </a:r>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885070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t>
            </a:r>
          </a:p>
        </p:txBody>
      </p:sp>
      <p:graphicFrame>
        <p:nvGraphicFramePr>
          <p:cNvPr id="11" name="Tabelle 11">
            <a:extLst>
              <a:ext uri="{FF2B5EF4-FFF2-40B4-BE49-F238E27FC236}">
                <a16:creationId xmlns:a16="http://schemas.microsoft.com/office/drawing/2014/main" id="{D0A8E9AF-82F0-FED2-BB16-A9FB40C3EFE6}"/>
              </a:ext>
            </a:extLst>
          </p:cNvPr>
          <p:cNvGraphicFramePr>
            <a:graphicFrameLocks noGrp="1"/>
          </p:cNvGraphicFramePr>
          <p:nvPr userDrawn="1">
            <p:extLst>
              <p:ext uri="{D42A27DB-BD31-4B8C-83A1-F6EECF244321}">
                <p14:modId xmlns:p14="http://schemas.microsoft.com/office/powerpoint/2010/main" val="103033430"/>
              </p:ext>
            </p:extLst>
          </p:nvPr>
        </p:nvGraphicFramePr>
        <p:xfrm>
          <a:off x="1693757" y="4742802"/>
          <a:ext cx="8128002" cy="155448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1308685809"/>
                    </a:ext>
                  </a:extLst>
                </a:gridCol>
                <a:gridCol w="1354667">
                  <a:extLst>
                    <a:ext uri="{9D8B030D-6E8A-4147-A177-3AD203B41FA5}">
                      <a16:colId xmlns:a16="http://schemas.microsoft.com/office/drawing/2014/main" val="3056957451"/>
                    </a:ext>
                  </a:extLst>
                </a:gridCol>
                <a:gridCol w="1354667">
                  <a:extLst>
                    <a:ext uri="{9D8B030D-6E8A-4147-A177-3AD203B41FA5}">
                      <a16:colId xmlns:a16="http://schemas.microsoft.com/office/drawing/2014/main" val="2567569152"/>
                    </a:ext>
                  </a:extLst>
                </a:gridCol>
                <a:gridCol w="1354667">
                  <a:extLst>
                    <a:ext uri="{9D8B030D-6E8A-4147-A177-3AD203B41FA5}">
                      <a16:colId xmlns:a16="http://schemas.microsoft.com/office/drawing/2014/main" val="1481215116"/>
                    </a:ext>
                  </a:extLst>
                </a:gridCol>
                <a:gridCol w="1354667">
                  <a:extLst>
                    <a:ext uri="{9D8B030D-6E8A-4147-A177-3AD203B41FA5}">
                      <a16:colId xmlns:a16="http://schemas.microsoft.com/office/drawing/2014/main" val="1084541265"/>
                    </a:ext>
                  </a:extLst>
                </a:gridCol>
                <a:gridCol w="1354667">
                  <a:extLst>
                    <a:ext uri="{9D8B030D-6E8A-4147-A177-3AD203B41FA5}">
                      <a16:colId xmlns:a16="http://schemas.microsoft.com/office/drawing/2014/main" val="1403358858"/>
                    </a:ext>
                  </a:extLst>
                </a:gridCol>
              </a:tblGrid>
              <a:tr h="370840">
                <a:tc>
                  <a:txBody>
                    <a:bodyPr/>
                    <a:lstStyle/>
                    <a:p>
                      <a:r>
                        <a:rPr lang="de-DE" b="1" dirty="0"/>
                        <a:t>Saprobien-</a:t>
                      </a:r>
                    </a:p>
                    <a:p>
                      <a:r>
                        <a:rPr lang="de-DE" b="1" dirty="0" err="1"/>
                        <a:t>index</a:t>
                      </a:r>
                      <a:endParaRPr lang="de-DE" b="1" dirty="0"/>
                    </a:p>
                  </a:txBody>
                  <a:tcPr>
                    <a:solidFill>
                      <a:schemeClr val="bg2">
                        <a:lumMod val="90000"/>
                      </a:schemeClr>
                    </a:solidFill>
                  </a:tcPr>
                </a:tc>
                <a:tc>
                  <a:txBody>
                    <a:bodyPr/>
                    <a:lstStyle/>
                    <a:p>
                      <a:r>
                        <a:rPr lang="de-DE" b="0" dirty="0"/>
                        <a:t>1,0 – 1,4</a:t>
                      </a:r>
                    </a:p>
                  </a:txBody>
                  <a:tcPr>
                    <a:solidFill>
                      <a:srgbClr val="00B0F0"/>
                    </a:solidFill>
                  </a:tcPr>
                </a:tc>
                <a:tc>
                  <a:txBody>
                    <a:bodyPr/>
                    <a:lstStyle/>
                    <a:p>
                      <a:r>
                        <a:rPr lang="de-DE" b="0" dirty="0"/>
                        <a:t>1,5 – 2,2</a:t>
                      </a:r>
                    </a:p>
                  </a:txBody>
                  <a:tcPr>
                    <a:solidFill>
                      <a:srgbClr val="92D050"/>
                    </a:solidFill>
                  </a:tcPr>
                </a:tc>
                <a:tc>
                  <a:txBody>
                    <a:bodyPr/>
                    <a:lstStyle/>
                    <a:p>
                      <a:r>
                        <a:rPr lang="de-DE" b="0" dirty="0"/>
                        <a:t>2,3 – 2,6</a:t>
                      </a:r>
                    </a:p>
                  </a:txBody>
                  <a:tcPr>
                    <a:solidFill>
                      <a:srgbClr val="FFFF00"/>
                    </a:solidFill>
                  </a:tcPr>
                </a:tc>
                <a:tc>
                  <a:txBody>
                    <a:bodyPr/>
                    <a:lstStyle/>
                    <a:p>
                      <a:r>
                        <a:rPr lang="de-DE" b="0" dirty="0"/>
                        <a:t>2,7 -3,1</a:t>
                      </a:r>
                    </a:p>
                  </a:txBody>
                  <a:tcPr>
                    <a:solidFill>
                      <a:srgbClr val="FFC000"/>
                    </a:solidFill>
                  </a:tcPr>
                </a:tc>
                <a:tc>
                  <a:txBody>
                    <a:bodyPr/>
                    <a:lstStyle/>
                    <a:p>
                      <a:r>
                        <a:rPr lang="de-DE" b="0" dirty="0"/>
                        <a:t>3,2 – 4,0</a:t>
                      </a:r>
                    </a:p>
                  </a:txBody>
                  <a:tcPr>
                    <a:solidFill>
                      <a:srgbClr val="FF0000"/>
                    </a:solidFill>
                  </a:tcPr>
                </a:tc>
                <a:extLst>
                  <a:ext uri="{0D108BD9-81ED-4DB2-BD59-A6C34878D82A}">
                    <a16:rowId xmlns:a16="http://schemas.microsoft.com/office/drawing/2014/main" val="3231876274"/>
                  </a:ext>
                </a:extLst>
              </a:tr>
              <a:tr h="370840">
                <a:tc>
                  <a:txBody>
                    <a:bodyPr/>
                    <a:lstStyle/>
                    <a:p>
                      <a:r>
                        <a:rPr lang="de-DE" b="1" dirty="0"/>
                        <a:t>Biologische Gewässer-</a:t>
                      </a:r>
                    </a:p>
                    <a:p>
                      <a:r>
                        <a:rPr lang="de-DE" b="1" dirty="0" err="1"/>
                        <a:t>güte</a:t>
                      </a:r>
                      <a:endParaRPr lang="de-DE" b="1" dirty="0"/>
                    </a:p>
                  </a:txBody>
                  <a:tcPr>
                    <a:solidFill>
                      <a:schemeClr val="bg2">
                        <a:lumMod val="90000"/>
                      </a:schemeClr>
                    </a:solidFill>
                  </a:tcPr>
                </a:tc>
                <a:tc>
                  <a:txBody>
                    <a:bodyPr/>
                    <a:lstStyle/>
                    <a:p>
                      <a:r>
                        <a:rPr lang="de-DE" b="1" dirty="0"/>
                        <a:t>1 (sehr gut)</a:t>
                      </a:r>
                    </a:p>
                  </a:txBody>
                  <a:tcPr>
                    <a:solidFill>
                      <a:srgbClr val="00B0F0"/>
                    </a:solidFill>
                  </a:tcPr>
                </a:tc>
                <a:tc>
                  <a:txBody>
                    <a:bodyPr/>
                    <a:lstStyle/>
                    <a:p>
                      <a:r>
                        <a:rPr lang="de-DE" b="1" dirty="0"/>
                        <a:t>2 (gut)</a:t>
                      </a:r>
                    </a:p>
                  </a:txBody>
                  <a:tcPr>
                    <a:solidFill>
                      <a:srgbClr val="92D050"/>
                    </a:solidFill>
                  </a:tcPr>
                </a:tc>
                <a:tc>
                  <a:txBody>
                    <a:bodyPr/>
                    <a:lstStyle/>
                    <a:p>
                      <a:r>
                        <a:rPr lang="de-DE" b="1" dirty="0"/>
                        <a:t>3 (mäßig)</a:t>
                      </a:r>
                    </a:p>
                  </a:txBody>
                  <a:tcPr>
                    <a:solidFill>
                      <a:srgbClr val="FFFF00"/>
                    </a:solidFill>
                  </a:tcPr>
                </a:tc>
                <a:tc>
                  <a:txBody>
                    <a:bodyPr/>
                    <a:lstStyle/>
                    <a:p>
                      <a:r>
                        <a:rPr lang="de-DE" b="1" dirty="0"/>
                        <a:t>4 (</a:t>
                      </a:r>
                      <a:r>
                        <a:rPr lang="de-DE" b="1" dirty="0" err="1"/>
                        <a:t>unbefrie</a:t>
                      </a:r>
                      <a:r>
                        <a:rPr lang="de-DE" b="1" dirty="0"/>
                        <a:t>-</a:t>
                      </a:r>
                    </a:p>
                    <a:p>
                      <a:r>
                        <a:rPr lang="de-DE" b="1" dirty="0" err="1"/>
                        <a:t>digend</a:t>
                      </a:r>
                      <a:r>
                        <a:rPr lang="de-DE" b="1" dirty="0"/>
                        <a:t>)</a:t>
                      </a:r>
                    </a:p>
                  </a:txBody>
                  <a:tcPr>
                    <a:solidFill>
                      <a:srgbClr val="FFC000"/>
                    </a:solidFill>
                  </a:tcPr>
                </a:tc>
                <a:tc>
                  <a:txBody>
                    <a:bodyPr/>
                    <a:lstStyle/>
                    <a:p>
                      <a:r>
                        <a:rPr lang="de-DE" b="1" dirty="0"/>
                        <a:t>5 (schlecht)</a:t>
                      </a:r>
                    </a:p>
                  </a:txBody>
                  <a:tcPr>
                    <a:solidFill>
                      <a:srgbClr val="FF0000"/>
                    </a:solidFill>
                  </a:tcPr>
                </a:tc>
                <a:extLst>
                  <a:ext uri="{0D108BD9-81ED-4DB2-BD59-A6C34878D82A}">
                    <a16:rowId xmlns:a16="http://schemas.microsoft.com/office/drawing/2014/main" val="3029365440"/>
                  </a:ext>
                </a:extLst>
              </a:tr>
            </a:tbl>
          </a:graphicData>
        </a:graphic>
      </p:graphicFrame>
      <p:sp>
        <p:nvSpPr>
          <p:cNvPr id="4" name="Textfeld 3">
            <a:extLst>
              <a:ext uri="{FF2B5EF4-FFF2-40B4-BE49-F238E27FC236}">
                <a16:creationId xmlns:a16="http://schemas.microsoft.com/office/drawing/2014/main" id="{EAE23956-EE56-5005-17C1-93743F7C676B}"/>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graphicFrame>
        <p:nvGraphicFramePr>
          <p:cNvPr id="3" name="Tabelle 2">
            <a:extLst>
              <a:ext uri="{FF2B5EF4-FFF2-40B4-BE49-F238E27FC236}">
                <a16:creationId xmlns:a16="http://schemas.microsoft.com/office/drawing/2014/main" id="{200F7BA2-F0B9-CD47-1B20-C5D3ACBCBF96}"/>
              </a:ext>
            </a:extLst>
          </p:cNvPr>
          <p:cNvGraphicFramePr>
            <a:graphicFrameLocks noGrp="1"/>
          </p:cNvGraphicFramePr>
          <p:nvPr userDrawn="1">
            <p:extLst>
              <p:ext uri="{D42A27DB-BD31-4B8C-83A1-F6EECF244321}">
                <p14:modId xmlns:p14="http://schemas.microsoft.com/office/powerpoint/2010/main" val="1705794789"/>
              </p:ext>
            </p:extLst>
          </p:nvPr>
        </p:nvGraphicFramePr>
        <p:xfrm>
          <a:off x="1693757" y="3765878"/>
          <a:ext cx="4540611" cy="533292"/>
        </p:xfrm>
        <a:graphic>
          <a:graphicData uri="http://schemas.openxmlformats.org/drawingml/2006/table">
            <a:tbl>
              <a:tblPr firstRow="1" firstCol="1" bandRow="1">
                <a:tableStyleId>{8799B23B-EC83-4686-B30A-512413B5E67A}</a:tableStyleId>
              </a:tblPr>
              <a:tblGrid>
                <a:gridCol w="1592455">
                  <a:extLst>
                    <a:ext uri="{9D8B030D-6E8A-4147-A177-3AD203B41FA5}">
                      <a16:colId xmlns:a16="http://schemas.microsoft.com/office/drawing/2014/main" val="566817457"/>
                    </a:ext>
                  </a:extLst>
                </a:gridCol>
                <a:gridCol w="1474078">
                  <a:extLst>
                    <a:ext uri="{9D8B030D-6E8A-4147-A177-3AD203B41FA5}">
                      <a16:colId xmlns:a16="http://schemas.microsoft.com/office/drawing/2014/main" val="3244572947"/>
                    </a:ext>
                  </a:extLst>
                </a:gridCol>
                <a:gridCol w="1474078">
                  <a:extLst>
                    <a:ext uri="{9D8B030D-6E8A-4147-A177-3AD203B41FA5}">
                      <a16:colId xmlns:a16="http://schemas.microsoft.com/office/drawing/2014/main" val="2666928751"/>
                    </a:ext>
                  </a:extLst>
                </a:gridCol>
              </a:tblGrid>
              <a:tr h="277260">
                <a:tc>
                  <a:txBody>
                    <a:bodyPr/>
                    <a:lstStyle/>
                    <a:p>
                      <a:pPr algn="ctr">
                        <a:lnSpc>
                          <a:spcPct val="120000"/>
                        </a:lnSpc>
                      </a:pPr>
                      <a:r>
                        <a:rPr lang="de-DE" sz="1400" dirty="0">
                          <a:ln>
                            <a:noFill/>
                          </a:ln>
                          <a:effectLst/>
                        </a:rPr>
                        <a:t>Gesamtsumme  /</a:t>
                      </a:r>
                      <a:endParaRPr lang="de-DE" sz="14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ln>
                            <a:noFill/>
                          </a:ln>
                          <a:effectLst/>
                        </a:rPr>
                        <a:t>Gesamthäufigkeit =</a:t>
                      </a:r>
                      <a:endParaRPr lang="de-DE" sz="14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tc>
                <a:tc>
                  <a:txBody>
                    <a:bodyPr/>
                    <a:lstStyle/>
                    <a:p>
                      <a:pPr algn="ctr"/>
                      <a:r>
                        <a:rPr lang="de-DE" sz="1400" dirty="0" err="1">
                          <a:effectLst/>
                        </a:rPr>
                        <a:t>Saprobienindex</a:t>
                      </a:r>
                      <a:endParaRPr lang="de-DE" sz="1400" b="0" dirty="0">
                        <a:effectLst/>
                        <a:latin typeface="Euphemia" panose="020B0503040102020104" pitchFamily="34" charset="0"/>
                        <a:ea typeface="Arial Unicode MS" panose="020B0604020202020204" pitchFamily="34" charset="-128"/>
                      </a:endParaRPr>
                    </a:p>
                  </a:txBody>
                  <a:tcPr marL="0" marR="0" marT="0" marB="0" anchor="ctr"/>
                </a:tc>
                <a:extLst>
                  <a:ext uri="{0D108BD9-81ED-4DB2-BD59-A6C34878D82A}">
                    <a16:rowId xmlns:a16="http://schemas.microsoft.com/office/drawing/2014/main" val="1410742678"/>
                  </a:ext>
                </a:extLst>
              </a:tr>
              <a:tr h="207555">
                <a:tc>
                  <a:txBody>
                    <a:bodyPr/>
                    <a:lstStyle/>
                    <a:p>
                      <a:pPr algn="ctr">
                        <a:lnSpc>
                          <a:spcPct val="120000"/>
                        </a:lnSpc>
                      </a:pPr>
                      <a:endParaRPr lang="de-DE" sz="14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tc>
                <a:extLst>
                  <a:ext uri="{0D108BD9-81ED-4DB2-BD59-A6C34878D82A}">
                    <a16:rowId xmlns:a16="http://schemas.microsoft.com/office/drawing/2014/main" val="2376642628"/>
                  </a:ext>
                </a:extLst>
              </a:tr>
            </a:tbl>
          </a:graphicData>
        </a:graphic>
      </p:graphicFrame>
    </p:spTree>
    <p:extLst>
      <p:ext uri="{BB962C8B-B14F-4D97-AF65-F5344CB8AC3E}">
        <p14:creationId xmlns:p14="http://schemas.microsoft.com/office/powerpoint/2010/main" val="4111873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rgebnisse_Saprobienindex">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Ergebnisse: 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endPar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endParaRPr>
          </a:p>
        </p:txBody>
      </p:sp>
      <p:sp>
        <p:nvSpPr>
          <p:cNvPr id="2" name="Textfeld 1">
            <a:extLst>
              <a:ext uri="{FF2B5EF4-FFF2-40B4-BE49-F238E27FC236}">
                <a16:creationId xmlns:a16="http://schemas.microsoft.com/office/drawing/2014/main" id="{3E82361A-7960-CCED-5F61-E96C7F8886A5}"/>
              </a:ext>
            </a:extLst>
          </p:cNvPr>
          <p:cNvSpPr txBox="1"/>
          <p:nvPr userDrawn="1"/>
        </p:nvSpPr>
        <p:spPr>
          <a:xfrm>
            <a:off x="1061046" y="1572174"/>
            <a:ext cx="1053087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Der </a:t>
            </a:r>
            <a:r>
              <a:rPr kumimoji="0" lang="de-DE" sz="18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beträgt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Die biologische Gewässergüte ist somit				                          .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10" name="Textplatzhalter 9">
            <a:extLst>
              <a:ext uri="{FF2B5EF4-FFF2-40B4-BE49-F238E27FC236}">
                <a16:creationId xmlns:a16="http://schemas.microsoft.com/office/drawing/2014/main" id="{F537E9C4-ED7A-0618-AC46-382AA110012E}"/>
              </a:ext>
            </a:extLst>
          </p:cNvPr>
          <p:cNvSpPr>
            <a:spLocks noGrp="1"/>
          </p:cNvSpPr>
          <p:nvPr>
            <p:ph type="body" sz="quarter" idx="10" hasCustomPrompt="1"/>
          </p:nvPr>
        </p:nvSpPr>
        <p:spPr>
          <a:xfrm>
            <a:off x="4019550" y="1863306"/>
            <a:ext cx="3571695" cy="362309"/>
          </a:xfrm>
        </p:spPr>
        <p:txBody>
          <a:bodyPr>
            <a:noAutofit/>
          </a:bodyPr>
          <a:lstStyle>
            <a:lvl1pPr marL="0" indent="0">
              <a:buNone/>
              <a:defRPr sz="1800"/>
            </a:lvl1pPr>
          </a:lstStyle>
          <a:p>
            <a:pPr lvl="0"/>
            <a:r>
              <a:rPr lang="de-DE"/>
              <a:t>berechneten Wert hier eintragen</a:t>
            </a:r>
          </a:p>
        </p:txBody>
      </p:sp>
      <p:sp>
        <p:nvSpPr>
          <p:cNvPr id="12" name="Textplatzhalter 11">
            <a:extLst>
              <a:ext uri="{FF2B5EF4-FFF2-40B4-BE49-F238E27FC236}">
                <a16:creationId xmlns:a16="http://schemas.microsoft.com/office/drawing/2014/main" id="{005565B4-4703-EA99-F0AB-2D7E98B6A0D6}"/>
              </a:ext>
            </a:extLst>
          </p:cNvPr>
          <p:cNvSpPr>
            <a:spLocks noGrp="1"/>
          </p:cNvSpPr>
          <p:nvPr>
            <p:ph type="body" sz="quarter" idx="11" hasCustomPrompt="1"/>
          </p:nvPr>
        </p:nvSpPr>
        <p:spPr>
          <a:xfrm>
            <a:off x="5290688" y="2402014"/>
            <a:ext cx="6078927" cy="646331"/>
          </a:xfrm>
        </p:spPr>
        <p:txBody>
          <a:bodyPr>
            <a:normAutofit/>
          </a:bodyPr>
          <a:lstStyle>
            <a:lvl1pPr marL="0" indent="0">
              <a:buNone/>
              <a:defRPr sz="1800"/>
            </a:lvl1pPr>
          </a:lstStyle>
          <a:p>
            <a:pPr lvl="0"/>
            <a:r>
              <a:rPr lang="de-DE"/>
              <a:t>sehr gut / gut / mäßig / unbefriedigend / schlecht </a:t>
            </a:r>
          </a:p>
        </p:txBody>
      </p:sp>
      <p:sp>
        <p:nvSpPr>
          <p:cNvPr id="4" name="Textfeld 3">
            <a:extLst>
              <a:ext uri="{FF2B5EF4-FFF2-40B4-BE49-F238E27FC236}">
                <a16:creationId xmlns:a16="http://schemas.microsoft.com/office/drawing/2014/main" id="{CFF3B3CE-9C9E-3CCD-56EE-C9945DD65B83}"/>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689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2">
            <a:lum/>
          </a:blip>
          <a:srcRect/>
          <a:stretch>
            <a:fillRect l="-19000" r="-19000"/>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4C4F929-4CB8-41B6-F2BA-C2130F6F2A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BCF4E8B6-0180-BB4F-4861-6268B8E88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61474069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8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 id="2147483678" r:id="rId29"/>
    <p:sldLayoutId id="2147483679" r:id="rId3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Euphemia" panose="020B05030401020201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uphemia" panose="020B05030401020201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uphemia" panose="020B05030401020201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uphemia" panose="020B05030401020201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3.xml"/><Relationship Id="rId7"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60.png"/><Relationship Id="rId4" Type="http://schemas.openxmlformats.org/officeDocument/2006/relationships/slide" Target="slide22.xml"/><Relationship Id="rId9"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63202A0-9F2C-833F-1930-4BEFDA8A5C95}"/>
              </a:ext>
            </a:extLst>
          </p:cNvPr>
          <p:cNvSpPr>
            <a:spLocks noGrp="1"/>
          </p:cNvSpPr>
          <p:nvPr>
            <p:ph type="body" sz="quarter" idx="10"/>
          </p:nvPr>
        </p:nvSpPr>
        <p:spPr/>
        <p:txBody>
          <a:bodyPr/>
          <a:lstStyle/>
          <a:p>
            <a:endParaRPr lang="en-US"/>
          </a:p>
        </p:txBody>
      </p:sp>
      <p:sp>
        <p:nvSpPr>
          <p:cNvPr id="8" name="Textplatzhalter 7">
            <a:extLst>
              <a:ext uri="{FF2B5EF4-FFF2-40B4-BE49-F238E27FC236}">
                <a16:creationId xmlns:a16="http://schemas.microsoft.com/office/drawing/2014/main" id="{49C1A502-1F49-6758-835C-5A9A706EE9E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17745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E97D7116-8B45-DB40-3F73-EEDB6563563A}"/>
              </a:ext>
            </a:extLst>
          </p:cNvPr>
          <p:cNvSpPr>
            <a:spLocks noGrp="1"/>
          </p:cNvSpPr>
          <p:nvPr>
            <p:ph type="pic" sz="quarter" idx="10"/>
          </p:nvPr>
        </p:nvSpPr>
        <p:spPr/>
      </p:sp>
      <p:sp>
        <p:nvSpPr>
          <p:cNvPr id="3" name="Bildplatzhalter 2">
            <a:extLst>
              <a:ext uri="{FF2B5EF4-FFF2-40B4-BE49-F238E27FC236}">
                <a16:creationId xmlns:a16="http://schemas.microsoft.com/office/drawing/2014/main" id="{E992B73C-B650-AA8E-D3B4-C5ED9E0A6A41}"/>
              </a:ext>
            </a:extLst>
          </p:cNvPr>
          <p:cNvSpPr>
            <a:spLocks noGrp="1"/>
          </p:cNvSpPr>
          <p:nvPr>
            <p:ph type="pic" sz="quarter" idx="11"/>
          </p:nvPr>
        </p:nvSpPr>
        <p:spPr/>
      </p:sp>
      <p:sp>
        <p:nvSpPr>
          <p:cNvPr id="4" name="Bildplatzhalter 3">
            <a:extLst>
              <a:ext uri="{FF2B5EF4-FFF2-40B4-BE49-F238E27FC236}">
                <a16:creationId xmlns:a16="http://schemas.microsoft.com/office/drawing/2014/main" id="{6885C7FF-4F7E-6B61-0B9F-58971851A9ED}"/>
              </a:ext>
            </a:extLst>
          </p:cNvPr>
          <p:cNvSpPr>
            <a:spLocks noGrp="1"/>
          </p:cNvSpPr>
          <p:nvPr>
            <p:ph type="pic" sz="quarter" idx="12"/>
          </p:nvPr>
        </p:nvSpPr>
        <p:spPr/>
      </p:sp>
      <p:sp>
        <p:nvSpPr>
          <p:cNvPr id="5" name="Textplatzhalter 4">
            <a:extLst>
              <a:ext uri="{FF2B5EF4-FFF2-40B4-BE49-F238E27FC236}">
                <a16:creationId xmlns:a16="http://schemas.microsoft.com/office/drawing/2014/main" id="{190B2A45-7485-1BCD-99CF-515865E84F0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6A2E8240-3D0B-3562-B02F-291D6BF337CB}"/>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2CAE2AD-7421-3244-1494-83E4CFBE0148}"/>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53404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70FDE287-FAC3-847A-CDED-114B9421D603}"/>
              </a:ext>
            </a:extLst>
          </p:cNvPr>
          <p:cNvSpPr>
            <a:spLocks noGrp="1"/>
          </p:cNvSpPr>
          <p:nvPr>
            <p:ph type="pic" sz="quarter" idx="10"/>
          </p:nvPr>
        </p:nvSpPr>
        <p:spPr/>
      </p:sp>
      <p:sp>
        <p:nvSpPr>
          <p:cNvPr id="3" name="Bildplatzhalter 2">
            <a:extLst>
              <a:ext uri="{FF2B5EF4-FFF2-40B4-BE49-F238E27FC236}">
                <a16:creationId xmlns:a16="http://schemas.microsoft.com/office/drawing/2014/main" id="{EBC25395-EA63-487D-32C6-3CE378BB60B4}"/>
              </a:ext>
            </a:extLst>
          </p:cNvPr>
          <p:cNvSpPr>
            <a:spLocks noGrp="1"/>
          </p:cNvSpPr>
          <p:nvPr>
            <p:ph type="pic" sz="quarter" idx="11"/>
          </p:nvPr>
        </p:nvSpPr>
        <p:spPr/>
      </p:sp>
      <p:sp>
        <p:nvSpPr>
          <p:cNvPr id="4" name="Bildplatzhalter 3">
            <a:extLst>
              <a:ext uri="{FF2B5EF4-FFF2-40B4-BE49-F238E27FC236}">
                <a16:creationId xmlns:a16="http://schemas.microsoft.com/office/drawing/2014/main" id="{AAB934CA-5E32-7FC3-2AA9-A1A6E5FD0297}"/>
              </a:ext>
            </a:extLst>
          </p:cNvPr>
          <p:cNvSpPr>
            <a:spLocks noGrp="1"/>
          </p:cNvSpPr>
          <p:nvPr>
            <p:ph type="pic" sz="quarter" idx="12"/>
          </p:nvPr>
        </p:nvSpPr>
        <p:spPr/>
      </p:sp>
      <p:sp>
        <p:nvSpPr>
          <p:cNvPr id="5" name="Textplatzhalter 4">
            <a:extLst>
              <a:ext uri="{FF2B5EF4-FFF2-40B4-BE49-F238E27FC236}">
                <a16:creationId xmlns:a16="http://schemas.microsoft.com/office/drawing/2014/main" id="{84009E2E-032D-973C-0124-56697761AE18}"/>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DE149E44-94E7-15A6-F168-82A27B37E224}"/>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51974260-6244-6A4E-E826-3D0FB2C269ED}"/>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273723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p:cNvSpPr>
            <a:spLocks noGrp="1"/>
          </p:cNvSpPr>
          <p:nvPr>
            <p:ph type="pic" sz="quarter" idx="10"/>
          </p:nvPr>
        </p:nvSpPr>
        <p:spPr/>
      </p:sp>
      <p:sp>
        <p:nvSpPr>
          <p:cNvPr id="3" name="Bildplatzhalter 2"/>
          <p:cNvSpPr>
            <a:spLocks noGrp="1"/>
          </p:cNvSpPr>
          <p:nvPr>
            <p:ph type="pic" sz="quarter" idx="11"/>
          </p:nvPr>
        </p:nvSpPr>
        <p:spPr/>
      </p:sp>
      <p:sp>
        <p:nvSpPr>
          <p:cNvPr id="4" name="Bildplatzhalter 3"/>
          <p:cNvSpPr>
            <a:spLocks noGrp="1"/>
          </p:cNvSpPr>
          <p:nvPr>
            <p:ph type="pic" sz="quarter" idx="12"/>
          </p:nvPr>
        </p:nvSpPr>
        <p:spPr/>
      </p:sp>
      <p:sp>
        <p:nvSpPr>
          <p:cNvPr id="5" name="Textplatzhalter 4"/>
          <p:cNvSpPr>
            <a:spLocks noGrp="1"/>
          </p:cNvSpPr>
          <p:nvPr>
            <p:ph type="body" sz="quarter" idx="19"/>
          </p:nvPr>
        </p:nvSpPr>
        <p:spPr/>
        <p:txBody>
          <a:bodyPr/>
          <a:lstStyle/>
          <a:p>
            <a:endParaRPr lang="de-DE"/>
          </a:p>
        </p:txBody>
      </p:sp>
      <p:sp>
        <p:nvSpPr>
          <p:cNvPr id="6" name="Textplatzhalter 5"/>
          <p:cNvSpPr>
            <a:spLocks noGrp="1"/>
          </p:cNvSpPr>
          <p:nvPr>
            <p:ph type="body" sz="quarter" idx="20"/>
          </p:nvPr>
        </p:nvSpPr>
        <p:spPr/>
        <p:txBody>
          <a:bodyPr/>
          <a:lstStyle/>
          <a:p>
            <a:endParaRPr lang="de-DE"/>
          </a:p>
        </p:txBody>
      </p:sp>
      <p:sp>
        <p:nvSpPr>
          <p:cNvPr id="7" name="Textplatzhalter 6"/>
          <p:cNvSpPr>
            <a:spLocks noGrp="1"/>
          </p:cNvSpPr>
          <p:nvPr>
            <p:ph type="body" sz="quarter" idx="21"/>
          </p:nvPr>
        </p:nvSpPr>
        <p:spPr/>
        <p:txBody>
          <a:bodyPr/>
          <a:lstStyle/>
          <a:p>
            <a:endParaRPr lang="de-DE"/>
          </a:p>
        </p:txBody>
      </p:sp>
    </p:spTree>
    <p:extLst>
      <p:ext uri="{BB962C8B-B14F-4D97-AF65-F5344CB8AC3E}">
        <p14:creationId xmlns:p14="http://schemas.microsoft.com/office/powerpoint/2010/main" val="51237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7431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367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323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1834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66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8792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C1562AB-FE10-8F59-CDEE-8541266080B8}"/>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3332FD15-2576-6400-FBC6-60B5F3342AE4}"/>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D32B64A8-D757-3031-990A-5D05982B5755}"/>
              </a:ext>
            </a:extLst>
          </p:cNvPr>
          <p:cNvSpPr>
            <a:spLocks noGrp="1"/>
          </p:cNvSpPr>
          <p:nvPr>
            <p:ph type="body" sz="quarter" idx="12"/>
          </p:nvPr>
        </p:nvSpPr>
        <p:spPr/>
        <p:txBody>
          <a:bodyPr/>
          <a:lstStyle/>
          <a:p>
            <a:endParaRPr lang="de-DE"/>
          </a:p>
        </p:txBody>
      </p:sp>
    </p:spTree>
    <p:extLst>
      <p:ext uri="{BB962C8B-B14F-4D97-AF65-F5344CB8AC3E}">
        <p14:creationId xmlns:p14="http://schemas.microsoft.com/office/powerpoint/2010/main" val="759827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hlinkClick r:id="rId2" action="ppaction://hlinksldjump"/>
            <a:extLst>
              <a:ext uri="{FF2B5EF4-FFF2-40B4-BE49-F238E27FC236}">
                <a16:creationId xmlns:a16="http://schemas.microsoft.com/office/drawing/2014/main" id="{71152000-95C0-BB4E-04FD-9F599CD4626B}"/>
              </a:ext>
            </a:extLst>
          </p:cNvPr>
          <p:cNvSpPr txBox="1"/>
          <p:nvPr/>
        </p:nvSpPr>
        <p:spPr>
          <a:xfrm>
            <a:off x="1934204" y="2452719"/>
            <a:ext cx="4707147"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a:latin typeface="Euphemia" panose="020B0503040102020104" pitchFamily="34" charset="0"/>
              </a:rPr>
              <a:t>Biologische Gewässergüte</a:t>
            </a:r>
          </a:p>
        </p:txBody>
      </p:sp>
      <p:sp>
        <p:nvSpPr>
          <p:cNvPr id="3" name="Textfeld 2">
            <a:extLst>
              <a:ext uri="{FF2B5EF4-FFF2-40B4-BE49-F238E27FC236}">
                <a16:creationId xmlns:a16="http://schemas.microsoft.com/office/drawing/2014/main" id="{CD1DA049-2BBC-2784-FDA7-60808D64A24D}"/>
              </a:ext>
            </a:extLst>
          </p:cNvPr>
          <p:cNvSpPr txBox="1"/>
          <p:nvPr/>
        </p:nvSpPr>
        <p:spPr>
          <a:xfrm>
            <a:off x="1017917" y="1929499"/>
            <a:ext cx="798183"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dirty="0">
                <a:latin typeface="Euphemia" panose="020B0503040102020104" pitchFamily="34" charset="0"/>
              </a:rPr>
              <a:t>Bio</a:t>
            </a:r>
            <a:endParaRPr lang="de-DE" sz="2800" noProof="0" dirty="0">
              <a:latin typeface="Euphemia" panose="020B0503040102020104" pitchFamily="34" charset="0"/>
            </a:endParaRPr>
          </a:p>
        </p:txBody>
      </p:sp>
      <p:sp>
        <p:nvSpPr>
          <p:cNvPr id="4" name="Textfeld 3">
            <a:hlinkClick r:id="rId3" action="ppaction://hlinksldjump"/>
            <a:extLst>
              <a:ext uri="{FF2B5EF4-FFF2-40B4-BE49-F238E27FC236}">
                <a16:creationId xmlns:a16="http://schemas.microsoft.com/office/drawing/2014/main" id="{CAF62FF5-0D86-8223-8383-D68B7CDAEB95}"/>
              </a:ext>
            </a:extLst>
          </p:cNvPr>
          <p:cNvSpPr txBox="1"/>
          <p:nvPr/>
        </p:nvSpPr>
        <p:spPr>
          <a:xfrm>
            <a:off x="1934204" y="3867568"/>
            <a:ext cx="5700173"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dirty="0">
                <a:latin typeface="Euphemia" panose="020B0503040102020104" pitchFamily="34" charset="0"/>
              </a:rPr>
              <a:t>S</a:t>
            </a:r>
            <a:r>
              <a:rPr lang="de-DE" sz="2800" noProof="0" dirty="0" err="1">
                <a:latin typeface="Euphemia" panose="020B0503040102020104" pitchFamily="34" charset="0"/>
              </a:rPr>
              <a:t>truktur</a:t>
            </a:r>
            <a:r>
              <a:rPr lang="de-DE" sz="2800" noProof="0" dirty="0">
                <a:latin typeface="Euphemia" panose="020B0503040102020104" pitchFamily="34" charset="0"/>
              </a:rPr>
              <a:t>, Umfeld und Wasserqualität</a:t>
            </a:r>
          </a:p>
        </p:txBody>
      </p:sp>
      <p:sp>
        <p:nvSpPr>
          <p:cNvPr id="5" name="Textfeld 4">
            <a:extLst>
              <a:ext uri="{FF2B5EF4-FFF2-40B4-BE49-F238E27FC236}">
                <a16:creationId xmlns:a16="http://schemas.microsoft.com/office/drawing/2014/main" id="{54325F72-3EFA-6F87-8640-CEB8FEA0C006}"/>
              </a:ext>
            </a:extLst>
          </p:cNvPr>
          <p:cNvSpPr txBox="1"/>
          <p:nvPr/>
        </p:nvSpPr>
        <p:spPr>
          <a:xfrm>
            <a:off x="1017917" y="3344348"/>
            <a:ext cx="672861"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dirty="0" err="1">
                <a:latin typeface="Euphemia" panose="020B0503040102020104" pitchFamily="34" charset="0"/>
              </a:rPr>
              <a:t>Str</a:t>
            </a:r>
            <a:endParaRPr lang="de-DE" sz="2800" noProof="0" dirty="0">
              <a:latin typeface="Euphemia" panose="020B0503040102020104" pitchFamily="34" charset="0"/>
            </a:endParaRPr>
          </a:p>
        </p:txBody>
      </p:sp>
      <p:sp>
        <p:nvSpPr>
          <p:cNvPr id="6" name="Textfeld 5">
            <a:hlinkClick r:id="rId4" action="ppaction://hlinksldjump"/>
            <a:extLst>
              <a:ext uri="{FF2B5EF4-FFF2-40B4-BE49-F238E27FC236}">
                <a16:creationId xmlns:a16="http://schemas.microsoft.com/office/drawing/2014/main" id="{EECF71DC-02F7-7D53-53B5-00A2B2584A9B}"/>
              </a:ext>
            </a:extLst>
          </p:cNvPr>
          <p:cNvSpPr txBox="1"/>
          <p:nvPr/>
        </p:nvSpPr>
        <p:spPr>
          <a:xfrm>
            <a:off x="1934204" y="5282417"/>
            <a:ext cx="4707147"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a:latin typeface="Euphemia" panose="020B0503040102020104" pitchFamily="34" charset="0"/>
              </a:rPr>
              <a:t>Chemische Gewässergüte</a:t>
            </a:r>
          </a:p>
        </p:txBody>
      </p:sp>
      <p:sp>
        <p:nvSpPr>
          <p:cNvPr id="7" name="Textfeld 6">
            <a:extLst>
              <a:ext uri="{FF2B5EF4-FFF2-40B4-BE49-F238E27FC236}">
                <a16:creationId xmlns:a16="http://schemas.microsoft.com/office/drawing/2014/main" id="{F10313DD-19E9-F41B-5051-0D527C79274A}"/>
              </a:ext>
            </a:extLst>
          </p:cNvPr>
          <p:cNvSpPr txBox="1"/>
          <p:nvPr/>
        </p:nvSpPr>
        <p:spPr>
          <a:xfrm>
            <a:off x="1017917" y="4759197"/>
            <a:ext cx="672861"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dirty="0" err="1">
                <a:latin typeface="Euphemia" panose="020B0503040102020104" pitchFamily="34" charset="0"/>
              </a:rPr>
              <a:t>Ch</a:t>
            </a:r>
            <a:endParaRPr lang="de-DE" sz="2800" noProof="0" dirty="0">
              <a:latin typeface="Euphemia" panose="020B0503040102020104" pitchFamily="34" charset="0"/>
            </a:endParaRPr>
          </a:p>
        </p:txBody>
      </p:sp>
      <mc:AlternateContent xmlns:mc="http://schemas.openxmlformats.org/markup-compatibility/2006" xmlns:pslz="http://schemas.microsoft.com/office/powerpoint/2016/slidezoom">
        <mc:Choice Requires="pslz">
          <p:graphicFrame>
            <p:nvGraphicFramePr>
              <p:cNvPr id="9" name="Folienzoom 8">
                <a:extLst>
                  <a:ext uri="{FF2B5EF4-FFF2-40B4-BE49-F238E27FC236}">
                    <a16:creationId xmlns:a16="http://schemas.microsoft.com/office/drawing/2014/main" id="{3047455D-ABF9-19B6-42AA-7E9C966227FE}"/>
                  </a:ext>
                </a:extLst>
              </p:cNvPr>
              <p:cNvGraphicFramePr>
                <a:graphicFrameLocks noChangeAspect="1"/>
              </p:cNvGraphicFramePr>
              <p:nvPr>
                <p:extLst>
                  <p:ext uri="{D42A27DB-BD31-4B8C-83A1-F6EECF244321}">
                    <p14:modId xmlns:p14="http://schemas.microsoft.com/office/powerpoint/2010/main" val="1986879355"/>
                  </p:ext>
                </p:extLst>
              </p:nvPr>
            </p:nvGraphicFramePr>
            <p:xfrm>
              <a:off x="7877803" y="3444008"/>
              <a:ext cx="2675467" cy="1504950"/>
            </p:xfrm>
            <a:graphic>
              <a:graphicData uri="http://schemas.microsoft.com/office/powerpoint/2016/slidezoom">
                <pslz:sldZm>
                  <pslz:sldZmObj sldId="266" cId="2347431212">
                    <pslz:zmPr id="{3C762FFC-4809-4E8A-AF1B-33EF53109ADC}" returnToParent="0" transitionDur="1000">
                      <p166:blipFill xmlns:p166="http://schemas.microsoft.com/office/powerpoint/2016/6/main">
                        <a:blip r:embed="rId5"/>
                        <a:stretch>
                          <a:fillRect/>
                        </a:stretch>
                      </p166:blipFill>
                      <p166:spPr xmlns:p166="http://schemas.microsoft.com/office/powerpoint/2016/6/main">
                        <a:xfrm>
                          <a:off x="0" y="0"/>
                          <a:ext cx="2675467" cy="1504950"/>
                        </a:xfrm>
                        <a:prstGeom prst="rect">
                          <a:avLst/>
                        </a:prstGeom>
                        <a:ln w="3175">
                          <a:solidFill>
                            <a:prstClr val="ltGray"/>
                          </a:solidFill>
                        </a:ln>
                      </p166:spPr>
                    </pslz:zmPr>
                  </pslz:sldZmObj>
                </pslz:sldZm>
              </a:graphicData>
            </a:graphic>
          </p:graphicFrame>
        </mc:Choice>
        <mc:Fallback xmlns="">
          <p:pic>
            <p:nvPicPr>
              <p:cNvPr id="9" name="Folienzoom 8">
                <a:extLst>
                  <a:ext uri="{FF2B5EF4-FFF2-40B4-BE49-F238E27FC236}">
                    <a16:creationId xmlns:a16="http://schemas.microsoft.com/office/drawing/2014/main" id="{3047455D-ABF9-19B6-42AA-7E9C966227FE}"/>
                  </a:ext>
                </a:extLst>
              </p:cNvPr>
              <p:cNvPicPr>
                <a:picLocks noGrp="1" noRot="1" noChangeAspect="1" noMove="1" noResize="1" noEditPoints="1" noAdjustHandles="1" noChangeArrowheads="1" noChangeShapeType="1"/>
              </p:cNvPicPr>
              <p:nvPr/>
            </p:nvPicPr>
            <p:blipFill>
              <a:blip r:embed="rId6"/>
              <a:stretch>
                <a:fillRect/>
              </a:stretch>
            </p:blipFill>
            <p:spPr>
              <a:xfrm>
                <a:off x="7877803" y="3444008"/>
                <a:ext cx="2675467" cy="1504950"/>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1" name="Folienzoom 10">
                <a:extLst>
                  <a:ext uri="{FF2B5EF4-FFF2-40B4-BE49-F238E27FC236}">
                    <a16:creationId xmlns:a16="http://schemas.microsoft.com/office/drawing/2014/main" id="{07D639F8-30B1-A0E9-91C1-BEC4CD93B219}"/>
                  </a:ext>
                </a:extLst>
              </p:cNvPr>
              <p:cNvGraphicFramePr>
                <a:graphicFrameLocks noChangeAspect="1"/>
              </p:cNvGraphicFramePr>
              <p:nvPr>
                <p:extLst>
                  <p:ext uri="{D42A27DB-BD31-4B8C-83A1-F6EECF244321}">
                    <p14:modId xmlns:p14="http://schemas.microsoft.com/office/powerpoint/2010/main" val="403199310"/>
                  </p:ext>
                </p:extLst>
              </p:nvPr>
            </p:nvGraphicFramePr>
            <p:xfrm>
              <a:off x="7431177" y="1732599"/>
              <a:ext cx="2675467" cy="1504950"/>
            </p:xfrm>
            <a:graphic>
              <a:graphicData uri="http://schemas.microsoft.com/office/powerpoint/2016/slidezoom">
                <pslz:sldZm>
                  <pslz:sldZmObj sldId="258" cId="3212884192">
                    <pslz:zmPr id="{B093CFA5-5CB9-412E-B8BB-40354DA77AC0}" returnToParent="0" transitionDur="1000">
                      <p166:blipFill xmlns:p166="http://schemas.microsoft.com/office/powerpoint/2016/6/main">
                        <a:blip r:embed="rId7"/>
                        <a:stretch>
                          <a:fillRect/>
                        </a:stretch>
                      </p166:blipFill>
                      <p166:spPr xmlns:p166="http://schemas.microsoft.com/office/powerpoint/2016/6/main">
                        <a:xfrm>
                          <a:off x="0" y="0"/>
                          <a:ext cx="2675467" cy="1504950"/>
                        </a:xfrm>
                        <a:prstGeom prst="rect">
                          <a:avLst/>
                        </a:prstGeom>
                        <a:ln w="3175">
                          <a:solidFill>
                            <a:prstClr val="ltGray"/>
                          </a:solidFill>
                        </a:ln>
                      </p166:spPr>
                    </pslz:zmPr>
                  </pslz:sldZmObj>
                </pslz:sldZm>
              </a:graphicData>
            </a:graphic>
          </p:graphicFrame>
        </mc:Choice>
        <mc:Fallback xmlns="">
          <p:pic>
            <p:nvPicPr>
              <p:cNvPr id="11" name="Folienzoom 10">
                <a:extLst>
                  <a:ext uri="{FF2B5EF4-FFF2-40B4-BE49-F238E27FC236}">
                    <a16:creationId xmlns:a16="http://schemas.microsoft.com/office/drawing/2014/main" id="{07D639F8-30B1-A0E9-91C1-BEC4CD93B219}"/>
                  </a:ext>
                </a:extLst>
              </p:cNvPr>
              <p:cNvPicPr>
                <a:picLocks noGrp="1" noRot="1" noChangeAspect="1" noMove="1" noResize="1" noEditPoints="1" noAdjustHandles="1" noChangeArrowheads="1" noChangeShapeType="1"/>
              </p:cNvPicPr>
              <p:nvPr/>
            </p:nvPicPr>
            <p:blipFill>
              <a:blip r:embed="rId8"/>
              <a:stretch>
                <a:fillRect/>
              </a:stretch>
            </p:blipFill>
            <p:spPr>
              <a:xfrm>
                <a:off x="7431177" y="1732599"/>
                <a:ext cx="2675467" cy="1504950"/>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3" name="Folienzoom 12">
                <a:extLst>
                  <a:ext uri="{FF2B5EF4-FFF2-40B4-BE49-F238E27FC236}">
                    <a16:creationId xmlns:a16="http://schemas.microsoft.com/office/drawing/2014/main" id="{E8DE81DC-D5E7-3160-F1DA-C3EB85C76063}"/>
                  </a:ext>
                </a:extLst>
              </p:cNvPr>
              <p:cNvGraphicFramePr>
                <a:graphicFrameLocks noChangeAspect="1"/>
              </p:cNvGraphicFramePr>
              <p:nvPr>
                <p:extLst>
                  <p:ext uri="{D42A27DB-BD31-4B8C-83A1-F6EECF244321}">
                    <p14:modId xmlns:p14="http://schemas.microsoft.com/office/powerpoint/2010/main" val="1834774167"/>
                  </p:ext>
                </p:extLst>
              </p:nvPr>
            </p:nvGraphicFramePr>
            <p:xfrm>
              <a:off x="7167032" y="5155417"/>
              <a:ext cx="2675467" cy="1504950"/>
            </p:xfrm>
            <a:graphic>
              <a:graphicData uri="http://schemas.microsoft.com/office/powerpoint/2016/slidezoom">
                <pslz:sldZm>
                  <pslz:sldZmObj sldId="275" cId="2110555319">
                    <pslz:zmPr id="{17387281-A3E7-4423-997B-9C3682F0CDBF}" returnToParent="0" transitionDur="1000">
                      <p166:blipFill xmlns:p166="http://schemas.microsoft.com/office/powerpoint/2016/6/main">
                        <a:blip r:embed="rId9"/>
                        <a:stretch>
                          <a:fillRect/>
                        </a:stretch>
                      </p166:blipFill>
                      <p166:spPr xmlns:p166="http://schemas.microsoft.com/office/powerpoint/2016/6/main">
                        <a:xfrm>
                          <a:off x="0" y="0"/>
                          <a:ext cx="2675467" cy="1504950"/>
                        </a:xfrm>
                        <a:prstGeom prst="rect">
                          <a:avLst/>
                        </a:prstGeom>
                        <a:ln w="3175">
                          <a:solidFill>
                            <a:prstClr val="ltGray"/>
                          </a:solidFill>
                        </a:ln>
                      </p166:spPr>
                    </pslz:zmPr>
                  </pslz:sldZmObj>
                </pslz:sldZm>
              </a:graphicData>
            </a:graphic>
          </p:graphicFrame>
        </mc:Choice>
        <mc:Fallback xmlns="">
          <p:pic>
            <p:nvPicPr>
              <p:cNvPr id="13" name="Folienzoom 12">
                <a:extLst>
                  <a:ext uri="{FF2B5EF4-FFF2-40B4-BE49-F238E27FC236}">
                    <a16:creationId xmlns:a16="http://schemas.microsoft.com/office/drawing/2014/main" id="{E8DE81DC-D5E7-3160-F1DA-C3EB85C76063}"/>
                  </a:ext>
                </a:extLst>
              </p:cNvPr>
              <p:cNvPicPr>
                <a:picLocks noGrp="1" noRot="1" noChangeAspect="1" noMove="1" noResize="1" noEditPoints="1" noAdjustHandles="1" noChangeArrowheads="1" noChangeShapeType="1"/>
              </p:cNvPicPr>
              <p:nvPr/>
            </p:nvPicPr>
            <p:blipFill>
              <a:blip r:embed="rId10"/>
              <a:stretch>
                <a:fillRect/>
              </a:stretch>
            </p:blipFill>
            <p:spPr>
              <a:xfrm>
                <a:off x="7167032" y="5155417"/>
                <a:ext cx="2675467" cy="1504950"/>
              </a:xfrm>
              <a:prstGeom prst="rect">
                <a:avLst/>
              </a:prstGeom>
              <a:ln w="3175">
                <a:solidFill>
                  <a:prstClr val="ltGray"/>
                </a:solidFill>
              </a:ln>
            </p:spPr>
          </p:pic>
        </mc:Fallback>
      </mc:AlternateContent>
    </p:spTree>
    <p:extLst>
      <p:ext uri="{BB962C8B-B14F-4D97-AF65-F5344CB8AC3E}">
        <p14:creationId xmlns:p14="http://schemas.microsoft.com/office/powerpoint/2010/main" val="1429910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69EA4DDC-77B0-6F6E-575D-ED3EBB8F6866}"/>
              </a:ext>
            </a:extLst>
          </p:cNvPr>
          <p:cNvSpPr>
            <a:spLocks noGrp="1"/>
          </p:cNvSpPr>
          <p:nvPr>
            <p:ph type="pic" sz="quarter" idx="10"/>
          </p:nvPr>
        </p:nvSpPr>
        <p:spPr/>
      </p:sp>
      <p:sp>
        <p:nvSpPr>
          <p:cNvPr id="3" name="Bildplatzhalter 2">
            <a:extLst>
              <a:ext uri="{FF2B5EF4-FFF2-40B4-BE49-F238E27FC236}">
                <a16:creationId xmlns:a16="http://schemas.microsoft.com/office/drawing/2014/main" id="{2514832F-E51F-A2BE-9DB9-62637C03660C}"/>
              </a:ext>
            </a:extLst>
          </p:cNvPr>
          <p:cNvSpPr>
            <a:spLocks noGrp="1"/>
          </p:cNvSpPr>
          <p:nvPr>
            <p:ph type="pic" sz="quarter" idx="11"/>
          </p:nvPr>
        </p:nvSpPr>
        <p:spPr/>
      </p:sp>
      <p:sp>
        <p:nvSpPr>
          <p:cNvPr id="4" name="Bildplatzhalter 3">
            <a:extLst>
              <a:ext uri="{FF2B5EF4-FFF2-40B4-BE49-F238E27FC236}">
                <a16:creationId xmlns:a16="http://schemas.microsoft.com/office/drawing/2014/main" id="{DCA95C15-29B3-E57F-EBE7-9863C0CF8061}"/>
              </a:ext>
            </a:extLst>
          </p:cNvPr>
          <p:cNvSpPr>
            <a:spLocks noGrp="1"/>
          </p:cNvSpPr>
          <p:nvPr>
            <p:ph type="pic" sz="quarter" idx="12"/>
          </p:nvPr>
        </p:nvSpPr>
        <p:spPr/>
      </p:sp>
      <p:sp>
        <p:nvSpPr>
          <p:cNvPr id="5" name="Textplatzhalter 4">
            <a:extLst>
              <a:ext uri="{FF2B5EF4-FFF2-40B4-BE49-F238E27FC236}">
                <a16:creationId xmlns:a16="http://schemas.microsoft.com/office/drawing/2014/main" id="{0A0F276D-CE20-786A-36FD-D441DC7386F7}"/>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498EC8C2-3423-9934-E21E-6F1D58E4BBF2}"/>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10C4C510-0BA0-5AD2-7A3F-86F3D2FD8BBD}"/>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759041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9"/>
          </p:nvPr>
        </p:nvSpPr>
        <p:spPr/>
        <p:txBody>
          <a:bodyPr/>
          <a:lstStyle/>
          <a:p>
            <a:endParaRPr lang="de-DE"/>
          </a:p>
        </p:txBody>
      </p:sp>
    </p:spTree>
    <p:extLst>
      <p:ext uri="{BB962C8B-B14F-4D97-AF65-F5344CB8AC3E}">
        <p14:creationId xmlns:p14="http://schemas.microsoft.com/office/powerpoint/2010/main" val="2331180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555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89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106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6567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883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1220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958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9A9FCA4-91E2-477A-00BE-2213853B85EC}"/>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528C5F08-4576-B770-82A9-D36622322AF8}"/>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2E8EBF6B-35AA-FBF3-EB6E-6DFE484E2083}"/>
              </a:ext>
            </a:extLst>
          </p:cNvPr>
          <p:cNvSpPr>
            <a:spLocks noGrp="1"/>
          </p:cNvSpPr>
          <p:nvPr>
            <p:ph type="body" sz="quarter" idx="12"/>
          </p:nvPr>
        </p:nvSpPr>
        <p:spPr/>
        <p:txBody>
          <a:bodyPr/>
          <a:lstStyle/>
          <a:p>
            <a:endParaRPr lang="de-DE"/>
          </a:p>
        </p:txBody>
      </p:sp>
      <p:sp>
        <p:nvSpPr>
          <p:cNvPr id="5" name="Textplatzhalter 4">
            <a:extLst>
              <a:ext uri="{FF2B5EF4-FFF2-40B4-BE49-F238E27FC236}">
                <a16:creationId xmlns:a16="http://schemas.microsoft.com/office/drawing/2014/main" id="{6C0C4DA7-5F73-37C6-E8EB-15405FB3E9E3}"/>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3212180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884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006A5BFB-BDB3-8BFD-CEE5-52DA9AB5551D}"/>
              </a:ext>
            </a:extLst>
          </p:cNvPr>
          <p:cNvSpPr>
            <a:spLocks noGrp="1"/>
          </p:cNvSpPr>
          <p:nvPr>
            <p:ph type="pic" sz="quarter" idx="10"/>
          </p:nvPr>
        </p:nvSpPr>
        <p:spPr/>
      </p:sp>
      <p:sp>
        <p:nvSpPr>
          <p:cNvPr id="3" name="Bildplatzhalter 2">
            <a:extLst>
              <a:ext uri="{FF2B5EF4-FFF2-40B4-BE49-F238E27FC236}">
                <a16:creationId xmlns:a16="http://schemas.microsoft.com/office/drawing/2014/main" id="{B7C80C2B-554A-C5ED-803E-4C69C61B54F2}"/>
              </a:ext>
            </a:extLst>
          </p:cNvPr>
          <p:cNvSpPr>
            <a:spLocks noGrp="1"/>
          </p:cNvSpPr>
          <p:nvPr>
            <p:ph type="pic" sz="quarter" idx="11"/>
          </p:nvPr>
        </p:nvSpPr>
        <p:spPr/>
      </p:sp>
      <p:sp>
        <p:nvSpPr>
          <p:cNvPr id="4" name="Bildplatzhalter 3">
            <a:extLst>
              <a:ext uri="{FF2B5EF4-FFF2-40B4-BE49-F238E27FC236}">
                <a16:creationId xmlns:a16="http://schemas.microsoft.com/office/drawing/2014/main" id="{609D25A4-22E1-6965-7AE0-E9CB85E2C067}"/>
              </a:ext>
            </a:extLst>
          </p:cNvPr>
          <p:cNvSpPr>
            <a:spLocks noGrp="1"/>
          </p:cNvSpPr>
          <p:nvPr>
            <p:ph type="pic" sz="quarter" idx="12"/>
          </p:nvPr>
        </p:nvSpPr>
        <p:spPr/>
      </p:sp>
      <p:sp>
        <p:nvSpPr>
          <p:cNvPr id="5" name="Textplatzhalter 4">
            <a:extLst>
              <a:ext uri="{FF2B5EF4-FFF2-40B4-BE49-F238E27FC236}">
                <a16:creationId xmlns:a16="http://schemas.microsoft.com/office/drawing/2014/main" id="{99886E2D-3466-784A-67EE-02DBE5D50A5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E8D85B75-3BFB-3B92-CA2B-33009C84D0F1}"/>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41E0C8A-3685-F656-D9ED-CFDE11E8944A}"/>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867058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13B28410-23A4-F092-201D-A77749C7AB29}"/>
              </a:ext>
            </a:extLst>
          </p:cNvPr>
          <p:cNvSpPr>
            <a:spLocks noGrp="1"/>
          </p:cNvSpPr>
          <p:nvPr>
            <p:ph type="pic" sz="quarter" idx="10"/>
          </p:nvPr>
        </p:nvSpPr>
        <p:spPr/>
      </p:sp>
      <p:sp>
        <p:nvSpPr>
          <p:cNvPr id="3" name="Bildplatzhalter 2">
            <a:extLst>
              <a:ext uri="{FF2B5EF4-FFF2-40B4-BE49-F238E27FC236}">
                <a16:creationId xmlns:a16="http://schemas.microsoft.com/office/drawing/2014/main" id="{4B145357-B64F-1DEF-0471-9635712F31CD}"/>
              </a:ext>
            </a:extLst>
          </p:cNvPr>
          <p:cNvSpPr>
            <a:spLocks noGrp="1"/>
          </p:cNvSpPr>
          <p:nvPr>
            <p:ph type="pic" sz="quarter" idx="11"/>
          </p:nvPr>
        </p:nvSpPr>
        <p:spPr/>
      </p:sp>
      <p:sp>
        <p:nvSpPr>
          <p:cNvPr id="4" name="Bildplatzhalter 3">
            <a:extLst>
              <a:ext uri="{FF2B5EF4-FFF2-40B4-BE49-F238E27FC236}">
                <a16:creationId xmlns:a16="http://schemas.microsoft.com/office/drawing/2014/main" id="{2961EE29-93B2-594A-90BF-F1135FA75E55}"/>
              </a:ext>
            </a:extLst>
          </p:cNvPr>
          <p:cNvSpPr>
            <a:spLocks noGrp="1"/>
          </p:cNvSpPr>
          <p:nvPr>
            <p:ph type="pic" sz="quarter" idx="12"/>
          </p:nvPr>
        </p:nvSpPr>
        <p:spPr/>
      </p:sp>
      <p:sp>
        <p:nvSpPr>
          <p:cNvPr id="5" name="Textplatzhalter 4">
            <a:extLst>
              <a:ext uri="{FF2B5EF4-FFF2-40B4-BE49-F238E27FC236}">
                <a16:creationId xmlns:a16="http://schemas.microsoft.com/office/drawing/2014/main" id="{108B0244-ACC7-DD5A-F53E-FFD7B699D89C}"/>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4DDB9F7A-31C8-23C9-BB17-169D4E0D5BBD}"/>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D2DDDCE7-C214-04F1-C362-787E88093323}"/>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362555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187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8800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624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A9E056C-A816-C62C-FA7E-2B9E0C7E90CE}"/>
              </a:ext>
            </a:extLst>
          </p:cNvPr>
          <p:cNvSpPr>
            <a:spLocks noGrp="1"/>
          </p:cNvSpPr>
          <p:nvPr>
            <p:ph type="body" sz="quarter" idx="10"/>
          </p:nvPr>
        </p:nvSpPr>
        <p:spPr/>
        <p:txBody>
          <a:bodyPr/>
          <a:lstStyle/>
          <a:p>
            <a:endParaRPr lang="de-DE" dirty="0"/>
          </a:p>
        </p:txBody>
      </p:sp>
      <p:sp>
        <p:nvSpPr>
          <p:cNvPr id="3" name="Textplatzhalter 2">
            <a:extLst>
              <a:ext uri="{FF2B5EF4-FFF2-40B4-BE49-F238E27FC236}">
                <a16:creationId xmlns:a16="http://schemas.microsoft.com/office/drawing/2014/main" id="{CCD86CBF-40FB-3610-20D1-25659F00C1A6}"/>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D00AD7C2-7054-B57D-E36F-12A16B5E45ED}"/>
              </a:ext>
            </a:extLst>
          </p:cNvPr>
          <p:cNvSpPr>
            <a:spLocks noGrp="1"/>
          </p:cNvSpPr>
          <p:nvPr>
            <p:ph type="body" sz="quarter" idx="12"/>
          </p:nvPr>
        </p:nvSpPr>
        <p:spPr/>
        <p:txBody>
          <a:bodyPr/>
          <a:lstStyle/>
          <a:p>
            <a:endParaRPr lang="de-DE"/>
          </a:p>
        </p:txBody>
      </p:sp>
      <p:sp>
        <p:nvSpPr>
          <p:cNvPr id="5" name="Textplatzhalter 4">
            <a:extLst>
              <a:ext uri="{FF2B5EF4-FFF2-40B4-BE49-F238E27FC236}">
                <a16:creationId xmlns:a16="http://schemas.microsoft.com/office/drawing/2014/main" id="{E8EDEAAA-C520-6092-47F0-F4C06067276B}"/>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808D7E4F-131D-4DA2-68E6-733EEE4279EF}"/>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52342925-96B2-4ED0-339E-70A7FD5CC1B6}"/>
              </a:ext>
            </a:extLst>
          </p:cNvPr>
          <p:cNvSpPr>
            <a:spLocks noGrp="1"/>
          </p:cNvSpPr>
          <p:nvPr>
            <p:ph type="body" sz="quarter" idx="15"/>
          </p:nvPr>
        </p:nvSpPr>
        <p:spPr/>
        <p:txBody>
          <a:bodyPr/>
          <a:lstStyle/>
          <a:p>
            <a:endParaRPr lang="de-DE"/>
          </a:p>
        </p:txBody>
      </p:sp>
      <p:sp>
        <p:nvSpPr>
          <p:cNvPr id="8" name="Textplatzhalter 7">
            <a:extLst>
              <a:ext uri="{FF2B5EF4-FFF2-40B4-BE49-F238E27FC236}">
                <a16:creationId xmlns:a16="http://schemas.microsoft.com/office/drawing/2014/main" id="{11E96909-F9C9-EBD4-6AA4-8872A8306BE4}"/>
              </a:ext>
            </a:extLst>
          </p:cNvPr>
          <p:cNvSpPr>
            <a:spLocks noGrp="1"/>
          </p:cNvSpPr>
          <p:nvPr>
            <p:ph type="body" sz="quarter" idx="16"/>
          </p:nvPr>
        </p:nvSpPr>
        <p:spPr/>
        <p:txBody>
          <a:bodyPr/>
          <a:lstStyle/>
          <a:p>
            <a:endParaRPr lang="de-DE" dirty="0"/>
          </a:p>
        </p:txBody>
      </p:sp>
      <p:sp>
        <p:nvSpPr>
          <p:cNvPr id="9" name="Textplatzhalter 8">
            <a:extLst>
              <a:ext uri="{FF2B5EF4-FFF2-40B4-BE49-F238E27FC236}">
                <a16:creationId xmlns:a16="http://schemas.microsoft.com/office/drawing/2014/main" id="{CE0B290D-635B-4289-645A-433F3ACC118C}"/>
              </a:ext>
            </a:extLst>
          </p:cNvPr>
          <p:cNvSpPr>
            <a:spLocks noGrp="1"/>
          </p:cNvSpPr>
          <p:nvPr>
            <p:ph type="body" sz="quarter" idx="17"/>
          </p:nvPr>
        </p:nvSpPr>
        <p:spPr/>
        <p:txBody>
          <a:bodyPr/>
          <a:lstStyle/>
          <a:p>
            <a:endParaRPr lang="de-DE"/>
          </a:p>
        </p:txBody>
      </p:sp>
      <p:sp>
        <p:nvSpPr>
          <p:cNvPr id="10" name="Textplatzhalter 9">
            <a:extLst>
              <a:ext uri="{FF2B5EF4-FFF2-40B4-BE49-F238E27FC236}">
                <a16:creationId xmlns:a16="http://schemas.microsoft.com/office/drawing/2014/main" id="{9DF6E116-C010-7836-1BB4-07F20031B977}"/>
              </a:ext>
            </a:extLst>
          </p:cNvPr>
          <p:cNvSpPr>
            <a:spLocks noGrp="1"/>
          </p:cNvSpPr>
          <p:nvPr>
            <p:ph type="body" sz="quarter" idx="18"/>
          </p:nvPr>
        </p:nvSpPr>
        <p:spPr/>
        <p:txBody>
          <a:bodyPr/>
          <a:lstStyle/>
          <a:p>
            <a:endParaRPr lang="de-DE"/>
          </a:p>
        </p:txBody>
      </p:sp>
      <p:sp>
        <p:nvSpPr>
          <p:cNvPr id="11" name="Textplatzhalter 10">
            <a:extLst>
              <a:ext uri="{FF2B5EF4-FFF2-40B4-BE49-F238E27FC236}">
                <a16:creationId xmlns:a16="http://schemas.microsoft.com/office/drawing/2014/main" id="{626F1B2C-CB5F-5F71-EBA6-47936B99F477}"/>
              </a:ext>
            </a:extLst>
          </p:cNvPr>
          <p:cNvSpPr>
            <a:spLocks noGrp="1"/>
          </p:cNvSpPr>
          <p:nvPr>
            <p:ph type="body" sz="quarter" idx="19"/>
          </p:nvPr>
        </p:nvSpPr>
        <p:spPr/>
        <p:txBody>
          <a:bodyPr/>
          <a:lstStyle/>
          <a:p>
            <a:endParaRPr lang="de-DE"/>
          </a:p>
        </p:txBody>
      </p:sp>
      <p:sp>
        <p:nvSpPr>
          <p:cNvPr id="12" name="Textplatzhalter 11">
            <a:extLst>
              <a:ext uri="{FF2B5EF4-FFF2-40B4-BE49-F238E27FC236}">
                <a16:creationId xmlns:a16="http://schemas.microsoft.com/office/drawing/2014/main" id="{D245C528-2DD2-6691-BFCF-82627803CFAD}"/>
              </a:ext>
            </a:extLst>
          </p:cNvPr>
          <p:cNvSpPr>
            <a:spLocks noGrp="1"/>
          </p:cNvSpPr>
          <p:nvPr>
            <p:ph type="body" sz="quarter" idx="20"/>
          </p:nvPr>
        </p:nvSpPr>
        <p:spPr/>
        <p:txBody>
          <a:bodyPr/>
          <a:lstStyle/>
          <a:p>
            <a:endParaRPr lang="de-DE"/>
          </a:p>
        </p:txBody>
      </p:sp>
      <p:sp>
        <p:nvSpPr>
          <p:cNvPr id="13" name="Textplatzhalter 12">
            <a:extLst>
              <a:ext uri="{FF2B5EF4-FFF2-40B4-BE49-F238E27FC236}">
                <a16:creationId xmlns:a16="http://schemas.microsoft.com/office/drawing/2014/main" id="{02CD508A-2BD4-ED35-C4A8-E36825680A1F}"/>
              </a:ext>
            </a:extLst>
          </p:cNvPr>
          <p:cNvSpPr>
            <a:spLocks noGrp="1"/>
          </p:cNvSpPr>
          <p:nvPr>
            <p:ph type="body" sz="quarter" idx="21"/>
          </p:nvPr>
        </p:nvSpPr>
        <p:spPr/>
        <p:txBody>
          <a:bodyPr/>
          <a:lstStyle/>
          <a:p>
            <a:endParaRPr lang="de-DE"/>
          </a:p>
        </p:txBody>
      </p:sp>
      <p:sp>
        <p:nvSpPr>
          <p:cNvPr id="14" name="Textplatzhalter 13">
            <a:extLst>
              <a:ext uri="{FF2B5EF4-FFF2-40B4-BE49-F238E27FC236}">
                <a16:creationId xmlns:a16="http://schemas.microsoft.com/office/drawing/2014/main" id="{1C1C5AC8-2A83-9373-B6A6-F8C4C80E10A0}"/>
              </a:ext>
            </a:extLst>
          </p:cNvPr>
          <p:cNvSpPr>
            <a:spLocks noGrp="1"/>
          </p:cNvSpPr>
          <p:nvPr>
            <p:ph type="body" sz="quarter" idx="22"/>
          </p:nvPr>
        </p:nvSpPr>
        <p:spPr/>
        <p:txBody>
          <a:bodyPr/>
          <a:lstStyle/>
          <a:p>
            <a:r>
              <a:rPr lang="de-DE"/>
              <a:t>h</a:t>
            </a:r>
          </a:p>
        </p:txBody>
      </p:sp>
      <p:sp>
        <p:nvSpPr>
          <p:cNvPr id="15" name="Textplatzhalter 14">
            <a:extLst>
              <a:ext uri="{FF2B5EF4-FFF2-40B4-BE49-F238E27FC236}">
                <a16:creationId xmlns:a16="http://schemas.microsoft.com/office/drawing/2014/main" id="{7F51B86D-8FC9-19AD-C6B3-88D187B4D239}"/>
              </a:ext>
            </a:extLst>
          </p:cNvPr>
          <p:cNvSpPr>
            <a:spLocks noGrp="1"/>
          </p:cNvSpPr>
          <p:nvPr>
            <p:ph type="body" sz="quarter" idx="23"/>
          </p:nvPr>
        </p:nvSpPr>
        <p:spPr/>
        <p:txBody>
          <a:bodyPr/>
          <a:lstStyle/>
          <a:p>
            <a:endParaRPr lang="de-DE"/>
          </a:p>
        </p:txBody>
      </p:sp>
      <p:sp>
        <p:nvSpPr>
          <p:cNvPr id="16" name="Textplatzhalter 15">
            <a:extLst>
              <a:ext uri="{FF2B5EF4-FFF2-40B4-BE49-F238E27FC236}">
                <a16:creationId xmlns:a16="http://schemas.microsoft.com/office/drawing/2014/main" id="{0458FA71-8EFD-4984-9EB8-A778BD577621}"/>
              </a:ext>
            </a:extLst>
          </p:cNvPr>
          <p:cNvSpPr>
            <a:spLocks noGrp="1"/>
          </p:cNvSpPr>
          <p:nvPr>
            <p:ph type="body" sz="quarter" idx="24"/>
          </p:nvPr>
        </p:nvSpPr>
        <p:spPr/>
        <p:txBody>
          <a:bodyPr/>
          <a:lstStyle/>
          <a:p>
            <a:endParaRPr lang="de-DE"/>
          </a:p>
        </p:txBody>
      </p:sp>
      <p:sp>
        <p:nvSpPr>
          <p:cNvPr id="17" name="Textplatzhalter 16">
            <a:extLst>
              <a:ext uri="{FF2B5EF4-FFF2-40B4-BE49-F238E27FC236}">
                <a16:creationId xmlns:a16="http://schemas.microsoft.com/office/drawing/2014/main" id="{DF84B247-ED2E-0BC9-FBCA-48F5049C5EFA}"/>
              </a:ext>
            </a:extLst>
          </p:cNvPr>
          <p:cNvSpPr>
            <a:spLocks noGrp="1"/>
          </p:cNvSpPr>
          <p:nvPr>
            <p:ph type="body" sz="quarter" idx="25"/>
          </p:nvPr>
        </p:nvSpPr>
        <p:spPr/>
        <p:txBody>
          <a:bodyPr/>
          <a:lstStyle/>
          <a:p>
            <a:endParaRPr lang="de-DE"/>
          </a:p>
        </p:txBody>
      </p:sp>
      <p:sp>
        <p:nvSpPr>
          <p:cNvPr id="18" name="Textplatzhalter 17">
            <a:extLst>
              <a:ext uri="{FF2B5EF4-FFF2-40B4-BE49-F238E27FC236}">
                <a16:creationId xmlns:a16="http://schemas.microsoft.com/office/drawing/2014/main" id="{522590D1-FC08-A0BE-5A1F-12252FC946B7}"/>
              </a:ext>
            </a:extLst>
          </p:cNvPr>
          <p:cNvSpPr>
            <a:spLocks noGrp="1"/>
          </p:cNvSpPr>
          <p:nvPr>
            <p:ph type="body" sz="quarter" idx="26"/>
          </p:nvPr>
        </p:nvSpPr>
        <p:spPr/>
        <p:txBody>
          <a:bodyPr/>
          <a:lstStyle/>
          <a:p>
            <a:endParaRPr lang="de-DE" dirty="0"/>
          </a:p>
        </p:txBody>
      </p:sp>
      <p:sp>
        <p:nvSpPr>
          <p:cNvPr id="19" name="Textplatzhalter 18">
            <a:extLst>
              <a:ext uri="{FF2B5EF4-FFF2-40B4-BE49-F238E27FC236}">
                <a16:creationId xmlns:a16="http://schemas.microsoft.com/office/drawing/2014/main" id="{D19D231A-835C-0070-70CB-4D88FAF49875}"/>
              </a:ext>
            </a:extLst>
          </p:cNvPr>
          <p:cNvSpPr>
            <a:spLocks noGrp="1"/>
          </p:cNvSpPr>
          <p:nvPr>
            <p:ph type="body" sz="quarter" idx="27"/>
          </p:nvPr>
        </p:nvSpPr>
        <p:spPr/>
        <p:txBody>
          <a:bodyPr/>
          <a:lstStyle/>
          <a:p>
            <a:endParaRPr lang="de-DE"/>
          </a:p>
        </p:txBody>
      </p:sp>
      <p:sp>
        <p:nvSpPr>
          <p:cNvPr id="20" name="Textplatzhalter 19">
            <a:extLst>
              <a:ext uri="{FF2B5EF4-FFF2-40B4-BE49-F238E27FC236}">
                <a16:creationId xmlns:a16="http://schemas.microsoft.com/office/drawing/2014/main" id="{6B135CF3-BC02-59A6-B81E-61F76C81996E}"/>
              </a:ext>
            </a:extLst>
          </p:cNvPr>
          <p:cNvSpPr>
            <a:spLocks noGrp="1"/>
          </p:cNvSpPr>
          <p:nvPr>
            <p:ph type="body" sz="quarter" idx="28"/>
          </p:nvPr>
        </p:nvSpPr>
        <p:spPr/>
        <p:txBody>
          <a:bodyPr/>
          <a:lstStyle/>
          <a:p>
            <a:endParaRPr lang="de-DE"/>
          </a:p>
        </p:txBody>
      </p:sp>
      <p:sp>
        <p:nvSpPr>
          <p:cNvPr id="21" name="Textplatzhalter 20">
            <a:extLst>
              <a:ext uri="{FF2B5EF4-FFF2-40B4-BE49-F238E27FC236}">
                <a16:creationId xmlns:a16="http://schemas.microsoft.com/office/drawing/2014/main" id="{FF9B6603-6FD3-BD23-B615-13D383E62B97}"/>
              </a:ext>
            </a:extLst>
          </p:cNvPr>
          <p:cNvSpPr>
            <a:spLocks noGrp="1"/>
          </p:cNvSpPr>
          <p:nvPr>
            <p:ph type="body" sz="quarter" idx="29"/>
          </p:nvPr>
        </p:nvSpPr>
        <p:spPr/>
        <p:txBody>
          <a:bodyPr/>
          <a:lstStyle/>
          <a:p>
            <a:endParaRPr lang="de-DE"/>
          </a:p>
        </p:txBody>
      </p:sp>
      <p:sp>
        <p:nvSpPr>
          <p:cNvPr id="22" name="Textplatzhalter 21">
            <a:extLst>
              <a:ext uri="{FF2B5EF4-FFF2-40B4-BE49-F238E27FC236}">
                <a16:creationId xmlns:a16="http://schemas.microsoft.com/office/drawing/2014/main" id="{310329D4-DFBA-F27E-175C-16584D7D1C64}"/>
              </a:ext>
            </a:extLst>
          </p:cNvPr>
          <p:cNvSpPr>
            <a:spLocks noGrp="1"/>
          </p:cNvSpPr>
          <p:nvPr>
            <p:ph type="body" sz="quarter" idx="30"/>
          </p:nvPr>
        </p:nvSpPr>
        <p:spPr/>
        <p:txBody>
          <a:bodyPr/>
          <a:lstStyle/>
          <a:p>
            <a:endParaRPr lang="de-DE"/>
          </a:p>
        </p:txBody>
      </p:sp>
      <p:sp>
        <p:nvSpPr>
          <p:cNvPr id="23" name="Textplatzhalter 22">
            <a:extLst>
              <a:ext uri="{FF2B5EF4-FFF2-40B4-BE49-F238E27FC236}">
                <a16:creationId xmlns:a16="http://schemas.microsoft.com/office/drawing/2014/main" id="{1A6C2D6F-D372-A1E7-FF5F-CA31AD6B6730}"/>
              </a:ext>
            </a:extLst>
          </p:cNvPr>
          <p:cNvSpPr>
            <a:spLocks noGrp="1"/>
          </p:cNvSpPr>
          <p:nvPr>
            <p:ph type="body" sz="quarter" idx="31"/>
          </p:nvPr>
        </p:nvSpPr>
        <p:spPr/>
        <p:txBody>
          <a:bodyPr/>
          <a:lstStyle/>
          <a:p>
            <a:endParaRPr lang="de-DE"/>
          </a:p>
        </p:txBody>
      </p:sp>
      <p:sp>
        <p:nvSpPr>
          <p:cNvPr id="24" name="Textplatzhalter 23">
            <a:extLst>
              <a:ext uri="{FF2B5EF4-FFF2-40B4-BE49-F238E27FC236}">
                <a16:creationId xmlns:a16="http://schemas.microsoft.com/office/drawing/2014/main" id="{E179BE53-9045-BBD7-76C1-11AAD9786418}"/>
              </a:ext>
            </a:extLst>
          </p:cNvPr>
          <p:cNvSpPr>
            <a:spLocks noGrp="1"/>
          </p:cNvSpPr>
          <p:nvPr>
            <p:ph type="body" sz="quarter" idx="32"/>
          </p:nvPr>
        </p:nvSpPr>
        <p:spPr/>
        <p:txBody>
          <a:bodyPr/>
          <a:lstStyle/>
          <a:p>
            <a:endParaRPr lang="de-DE"/>
          </a:p>
        </p:txBody>
      </p:sp>
      <p:sp>
        <p:nvSpPr>
          <p:cNvPr id="25" name="Textplatzhalter 24">
            <a:extLst>
              <a:ext uri="{FF2B5EF4-FFF2-40B4-BE49-F238E27FC236}">
                <a16:creationId xmlns:a16="http://schemas.microsoft.com/office/drawing/2014/main" id="{E19C34F8-F424-3F19-ED52-01BF8AAC5B80}"/>
              </a:ext>
            </a:extLst>
          </p:cNvPr>
          <p:cNvSpPr>
            <a:spLocks noGrp="1"/>
          </p:cNvSpPr>
          <p:nvPr>
            <p:ph type="body" sz="quarter" idx="33"/>
          </p:nvPr>
        </p:nvSpPr>
        <p:spPr/>
        <p:txBody>
          <a:bodyPr/>
          <a:lstStyle/>
          <a:p>
            <a:endParaRPr lang="de-DE"/>
          </a:p>
        </p:txBody>
      </p:sp>
      <p:sp>
        <p:nvSpPr>
          <p:cNvPr id="26" name="Textplatzhalter 25">
            <a:extLst>
              <a:ext uri="{FF2B5EF4-FFF2-40B4-BE49-F238E27FC236}">
                <a16:creationId xmlns:a16="http://schemas.microsoft.com/office/drawing/2014/main" id="{5CB885AA-61D1-75B8-FCC6-D13C1C4508FB}"/>
              </a:ext>
            </a:extLst>
          </p:cNvPr>
          <p:cNvSpPr>
            <a:spLocks noGrp="1"/>
          </p:cNvSpPr>
          <p:nvPr>
            <p:ph type="body" sz="quarter" idx="34"/>
          </p:nvPr>
        </p:nvSpPr>
        <p:spPr/>
        <p:txBody>
          <a:bodyPr/>
          <a:lstStyle/>
          <a:p>
            <a:endParaRPr lang="de-DE"/>
          </a:p>
        </p:txBody>
      </p:sp>
      <p:sp>
        <p:nvSpPr>
          <p:cNvPr id="27" name="Textplatzhalter 26">
            <a:extLst>
              <a:ext uri="{FF2B5EF4-FFF2-40B4-BE49-F238E27FC236}">
                <a16:creationId xmlns:a16="http://schemas.microsoft.com/office/drawing/2014/main" id="{25BACD0A-4EDC-CD3B-9652-24138DAD6E57}"/>
              </a:ext>
            </a:extLst>
          </p:cNvPr>
          <p:cNvSpPr>
            <a:spLocks noGrp="1"/>
          </p:cNvSpPr>
          <p:nvPr>
            <p:ph type="body" sz="quarter" idx="35"/>
          </p:nvPr>
        </p:nvSpPr>
        <p:spPr/>
        <p:txBody>
          <a:bodyPr/>
          <a:lstStyle/>
          <a:p>
            <a:endParaRPr lang="de-DE"/>
          </a:p>
        </p:txBody>
      </p:sp>
      <p:sp>
        <p:nvSpPr>
          <p:cNvPr id="28" name="Textplatzhalter 27">
            <a:extLst>
              <a:ext uri="{FF2B5EF4-FFF2-40B4-BE49-F238E27FC236}">
                <a16:creationId xmlns:a16="http://schemas.microsoft.com/office/drawing/2014/main" id="{E2943BF0-8FB4-3934-84B2-DBD350C53E78}"/>
              </a:ext>
            </a:extLst>
          </p:cNvPr>
          <p:cNvSpPr>
            <a:spLocks noGrp="1"/>
          </p:cNvSpPr>
          <p:nvPr>
            <p:ph type="body" sz="quarter" idx="36"/>
          </p:nvPr>
        </p:nvSpPr>
        <p:spPr/>
        <p:txBody>
          <a:bodyPr/>
          <a:lstStyle/>
          <a:p>
            <a:endParaRPr lang="de-DE"/>
          </a:p>
        </p:txBody>
      </p:sp>
      <p:sp>
        <p:nvSpPr>
          <p:cNvPr id="29" name="Textplatzhalter 28">
            <a:extLst>
              <a:ext uri="{FF2B5EF4-FFF2-40B4-BE49-F238E27FC236}">
                <a16:creationId xmlns:a16="http://schemas.microsoft.com/office/drawing/2014/main" id="{4982F745-254C-C224-8D3F-9BE09157D397}"/>
              </a:ext>
            </a:extLst>
          </p:cNvPr>
          <p:cNvSpPr>
            <a:spLocks noGrp="1"/>
          </p:cNvSpPr>
          <p:nvPr>
            <p:ph type="body" sz="quarter" idx="37"/>
          </p:nvPr>
        </p:nvSpPr>
        <p:spPr/>
        <p:txBody>
          <a:bodyPr/>
          <a:lstStyle/>
          <a:p>
            <a:endParaRPr lang="de-DE"/>
          </a:p>
        </p:txBody>
      </p:sp>
      <p:sp>
        <p:nvSpPr>
          <p:cNvPr id="30" name="Textplatzhalter 29">
            <a:extLst>
              <a:ext uri="{FF2B5EF4-FFF2-40B4-BE49-F238E27FC236}">
                <a16:creationId xmlns:a16="http://schemas.microsoft.com/office/drawing/2014/main" id="{4494439B-3848-A64B-C3A2-899DED1CE2C6}"/>
              </a:ext>
            </a:extLst>
          </p:cNvPr>
          <p:cNvSpPr>
            <a:spLocks noGrp="1"/>
          </p:cNvSpPr>
          <p:nvPr>
            <p:ph type="body" sz="quarter" idx="38"/>
          </p:nvPr>
        </p:nvSpPr>
        <p:spPr/>
        <p:txBody>
          <a:bodyPr/>
          <a:lstStyle/>
          <a:p>
            <a:endParaRPr lang="de-DE"/>
          </a:p>
        </p:txBody>
      </p:sp>
      <p:sp>
        <p:nvSpPr>
          <p:cNvPr id="31" name="Textplatzhalter 30">
            <a:extLst>
              <a:ext uri="{FF2B5EF4-FFF2-40B4-BE49-F238E27FC236}">
                <a16:creationId xmlns:a16="http://schemas.microsoft.com/office/drawing/2014/main" id="{2D2CE7E6-BE5D-0299-C491-E0520398FE93}"/>
              </a:ext>
            </a:extLst>
          </p:cNvPr>
          <p:cNvSpPr>
            <a:spLocks noGrp="1"/>
          </p:cNvSpPr>
          <p:nvPr>
            <p:ph type="body" sz="quarter" idx="39"/>
          </p:nvPr>
        </p:nvSpPr>
        <p:spPr/>
        <p:txBody>
          <a:bodyPr/>
          <a:lstStyle/>
          <a:p>
            <a:endParaRPr lang="de-DE"/>
          </a:p>
        </p:txBody>
      </p:sp>
      <p:sp>
        <p:nvSpPr>
          <p:cNvPr id="32" name="Textplatzhalter 31">
            <a:extLst>
              <a:ext uri="{FF2B5EF4-FFF2-40B4-BE49-F238E27FC236}">
                <a16:creationId xmlns:a16="http://schemas.microsoft.com/office/drawing/2014/main" id="{9981FD3A-0AA9-A21F-E116-ECB2296684E7}"/>
              </a:ext>
            </a:extLst>
          </p:cNvPr>
          <p:cNvSpPr>
            <a:spLocks noGrp="1"/>
          </p:cNvSpPr>
          <p:nvPr>
            <p:ph type="body" sz="quarter" idx="40"/>
          </p:nvPr>
        </p:nvSpPr>
        <p:spPr/>
        <p:txBody>
          <a:bodyPr/>
          <a:lstStyle/>
          <a:p>
            <a:endParaRPr lang="de-DE"/>
          </a:p>
        </p:txBody>
      </p:sp>
      <p:sp>
        <p:nvSpPr>
          <p:cNvPr id="33" name="Textplatzhalter 32">
            <a:extLst>
              <a:ext uri="{FF2B5EF4-FFF2-40B4-BE49-F238E27FC236}">
                <a16:creationId xmlns:a16="http://schemas.microsoft.com/office/drawing/2014/main" id="{F1E92FD6-583A-2F20-C953-789B760339F2}"/>
              </a:ext>
            </a:extLst>
          </p:cNvPr>
          <p:cNvSpPr>
            <a:spLocks noGrp="1"/>
          </p:cNvSpPr>
          <p:nvPr>
            <p:ph type="body" sz="quarter" idx="41"/>
          </p:nvPr>
        </p:nvSpPr>
        <p:spPr/>
        <p:txBody>
          <a:bodyPr/>
          <a:lstStyle/>
          <a:p>
            <a:endParaRPr lang="de-DE"/>
          </a:p>
        </p:txBody>
      </p:sp>
      <p:sp>
        <p:nvSpPr>
          <p:cNvPr id="34" name="Textplatzhalter 33">
            <a:extLst>
              <a:ext uri="{FF2B5EF4-FFF2-40B4-BE49-F238E27FC236}">
                <a16:creationId xmlns:a16="http://schemas.microsoft.com/office/drawing/2014/main" id="{E9296F67-9AE5-AB20-35C7-5AA0636E0C2B}"/>
              </a:ext>
            </a:extLst>
          </p:cNvPr>
          <p:cNvSpPr>
            <a:spLocks noGrp="1"/>
          </p:cNvSpPr>
          <p:nvPr>
            <p:ph type="body" sz="quarter" idx="42"/>
          </p:nvPr>
        </p:nvSpPr>
        <p:spPr/>
        <p:txBody>
          <a:bodyPr/>
          <a:lstStyle/>
          <a:p>
            <a:endParaRPr lang="de-DE"/>
          </a:p>
        </p:txBody>
      </p:sp>
      <p:sp>
        <p:nvSpPr>
          <p:cNvPr id="35" name="Textplatzhalter 34">
            <a:extLst>
              <a:ext uri="{FF2B5EF4-FFF2-40B4-BE49-F238E27FC236}">
                <a16:creationId xmlns:a16="http://schemas.microsoft.com/office/drawing/2014/main" id="{2B08EE00-B327-59BA-AC4E-3C81F7C31286}"/>
              </a:ext>
            </a:extLst>
          </p:cNvPr>
          <p:cNvSpPr>
            <a:spLocks noGrp="1"/>
          </p:cNvSpPr>
          <p:nvPr>
            <p:ph type="body" sz="quarter" idx="43"/>
          </p:nvPr>
        </p:nvSpPr>
        <p:spPr/>
        <p:txBody>
          <a:bodyPr/>
          <a:lstStyle/>
          <a:p>
            <a:endParaRPr lang="de-DE"/>
          </a:p>
        </p:txBody>
      </p:sp>
      <p:sp>
        <p:nvSpPr>
          <p:cNvPr id="36" name="Textplatzhalter 35">
            <a:extLst>
              <a:ext uri="{FF2B5EF4-FFF2-40B4-BE49-F238E27FC236}">
                <a16:creationId xmlns:a16="http://schemas.microsoft.com/office/drawing/2014/main" id="{E369C722-1C83-11C5-66B3-E7E2DB99E8D5}"/>
              </a:ext>
            </a:extLst>
          </p:cNvPr>
          <p:cNvSpPr>
            <a:spLocks noGrp="1"/>
          </p:cNvSpPr>
          <p:nvPr>
            <p:ph type="body" sz="quarter" idx="44"/>
          </p:nvPr>
        </p:nvSpPr>
        <p:spPr/>
        <p:txBody>
          <a:bodyPr/>
          <a:lstStyle/>
          <a:p>
            <a:endParaRPr lang="de-DE"/>
          </a:p>
        </p:txBody>
      </p:sp>
      <p:sp>
        <p:nvSpPr>
          <p:cNvPr id="37" name="Textplatzhalter 36">
            <a:extLst>
              <a:ext uri="{FF2B5EF4-FFF2-40B4-BE49-F238E27FC236}">
                <a16:creationId xmlns:a16="http://schemas.microsoft.com/office/drawing/2014/main" id="{50AE1EB3-C118-B8BF-E832-157F0FEF8B08}"/>
              </a:ext>
            </a:extLst>
          </p:cNvPr>
          <p:cNvSpPr>
            <a:spLocks noGrp="1"/>
          </p:cNvSpPr>
          <p:nvPr>
            <p:ph type="body" sz="quarter" idx="45"/>
          </p:nvPr>
        </p:nvSpPr>
        <p:spPr/>
        <p:txBody>
          <a:bodyPr/>
          <a:lstStyle/>
          <a:p>
            <a:endParaRPr lang="de-DE"/>
          </a:p>
        </p:txBody>
      </p:sp>
      <p:sp>
        <p:nvSpPr>
          <p:cNvPr id="38" name="Textplatzhalter 37">
            <a:extLst>
              <a:ext uri="{FF2B5EF4-FFF2-40B4-BE49-F238E27FC236}">
                <a16:creationId xmlns:a16="http://schemas.microsoft.com/office/drawing/2014/main" id="{EA5AFEE2-D9FC-7719-E091-340928F84DDC}"/>
              </a:ext>
            </a:extLst>
          </p:cNvPr>
          <p:cNvSpPr>
            <a:spLocks noGrp="1"/>
          </p:cNvSpPr>
          <p:nvPr>
            <p:ph type="body" sz="quarter" idx="46"/>
          </p:nvPr>
        </p:nvSpPr>
        <p:spPr/>
        <p:txBody>
          <a:bodyPr/>
          <a:lstStyle/>
          <a:p>
            <a:endParaRPr lang="de-DE"/>
          </a:p>
        </p:txBody>
      </p:sp>
      <p:sp>
        <p:nvSpPr>
          <p:cNvPr id="39" name="Textplatzhalter 38">
            <a:extLst>
              <a:ext uri="{FF2B5EF4-FFF2-40B4-BE49-F238E27FC236}">
                <a16:creationId xmlns:a16="http://schemas.microsoft.com/office/drawing/2014/main" id="{F3BB6F2D-6307-0128-4C81-B1EA2DA103EE}"/>
              </a:ext>
            </a:extLst>
          </p:cNvPr>
          <p:cNvSpPr>
            <a:spLocks noGrp="1"/>
          </p:cNvSpPr>
          <p:nvPr>
            <p:ph type="body" sz="quarter" idx="47"/>
          </p:nvPr>
        </p:nvSpPr>
        <p:spPr/>
        <p:txBody>
          <a:bodyPr/>
          <a:lstStyle/>
          <a:p>
            <a:endParaRPr lang="de-DE"/>
          </a:p>
        </p:txBody>
      </p:sp>
      <p:sp>
        <p:nvSpPr>
          <p:cNvPr id="40" name="Textplatzhalter 39">
            <a:extLst>
              <a:ext uri="{FF2B5EF4-FFF2-40B4-BE49-F238E27FC236}">
                <a16:creationId xmlns:a16="http://schemas.microsoft.com/office/drawing/2014/main" id="{40E5EC84-F0FD-1FB7-71AF-23BFE3647326}"/>
              </a:ext>
            </a:extLst>
          </p:cNvPr>
          <p:cNvSpPr>
            <a:spLocks noGrp="1"/>
          </p:cNvSpPr>
          <p:nvPr>
            <p:ph type="body" sz="quarter" idx="48"/>
          </p:nvPr>
        </p:nvSpPr>
        <p:spPr/>
        <p:txBody>
          <a:bodyPr/>
          <a:lstStyle/>
          <a:p>
            <a:endParaRPr lang="de-DE"/>
          </a:p>
        </p:txBody>
      </p:sp>
      <p:sp>
        <p:nvSpPr>
          <p:cNvPr id="41" name="Textplatzhalter 40">
            <a:extLst>
              <a:ext uri="{FF2B5EF4-FFF2-40B4-BE49-F238E27FC236}">
                <a16:creationId xmlns:a16="http://schemas.microsoft.com/office/drawing/2014/main" id="{D2D0BAB2-E8A4-49B1-409B-52B55FEC9E16}"/>
              </a:ext>
            </a:extLst>
          </p:cNvPr>
          <p:cNvSpPr>
            <a:spLocks noGrp="1"/>
          </p:cNvSpPr>
          <p:nvPr>
            <p:ph type="body" sz="quarter" idx="49"/>
          </p:nvPr>
        </p:nvSpPr>
        <p:spPr/>
        <p:txBody>
          <a:bodyPr/>
          <a:lstStyle/>
          <a:p>
            <a:endParaRPr lang="de-DE"/>
          </a:p>
        </p:txBody>
      </p:sp>
      <p:sp>
        <p:nvSpPr>
          <p:cNvPr id="42" name="Textplatzhalter 41">
            <a:extLst>
              <a:ext uri="{FF2B5EF4-FFF2-40B4-BE49-F238E27FC236}">
                <a16:creationId xmlns:a16="http://schemas.microsoft.com/office/drawing/2014/main" id="{566EFA94-45AD-C5C1-19C2-2F90245223C8}"/>
              </a:ext>
            </a:extLst>
          </p:cNvPr>
          <p:cNvSpPr>
            <a:spLocks noGrp="1"/>
          </p:cNvSpPr>
          <p:nvPr>
            <p:ph type="body" sz="quarter" idx="50"/>
          </p:nvPr>
        </p:nvSpPr>
        <p:spPr/>
        <p:txBody>
          <a:bodyPr/>
          <a:lstStyle/>
          <a:p>
            <a:endParaRPr lang="de-DE"/>
          </a:p>
        </p:txBody>
      </p:sp>
      <p:sp>
        <p:nvSpPr>
          <p:cNvPr id="43" name="Textplatzhalter 42">
            <a:extLst>
              <a:ext uri="{FF2B5EF4-FFF2-40B4-BE49-F238E27FC236}">
                <a16:creationId xmlns:a16="http://schemas.microsoft.com/office/drawing/2014/main" id="{D1105880-8B06-E8BE-578C-6E0F10E4B5D8}"/>
              </a:ext>
            </a:extLst>
          </p:cNvPr>
          <p:cNvSpPr>
            <a:spLocks noGrp="1"/>
          </p:cNvSpPr>
          <p:nvPr>
            <p:ph type="body" sz="quarter" idx="51"/>
          </p:nvPr>
        </p:nvSpPr>
        <p:spPr/>
        <p:txBody>
          <a:bodyPr/>
          <a:lstStyle/>
          <a:p>
            <a:endParaRPr lang="de-DE"/>
          </a:p>
        </p:txBody>
      </p:sp>
      <p:sp>
        <p:nvSpPr>
          <p:cNvPr id="44" name="Textplatzhalter 43">
            <a:extLst>
              <a:ext uri="{FF2B5EF4-FFF2-40B4-BE49-F238E27FC236}">
                <a16:creationId xmlns:a16="http://schemas.microsoft.com/office/drawing/2014/main" id="{11F29FCD-B5C0-D6C9-60DF-DF9302F3069D}"/>
              </a:ext>
            </a:extLst>
          </p:cNvPr>
          <p:cNvSpPr>
            <a:spLocks noGrp="1"/>
          </p:cNvSpPr>
          <p:nvPr>
            <p:ph type="body" sz="quarter" idx="52"/>
          </p:nvPr>
        </p:nvSpPr>
        <p:spPr/>
        <p:txBody>
          <a:bodyPr/>
          <a:lstStyle/>
          <a:p>
            <a:endParaRPr lang="de-DE"/>
          </a:p>
        </p:txBody>
      </p:sp>
      <p:sp>
        <p:nvSpPr>
          <p:cNvPr id="45" name="Textplatzhalter 44">
            <a:extLst>
              <a:ext uri="{FF2B5EF4-FFF2-40B4-BE49-F238E27FC236}">
                <a16:creationId xmlns:a16="http://schemas.microsoft.com/office/drawing/2014/main" id="{5C45CD83-0549-6411-2F6E-518A609DE54A}"/>
              </a:ext>
            </a:extLst>
          </p:cNvPr>
          <p:cNvSpPr>
            <a:spLocks noGrp="1"/>
          </p:cNvSpPr>
          <p:nvPr>
            <p:ph type="body" sz="quarter" idx="53"/>
          </p:nvPr>
        </p:nvSpPr>
        <p:spPr/>
        <p:txBody>
          <a:bodyPr/>
          <a:lstStyle/>
          <a:p>
            <a:endParaRPr lang="de-DE"/>
          </a:p>
        </p:txBody>
      </p:sp>
      <p:sp>
        <p:nvSpPr>
          <p:cNvPr id="46" name="Textplatzhalter 45">
            <a:extLst>
              <a:ext uri="{FF2B5EF4-FFF2-40B4-BE49-F238E27FC236}">
                <a16:creationId xmlns:a16="http://schemas.microsoft.com/office/drawing/2014/main" id="{3B1DD5DF-E182-A836-5AA6-BE25A3AA8B24}"/>
              </a:ext>
            </a:extLst>
          </p:cNvPr>
          <p:cNvSpPr>
            <a:spLocks noGrp="1"/>
          </p:cNvSpPr>
          <p:nvPr>
            <p:ph type="body" sz="quarter" idx="54"/>
          </p:nvPr>
        </p:nvSpPr>
        <p:spPr/>
        <p:txBody>
          <a:bodyPr/>
          <a:lstStyle/>
          <a:p>
            <a:endParaRPr lang="de-DE"/>
          </a:p>
        </p:txBody>
      </p:sp>
      <p:sp>
        <p:nvSpPr>
          <p:cNvPr id="47" name="Textplatzhalter 46">
            <a:extLst>
              <a:ext uri="{FF2B5EF4-FFF2-40B4-BE49-F238E27FC236}">
                <a16:creationId xmlns:a16="http://schemas.microsoft.com/office/drawing/2014/main" id="{6D50E2EF-7065-689C-CCD7-82690992F5A8}"/>
              </a:ext>
            </a:extLst>
          </p:cNvPr>
          <p:cNvSpPr>
            <a:spLocks noGrp="1"/>
          </p:cNvSpPr>
          <p:nvPr>
            <p:ph type="body" sz="quarter" idx="55"/>
          </p:nvPr>
        </p:nvSpPr>
        <p:spPr/>
        <p:txBody>
          <a:bodyPr/>
          <a:lstStyle/>
          <a:p>
            <a:endParaRPr lang="de-DE"/>
          </a:p>
        </p:txBody>
      </p:sp>
      <p:sp>
        <p:nvSpPr>
          <p:cNvPr id="48" name="Textplatzhalter 47">
            <a:extLst>
              <a:ext uri="{FF2B5EF4-FFF2-40B4-BE49-F238E27FC236}">
                <a16:creationId xmlns:a16="http://schemas.microsoft.com/office/drawing/2014/main" id="{0298F410-CC71-262C-F660-D0F4F359D207}"/>
              </a:ext>
            </a:extLst>
          </p:cNvPr>
          <p:cNvSpPr>
            <a:spLocks noGrp="1"/>
          </p:cNvSpPr>
          <p:nvPr>
            <p:ph type="body" sz="quarter" idx="56"/>
          </p:nvPr>
        </p:nvSpPr>
        <p:spPr/>
        <p:txBody>
          <a:bodyPr/>
          <a:lstStyle/>
          <a:p>
            <a:endParaRPr lang="de-DE"/>
          </a:p>
        </p:txBody>
      </p:sp>
      <p:sp>
        <p:nvSpPr>
          <p:cNvPr id="49" name="Textplatzhalter 48">
            <a:extLst>
              <a:ext uri="{FF2B5EF4-FFF2-40B4-BE49-F238E27FC236}">
                <a16:creationId xmlns:a16="http://schemas.microsoft.com/office/drawing/2014/main" id="{31DAC79A-7892-C164-FBE8-5A5541D875D5}"/>
              </a:ext>
            </a:extLst>
          </p:cNvPr>
          <p:cNvSpPr>
            <a:spLocks noGrp="1"/>
          </p:cNvSpPr>
          <p:nvPr>
            <p:ph type="body" sz="quarter" idx="57"/>
          </p:nvPr>
        </p:nvSpPr>
        <p:spPr/>
        <p:txBody>
          <a:bodyPr/>
          <a:lstStyle/>
          <a:p>
            <a:endParaRPr lang="de-DE"/>
          </a:p>
        </p:txBody>
      </p:sp>
      <p:sp>
        <p:nvSpPr>
          <p:cNvPr id="50" name="Textplatzhalter 49">
            <a:extLst>
              <a:ext uri="{FF2B5EF4-FFF2-40B4-BE49-F238E27FC236}">
                <a16:creationId xmlns:a16="http://schemas.microsoft.com/office/drawing/2014/main" id="{D17715A6-DD55-4D6F-FD1F-E7A02D6D2192}"/>
              </a:ext>
            </a:extLst>
          </p:cNvPr>
          <p:cNvSpPr>
            <a:spLocks noGrp="1"/>
          </p:cNvSpPr>
          <p:nvPr>
            <p:ph type="body" sz="quarter" idx="58"/>
          </p:nvPr>
        </p:nvSpPr>
        <p:spPr/>
        <p:txBody>
          <a:bodyPr/>
          <a:lstStyle/>
          <a:p>
            <a:endParaRPr lang="de-DE"/>
          </a:p>
        </p:txBody>
      </p:sp>
      <p:sp>
        <p:nvSpPr>
          <p:cNvPr id="51" name="Textplatzhalter 50">
            <a:extLst>
              <a:ext uri="{FF2B5EF4-FFF2-40B4-BE49-F238E27FC236}">
                <a16:creationId xmlns:a16="http://schemas.microsoft.com/office/drawing/2014/main" id="{27FF5D8F-AB89-E5A3-D250-81614EB7801D}"/>
              </a:ext>
            </a:extLst>
          </p:cNvPr>
          <p:cNvSpPr>
            <a:spLocks noGrp="1"/>
          </p:cNvSpPr>
          <p:nvPr>
            <p:ph type="body" sz="quarter" idx="59"/>
          </p:nvPr>
        </p:nvSpPr>
        <p:spPr/>
        <p:txBody>
          <a:bodyPr/>
          <a:lstStyle/>
          <a:p>
            <a:endParaRPr lang="de-DE"/>
          </a:p>
        </p:txBody>
      </p:sp>
      <p:sp>
        <p:nvSpPr>
          <p:cNvPr id="52" name="Textplatzhalter 51">
            <a:extLst>
              <a:ext uri="{FF2B5EF4-FFF2-40B4-BE49-F238E27FC236}">
                <a16:creationId xmlns:a16="http://schemas.microsoft.com/office/drawing/2014/main" id="{D1DBB3BF-4F92-6029-B775-32F3AD1B789E}"/>
              </a:ext>
            </a:extLst>
          </p:cNvPr>
          <p:cNvSpPr>
            <a:spLocks noGrp="1"/>
          </p:cNvSpPr>
          <p:nvPr>
            <p:ph type="body" sz="quarter" idx="60"/>
          </p:nvPr>
        </p:nvSpPr>
        <p:spPr/>
        <p:txBody>
          <a:bodyPr/>
          <a:lstStyle/>
          <a:p>
            <a:endParaRPr lang="de-DE"/>
          </a:p>
        </p:txBody>
      </p:sp>
      <p:sp>
        <p:nvSpPr>
          <p:cNvPr id="53" name="Textplatzhalter 52">
            <a:extLst>
              <a:ext uri="{FF2B5EF4-FFF2-40B4-BE49-F238E27FC236}">
                <a16:creationId xmlns:a16="http://schemas.microsoft.com/office/drawing/2014/main" id="{0D9FF919-CD03-ADE4-3FAE-7548E2A2ABAF}"/>
              </a:ext>
            </a:extLst>
          </p:cNvPr>
          <p:cNvSpPr>
            <a:spLocks noGrp="1"/>
          </p:cNvSpPr>
          <p:nvPr>
            <p:ph type="body" sz="quarter" idx="61"/>
          </p:nvPr>
        </p:nvSpPr>
        <p:spPr/>
        <p:txBody>
          <a:bodyPr/>
          <a:lstStyle/>
          <a:p>
            <a:endParaRPr lang="de-DE"/>
          </a:p>
        </p:txBody>
      </p:sp>
      <p:sp>
        <p:nvSpPr>
          <p:cNvPr id="54" name="Textplatzhalter 53">
            <a:extLst>
              <a:ext uri="{FF2B5EF4-FFF2-40B4-BE49-F238E27FC236}">
                <a16:creationId xmlns:a16="http://schemas.microsoft.com/office/drawing/2014/main" id="{85E41C25-4E1C-7AE7-0AA5-56B0FC581550}"/>
              </a:ext>
            </a:extLst>
          </p:cNvPr>
          <p:cNvSpPr>
            <a:spLocks noGrp="1"/>
          </p:cNvSpPr>
          <p:nvPr>
            <p:ph type="body" sz="quarter" idx="62"/>
          </p:nvPr>
        </p:nvSpPr>
        <p:spPr/>
        <p:txBody>
          <a:bodyPr/>
          <a:lstStyle/>
          <a:p>
            <a:endParaRPr lang="de-DE"/>
          </a:p>
        </p:txBody>
      </p:sp>
      <p:sp>
        <p:nvSpPr>
          <p:cNvPr id="55" name="Textplatzhalter 54">
            <a:extLst>
              <a:ext uri="{FF2B5EF4-FFF2-40B4-BE49-F238E27FC236}">
                <a16:creationId xmlns:a16="http://schemas.microsoft.com/office/drawing/2014/main" id="{16D3BDB7-7DB2-7DEA-B6FE-D40601837156}"/>
              </a:ext>
            </a:extLst>
          </p:cNvPr>
          <p:cNvSpPr>
            <a:spLocks noGrp="1"/>
          </p:cNvSpPr>
          <p:nvPr>
            <p:ph type="body" sz="quarter" idx="63"/>
          </p:nvPr>
        </p:nvSpPr>
        <p:spPr/>
        <p:txBody>
          <a:bodyPr/>
          <a:lstStyle/>
          <a:p>
            <a:endParaRPr lang="de-DE"/>
          </a:p>
        </p:txBody>
      </p:sp>
      <p:sp>
        <p:nvSpPr>
          <p:cNvPr id="56" name="Textplatzhalter 55">
            <a:extLst>
              <a:ext uri="{FF2B5EF4-FFF2-40B4-BE49-F238E27FC236}">
                <a16:creationId xmlns:a16="http://schemas.microsoft.com/office/drawing/2014/main" id="{14F79C73-7ECE-977F-CFDA-76549C9FAD84}"/>
              </a:ext>
            </a:extLst>
          </p:cNvPr>
          <p:cNvSpPr>
            <a:spLocks noGrp="1"/>
          </p:cNvSpPr>
          <p:nvPr>
            <p:ph type="body" sz="quarter" idx="64"/>
          </p:nvPr>
        </p:nvSpPr>
        <p:spPr/>
        <p:txBody>
          <a:bodyPr/>
          <a:lstStyle/>
          <a:p>
            <a:endParaRPr lang="de-DE"/>
          </a:p>
        </p:txBody>
      </p:sp>
      <p:sp>
        <p:nvSpPr>
          <p:cNvPr id="57" name="Textplatzhalter 56">
            <a:extLst>
              <a:ext uri="{FF2B5EF4-FFF2-40B4-BE49-F238E27FC236}">
                <a16:creationId xmlns:a16="http://schemas.microsoft.com/office/drawing/2014/main" id="{1DCF9EF0-C3DD-78DC-B452-CC30CFAFEC85}"/>
              </a:ext>
            </a:extLst>
          </p:cNvPr>
          <p:cNvSpPr>
            <a:spLocks noGrp="1"/>
          </p:cNvSpPr>
          <p:nvPr>
            <p:ph type="body" sz="quarter" idx="65"/>
          </p:nvPr>
        </p:nvSpPr>
        <p:spPr/>
        <p:txBody>
          <a:bodyPr/>
          <a:lstStyle/>
          <a:p>
            <a:endParaRPr lang="de-DE"/>
          </a:p>
        </p:txBody>
      </p:sp>
      <p:sp>
        <p:nvSpPr>
          <p:cNvPr id="58" name="Textplatzhalter 57">
            <a:extLst>
              <a:ext uri="{FF2B5EF4-FFF2-40B4-BE49-F238E27FC236}">
                <a16:creationId xmlns:a16="http://schemas.microsoft.com/office/drawing/2014/main" id="{5DDC38C4-F655-EC80-1F92-FFBD454C30CA}"/>
              </a:ext>
            </a:extLst>
          </p:cNvPr>
          <p:cNvSpPr>
            <a:spLocks noGrp="1"/>
          </p:cNvSpPr>
          <p:nvPr>
            <p:ph type="body" sz="quarter" idx="66"/>
          </p:nvPr>
        </p:nvSpPr>
        <p:spPr/>
        <p:txBody>
          <a:bodyPr/>
          <a:lstStyle/>
          <a:p>
            <a:endParaRPr lang="de-DE"/>
          </a:p>
        </p:txBody>
      </p:sp>
      <p:sp>
        <p:nvSpPr>
          <p:cNvPr id="59" name="Textplatzhalter 58">
            <a:extLst>
              <a:ext uri="{FF2B5EF4-FFF2-40B4-BE49-F238E27FC236}">
                <a16:creationId xmlns:a16="http://schemas.microsoft.com/office/drawing/2014/main" id="{0EB5DD3A-6F48-18C4-C89A-AFEDBFEBBD66}"/>
              </a:ext>
            </a:extLst>
          </p:cNvPr>
          <p:cNvSpPr>
            <a:spLocks noGrp="1"/>
          </p:cNvSpPr>
          <p:nvPr>
            <p:ph type="body" sz="quarter" idx="67"/>
          </p:nvPr>
        </p:nvSpPr>
        <p:spPr/>
        <p:txBody>
          <a:bodyPr/>
          <a:lstStyle/>
          <a:p>
            <a:endParaRPr lang="de-DE"/>
          </a:p>
        </p:txBody>
      </p:sp>
      <p:sp>
        <p:nvSpPr>
          <p:cNvPr id="60" name="Textplatzhalter 59">
            <a:extLst>
              <a:ext uri="{FF2B5EF4-FFF2-40B4-BE49-F238E27FC236}">
                <a16:creationId xmlns:a16="http://schemas.microsoft.com/office/drawing/2014/main" id="{65A46A48-D4A0-CF64-1C26-DA52396193E0}"/>
              </a:ext>
            </a:extLst>
          </p:cNvPr>
          <p:cNvSpPr>
            <a:spLocks noGrp="1"/>
          </p:cNvSpPr>
          <p:nvPr>
            <p:ph type="body" sz="quarter" idx="68"/>
          </p:nvPr>
        </p:nvSpPr>
        <p:spPr/>
        <p:txBody>
          <a:bodyPr/>
          <a:lstStyle/>
          <a:p>
            <a:endParaRPr lang="de-DE"/>
          </a:p>
        </p:txBody>
      </p:sp>
      <p:sp>
        <p:nvSpPr>
          <p:cNvPr id="61" name="Textplatzhalter 60">
            <a:extLst>
              <a:ext uri="{FF2B5EF4-FFF2-40B4-BE49-F238E27FC236}">
                <a16:creationId xmlns:a16="http://schemas.microsoft.com/office/drawing/2014/main" id="{D8DC7F83-6AAA-63D4-9995-95FAC4A900CA}"/>
              </a:ext>
            </a:extLst>
          </p:cNvPr>
          <p:cNvSpPr>
            <a:spLocks noGrp="1"/>
          </p:cNvSpPr>
          <p:nvPr>
            <p:ph type="body" sz="quarter" idx="69"/>
          </p:nvPr>
        </p:nvSpPr>
        <p:spPr/>
        <p:txBody>
          <a:bodyPr/>
          <a:lstStyle/>
          <a:p>
            <a:endParaRPr lang="de-DE"/>
          </a:p>
        </p:txBody>
      </p:sp>
      <p:sp>
        <p:nvSpPr>
          <p:cNvPr id="62" name="Textplatzhalter 61">
            <a:extLst>
              <a:ext uri="{FF2B5EF4-FFF2-40B4-BE49-F238E27FC236}">
                <a16:creationId xmlns:a16="http://schemas.microsoft.com/office/drawing/2014/main" id="{85CCB0DF-C539-2285-08B5-E932D71744BB}"/>
              </a:ext>
            </a:extLst>
          </p:cNvPr>
          <p:cNvSpPr>
            <a:spLocks noGrp="1"/>
          </p:cNvSpPr>
          <p:nvPr>
            <p:ph type="body" sz="quarter" idx="70"/>
          </p:nvPr>
        </p:nvSpPr>
        <p:spPr/>
        <p:txBody>
          <a:bodyPr/>
          <a:lstStyle/>
          <a:p>
            <a:endParaRPr lang="de-DE"/>
          </a:p>
        </p:txBody>
      </p:sp>
      <p:sp>
        <p:nvSpPr>
          <p:cNvPr id="63" name="Textplatzhalter 62">
            <a:extLst>
              <a:ext uri="{FF2B5EF4-FFF2-40B4-BE49-F238E27FC236}">
                <a16:creationId xmlns:a16="http://schemas.microsoft.com/office/drawing/2014/main" id="{9FB0E06D-B326-D4A0-5036-0ADED1F67F88}"/>
              </a:ext>
            </a:extLst>
          </p:cNvPr>
          <p:cNvSpPr>
            <a:spLocks noGrp="1"/>
          </p:cNvSpPr>
          <p:nvPr>
            <p:ph type="body" sz="quarter" idx="71"/>
          </p:nvPr>
        </p:nvSpPr>
        <p:spPr/>
        <p:txBody>
          <a:bodyPr/>
          <a:lstStyle/>
          <a:p>
            <a:endParaRPr lang="de-DE"/>
          </a:p>
        </p:txBody>
      </p:sp>
      <p:sp>
        <p:nvSpPr>
          <p:cNvPr id="64" name="Textplatzhalter 63">
            <a:extLst>
              <a:ext uri="{FF2B5EF4-FFF2-40B4-BE49-F238E27FC236}">
                <a16:creationId xmlns:a16="http://schemas.microsoft.com/office/drawing/2014/main" id="{16919995-7771-1D49-DCCC-E45408DCA830}"/>
              </a:ext>
            </a:extLst>
          </p:cNvPr>
          <p:cNvSpPr>
            <a:spLocks noGrp="1"/>
          </p:cNvSpPr>
          <p:nvPr>
            <p:ph type="body" sz="quarter" idx="72"/>
          </p:nvPr>
        </p:nvSpPr>
        <p:spPr/>
        <p:txBody>
          <a:bodyPr/>
          <a:lstStyle/>
          <a:p>
            <a:endParaRPr lang="de-DE"/>
          </a:p>
        </p:txBody>
      </p:sp>
      <p:sp>
        <p:nvSpPr>
          <p:cNvPr id="65" name="Textplatzhalter 64">
            <a:extLst>
              <a:ext uri="{FF2B5EF4-FFF2-40B4-BE49-F238E27FC236}">
                <a16:creationId xmlns:a16="http://schemas.microsoft.com/office/drawing/2014/main" id="{24CBDE70-F93A-856D-0FBE-EB16D973E5EA}"/>
              </a:ext>
            </a:extLst>
          </p:cNvPr>
          <p:cNvSpPr>
            <a:spLocks noGrp="1"/>
          </p:cNvSpPr>
          <p:nvPr>
            <p:ph type="body" sz="quarter" idx="73"/>
          </p:nvPr>
        </p:nvSpPr>
        <p:spPr/>
        <p:txBody>
          <a:bodyPr/>
          <a:lstStyle/>
          <a:p>
            <a:endParaRPr lang="de-DE"/>
          </a:p>
        </p:txBody>
      </p:sp>
      <p:sp>
        <p:nvSpPr>
          <p:cNvPr id="66" name="Textplatzhalter 65">
            <a:extLst>
              <a:ext uri="{FF2B5EF4-FFF2-40B4-BE49-F238E27FC236}">
                <a16:creationId xmlns:a16="http://schemas.microsoft.com/office/drawing/2014/main" id="{9E8E3C3E-7802-F76F-63F7-7DB47E399A9A}"/>
              </a:ext>
            </a:extLst>
          </p:cNvPr>
          <p:cNvSpPr>
            <a:spLocks noGrp="1"/>
          </p:cNvSpPr>
          <p:nvPr>
            <p:ph type="body" sz="quarter" idx="74"/>
          </p:nvPr>
        </p:nvSpPr>
        <p:spPr/>
        <p:txBody>
          <a:bodyPr/>
          <a:lstStyle/>
          <a:p>
            <a:endParaRPr lang="de-DE"/>
          </a:p>
        </p:txBody>
      </p:sp>
      <p:sp>
        <p:nvSpPr>
          <p:cNvPr id="67" name="Textplatzhalter 66">
            <a:extLst>
              <a:ext uri="{FF2B5EF4-FFF2-40B4-BE49-F238E27FC236}">
                <a16:creationId xmlns:a16="http://schemas.microsoft.com/office/drawing/2014/main" id="{E425BFEE-5311-A49E-C714-F803DCFC2BA5}"/>
              </a:ext>
            </a:extLst>
          </p:cNvPr>
          <p:cNvSpPr>
            <a:spLocks noGrp="1"/>
          </p:cNvSpPr>
          <p:nvPr>
            <p:ph type="body" sz="quarter" idx="75"/>
          </p:nvPr>
        </p:nvSpPr>
        <p:spPr/>
        <p:txBody>
          <a:bodyPr/>
          <a:lstStyle/>
          <a:p>
            <a:endParaRPr lang="de-DE"/>
          </a:p>
        </p:txBody>
      </p:sp>
      <p:sp>
        <p:nvSpPr>
          <p:cNvPr id="68" name="Textplatzhalter 67">
            <a:extLst>
              <a:ext uri="{FF2B5EF4-FFF2-40B4-BE49-F238E27FC236}">
                <a16:creationId xmlns:a16="http://schemas.microsoft.com/office/drawing/2014/main" id="{8B403BE5-FC3B-732C-4F3D-72452342EB34}"/>
              </a:ext>
            </a:extLst>
          </p:cNvPr>
          <p:cNvSpPr>
            <a:spLocks noGrp="1"/>
          </p:cNvSpPr>
          <p:nvPr>
            <p:ph type="body" sz="quarter" idx="76"/>
          </p:nvPr>
        </p:nvSpPr>
        <p:spPr/>
        <p:txBody>
          <a:bodyPr/>
          <a:lstStyle/>
          <a:p>
            <a:endParaRPr lang="de-DE"/>
          </a:p>
        </p:txBody>
      </p:sp>
      <p:sp>
        <p:nvSpPr>
          <p:cNvPr id="69" name="Textplatzhalter 68">
            <a:extLst>
              <a:ext uri="{FF2B5EF4-FFF2-40B4-BE49-F238E27FC236}">
                <a16:creationId xmlns:a16="http://schemas.microsoft.com/office/drawing/2014/main" id="{AA517073-5CB7-824D-E541-BF6C9D15D946}"/>
              </a:ext>
            </a:extLst>
          </p:cNvPr>
          <p:cNvSpPr>
            <a:spLocks noGrp="1"/>
          </p:cNvSpPr>
          <p:nvPr>
            <p:ph type="body" sz="quarter" idx="77"/>
          </p:nvPr>
        </p:nvSpPr>
        <p:spPr/>
        <p:txBody>
          <a:bodyPr/>
          <a:lstStyle/>
          <a:p>
            <a:endParaRPr lang="de-DE"/>
          </a:p>
        </p:txBody>
      </p:sp>
      <p:sp>
        <p:nvSpPr>
          <p:cNvPr id="70" name="Textplatzhalter 69">
            <a:extLst>
              <a:ext uri="{FF2B5EF4-FFF2-40B4-BE49-F238E27FC236}">
                <a16:creationId xmlns:a16="http://schemas.microsoft.com/office/drawing/2014/main" id="{E7FAE75D-16F7-2E40-A708-57C3740C5A8B}"/>
              </a:ext>
            </a:extLst>
          </p:cNvPr>
          <p:cNvSpPr>
            <a:spLocks noGrp="1"/>
          </p:cNvSpPr>
          <p:nvPr>
            <p:ph type="body" sz="quarter" idx="78"/>
          </p:nvPr>
        </p:nvSpPr>
        <p:spPr/>
        <p:txBody>
          <a:bodyPr/>
          <a:lstStyle/>
          <a:p>
            <a:endParaRPr lang="de-DE"/>
          </a:p>
        </p:txBody>
      </p:sp>
      <p:sp>
        <p:nvSpPr>
          <p:cNvPr id="71" name="Textplatzhalter 70">
            <a:extLst>
              <a:ext uri="{FF2B5EF4-FFF2-40B4-BE49-F238E27FC236}">
                <a16:creationId xmlns:a16="http://schemas.microsoft.com/office/drawing/2014/main" id="{1A402EB2-1C25-3FA1-49B6-74CB08196225}"/>
              </a:ext>
            </a:extLst>
          </p:cNvPr>
          <p:cNvSpPr>
            <a:spLocks noGrp="1"/>
          </p:cNvSpPr>
          <p:nvPr>
            <p:ph type="body" sz="quarter" idx="79"/>
          </p:nvPr>
        </p:nvSpPr>
        <p:spPr/>
        <p:txBody>
          <a:bodyPr/>
          <a:lstStyle/>
          <a:p>
            <a:endParaRPr lang="de-DE"/>
          </a:p>
        </p:txBody>
      </p:sp>
      <p:sp>
        <p:nvSpPr>
          <p:cNvPr id="72" name="Textplatzhalter 71">
            <a:extLst>
              <a:ext uri="{FF2B5EF4-FFF2-40B4-BE49-F238E27FC236}">
                <a16:creationId xmlns:a16="http://schemas.microsoft.com/office/drawing/2014/main" id="{BD9F5F59-D2D7-F39A-D9E0-95930F858072}"/>
              </a:ext>
            </a:extLst>
          </p:cNvPr>
          <p:cNvSpPr>
            <a:spLocks noGrp="1"/>
          </p:cNvSpPr>
          <p:nvPr>
            <p:ph type="body" sz="quarter" idx="80"/>
          </p:nvPr>
        </p:nvSpPr>
        <p:spPr/>
        <p:txBody>
          <a:bodyPr/>
          <a:lstStyle/>
          <a:p>
            <a:endParaRPr lang="de-DE"/>
          </a:p>
        </p:txBody>
      </p:sp>
      <p:sp>
        <p:nvSpPr>
          <p:cNvPr id="73" name="Textplatzhalter 72">
            <a:extLst>
              <a:ext uri="{FF2B5EF4-FFF2-40B4-BE49-F238E27FC236}">
                <a16:creationId xmlns:a16="http://schemas.microsoft.com/office/drawing/2014/main" id="{FC88D2DC-418A-5CD1-399C-01104E5918A4}"/>
              </a:ext>
            </a:extLst>
          </p:cNvPr>
          <p:cNvSpPr>
            <a:spLocks noGrp="1"/>
          </p:cNvSpPr>
          <p:nvPr>
            <p:ph type="body" sz="quarter" idx="81"/>
          </p:nvPr>
        </p:nvSpPr>
        <p:spPr/>
        <p:txBody>
          <a:bodyPr/>
          <a:lstStyle/>
          <a:p>
            <a:endParaRPr lang="de-DE"/>
          </a:p>
        </p:txBody>
      </p:sp>
      <p:sp>
        <p:nvSpPr>
          <p:cNvPr id="74" name="Textplatzhalter 73">
            <a:extLst>
              <a:ext uri="{FF2B5EF4-FFF2-40B4-BE49-F238E27FC236}">
                <a16:creationId xmlns:a16="http://schemas.microsoft.com/office/drawing/2014/main" id="{77457A30-7B25-5A76-6BF6-1532833BB5BD}"/>
              </a:ext>
            </a:extLst>
          </p:cNvPr>
          <p:cNvSpPr>
            <a:spLocks noGrp="1"/>
          </p:cNvSpPr>
          <p:nvPr>
            <p:ph type="body" sz="quarter" idx="82"/>
          </p:nvPr>
        </p:nvSpPr>
        <p:spPr/>
        <p:txBody>
          <a:bodyPr/>
          <a:lstStyle/>
          <a:p>
            <a:endParaRPr lang="de-DE"/>
          </a:p>
        </p:txBody>
      </p:sp>
      <p:sp>
        <p:nvSpPr>
          <p:cNvPr id="75" name="Textplatzhalter 74">
            <a:extLst>
              <a:ext uri="{FF2B5EF4-FFF2-40B4-BE49-F238E27FC236}">
                <a16:creationId xmlns:a16="http://schemas.microsoft.com/office/drawing/2014/main" id="{FDF474D6-48F9-7273-3BA4-FB95D9FC36B2}"/>
              </a:ext>
            </a:extLst>
          </p:cNvPr>
          <p:cNvSpPr>
            <a:spLocks noGrp="1"/>
          </p:cNvSpPr>
          <p:nvPr>
            <p:ph type="body" sz="quarter" idx="83"/>
          </p:nvPr>
        </p:nvSpPr>
        <p:spPr/>
        <p:txBody>
          <a:bodyPr/>
          <a:lstStyle/>
          <a:p>
            <a:endParaRPr lang="de-DE"/>
          </a:p>
        </p:txBody>
      </p:sp>
      <p:sp>
        <p:nvSpPr>
          <p:cNvPr id="76" name="Textplatzhalter 75">
            <a:extLst>
              <a:ext uri="{FF2B5EF4-FFF2-40B4-BE49-F238E27FC236}">
                <a16:creationId xmlns:a16="http://schemas.microsoft.com/office/drawing/2014/main" id="{C18A09AA-7B59-B397-61FC-0D3E28F4135A}"/>
              </a:ext>
            </a:extLst>
          </p:cNvPr>
          <p:cNvSpPr>
            <a:spLocks noGrp="1"/>
          </p:cNvSpPr>
          <p:nvPr>
            <p:ph type="body" sz="quarter" idx="84"/>
          </p:nvPr>
        </p:nvSpPr>
        <p:spPr/>
        <p:txBody>
          <a:bodyPr/>
          <a:lstStyle/>
          <a:p>
            <a:endParaRPr lang="de-DE"/>
          </a:p>
        </p:txBody>
      </p:sp>
      <p:sp>
        <p:nvSpPr>
          <p:cNvPr id="77" name="Textplatzhalter 76">
            <a:extLst>
              <a:ext uri="{FF2B5EF4-FFF2-40B4-BE49-F238E27FC236}">
                <a16:creationId xmlns:a16="http://schemas.microsoft.com/office/drawing/2014/main" id="{20F313C1-FC82-B47A-04CC-1A3283C9A8B3}"/>
              </a:ext>
            </a:extLst>
          </p:cNvPr>
          <p:cNvSpPr>
            <a:spLocks noGrp="1"/>
          </p:cNvSpPr>
          <p:nvPr>
            <p:ph type="body" sz="quarter" idx="85"/>
          </p:nvPr>
        </p:nvSpPr>
        <p:spPr/>
        <p:txBody>
          <a:bodyPr/>
          <a:lstStyle/>
          <a:p>
            <a:endParaRPr lang="de-DE"/>
          </a:p>
        </p:txBody>
      </p:sp>
      <p:sp>
        <p:nvSpPr>
          <p:cNvPr id="78" name="Textplatzhalter 77">
            <a:extLst>
              <a:ext uri="{FF2B5EF4-FFF2-40B4-BE49-F238E27FC236}">
                <a16:creationId xmlns:a16="http://schemas.microsoft.com/office/drawing/2014/main" id="{E0850C7E-0217-D096-3DBC-871FD7F10024}"/>
              </a:ext>
            </a:extLst>
          </p:cNvPr>
          <p:cNvSpPr>
            <a:spLocks noGrp="1"/>
          </p:cNvSpPr>
          <p:nvPr>
            <p:ph type="body" sz="quarter" idx="86"/>
          </p:nvPr>
        </p:nvSpPr>
        <p:spPr/>
        <p:txBody>
          <a:bodyPr/>
          <a:lstStyle/>
          <a:p>
            <a:endParaRPr lang="de-DE"/>
          </a:p>
        </p:txBody>
      </p:sp>
      <p:sp>
        <p:nvSpPr>
          <p:cNvPr id="79" name="Textplatzhalter 78">
            <a:extLst>
              <a:ext uri="{FF2B5EF4-FFF2-40B4-BE49-F238E27FC236}">
                <a16:creationId xmlns:a16="http://schemas.microsoft.com/office/drawing/2014/main" id="{BC89C9FB-D1B9-D065-0996-A496F4AC29FD}"/>
              </a:ext>
            </a:extLst>
          </p:cNvPr>
          <p:cNvSpPr>
            <a:spLocks noGrp="1"/>
          </p:cNvSpPr>
          <p:nvPr>
            <p:ph type="body" sz="quarter" idx="87"/>
          </p:nvPr>
        </p:nvSpPr>
        <p:spPr/>
        <p:txBody>
          <a:bodyPr/>
          <a:lstStyle/>
          <a:p>
            <a:endParaRPr lang="de-DE"/>
          </a:p>
        </p:txBody>
      </p:sp>
      <p:sp>
        <p:nvSpPr>
          <p:cNvPr id="80" name="Textplatzhalter 79">
            <a:extLst>
              <a:ext uri="{FF2B5EF4-FFF2-40B4-BE49-F238E27FC236}">
                <a16:creationId xmlns:a16="http://schemas.microsoft.com/office/drawing/2014/main" id="{739E9FC3-0962-2D6D-5BFD-35FA9BAA5642}"/>
              </a:ext>
            </a:extLst>
          </p:cNvPr>
          <p:cNvSpPr>
            <a:spLocks noGrp="1"/>
          </p:cNvSpPr>
          <p:nvPr>
            <p:ph type="body" sz="quarter" idx="88"/>
          </p:nvPr>
        </p:nvSpPr>
        <p:spPr/>
        <p:txBody>
          <a:bodyPr/>
          <a:lstStyle/>
          <a:p>
            <a:endParaRPr lang="de-DE"/>
          </a:p>
        </p:txBody>
      </p:sp>
      <p:sp>
        <p:nvSpPr>
          <p:cNvPr id="81" name="Textplatzhalter 80">
            <a:extLst>
              <a:ext uri="{FF2B5EF4-FFF2-40B4-BE49-F238E27FC236}">
                <a16:creationId xmlns:a16="http://schemas.microsoft.com/office/drawing/2014/main" id="{92E5792E-9FB8-5FBB-A2B0-47197F427591}"/>
              </a:ext>
            </a:extLst>
          </p:cNvPr>
          <p:cNvSpPr>
            <a:spLocks noGrp="1"/>
          </p:cNvSpPr>
          <p:nvPr>
            <p:ph type="body" sz="quarter" idx="89"/>
          </p:nvPr>
        </p:nvSpPr>
        <p:spPr/>
        <p:txBody>
          <a:bodyPr/>
          <a:lstStyle/>
          <a:p>
            <a:endParaRPr lang="de-DE"/>
          </a:p>
        </p:txBody>
      </p:sp>
      <p:sp>
        <p:nvSpPr>
          <p:cNvPr id="82" name="Textplatzhalter 81">
            <a:extLst>
              <a:ext uri="{FF2B5EF4-FFF2-40B4-BE49-F238E27FC236}">
                <a16:creationId xmlns:a16="http://schemas.microsoft.com/office/drawing/2014/main" id="{1103BCD8-9230-621B-2179-9220DC6D3DE9}"/>
              </a:ext>
            </a:extLst>
          </p:cNvPr>
          <p:cNvSpPr>
            <a:spLocks noGrp="1"/>
          </p:cNvSpPr>
          <p:nvPr>
            <p:ph type="body" sz="quarter" idx="90"/>
          </p:nvPr>
        </p:nvSpPr>
        <p:spPr/>
        <p:txBody>
          <a:bodyPr/>
          <a:lstStyle/>
          <a:p>
            <a:endParaRPr lang="de-DE"/>
          </a:p>
        </p:txBody>
      </p:sp>
      <p:sp>
        <p:nvSpPr>
          <p:cNvPr id="83" name="Textplatzhalter 82">
            <a:extLst>
              <a:ext uri="{FF2B5EF4-FFF2-40B4-BE49-F238E27FC236}">
                <a16:creationId xmlns:a16="http://schemas.microsoft.com/office/drawing/2014/main" id="{B771C24D-F4F3-15AF-DD27-BAEA31C4EABC}"/>
              </a:ext>
            </a:extLst>
          </p:cNvPr>
          <p:cNvSpPr>
            <a:spLocks noGrp="1"/>
          </p:cNvSpPr>
          <p:nvPr>
            <p:ph type="body" sz="quarter" idx="91"/>
          </p:nvPr>
        </p:nvSpPr>
        <p:spPr/>
        <p:txBody>
          <a:bodyPr/>
          <a:lstStyle/>
          <a:p>
            <a:endParaRPr lang="de-DE"/>
          </a:p>
        </p:txBody>
      </p:sp>
      <p:sp>
        <p:nvSpPr>
          <p:cNvPr id="84" name="Textplatzhalter 83">
            <a:extLst>
              <a:ext uri="{FF2B5EF4-FFF2-40B4-BE49-F238E27FC236}">
                <a16:creationId xmlns:a16="http://schemas.microsoft.com/office/drawing/2014/main" id="{165B16A8-5357-5D1F-373D-D9EBBBEE7BA4}"/>
              </a:ext>
            </a:extLst>
          </p:cNvPr>
          <p:cNvSpPr>
            <a:spLocks noGrp="1"/>
          </p:cNvSpPr>
          <p:nvPr>
            <p:ph type="body" sz="quarter" idx="92"/>
          </p:nvPr>
        </p:nvSpPr>
        <p:spPr/>
        <p:txBody>
          <a:bodyPr/>
          <a:lstStyle/>
          <a:p>
            <a:endParaRPr lang="de-DE"/>
          </a:p>
        </p:txBody>
      </p:sp>
      <p:sp>
        <p:nvSpPr>
          <p:cNvPr id="85" name="Textplatzhalter 84">
            <a:extLst>
              <a:ext uri="{FF2B5EF4-FFF2-40B4-BE49-F238E27FC236}">
                <a16:creationId xmlns:a16="http://schemas.microsoft.com/office/drawing/2014/main" id="{A55E9A88-1AEE-1D9E-3039-42810F78916D}"/>
              </a:ext>
            </a:extLst>
          </p:cNvPr>
          <p:cNvSpPr>
            <a:spLocks noGrp="1"/>
          </p:cNvSpPr>
          <p:nvPr>
            <p:ph type="body" sz="quarter" idx="93"/>
          </p:nvPr>
        </p:nvSpPr>
        <p:spPr/>
        <p:txBody>
          <a:bodyPr/>
          <a:lstStyle/>
          <a:p>
            <a:endParaRPr lang="de-DE"/>
          </a:p>
        </p:txBody>
      </p:sp>
    </p:spTree>
    <p:extLst>
      <p:ext uri="{BB962C8B-B14F-4D97-AF65-F5344CB8AC3E}">
        <p14:creationId xmlns:p14="http://schemas.microsoft.com/office/powerpoint/2010/main" val="1907349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261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C2FBC7E-62ED-69CC-04FE-C94F41C35289}"/>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7203EAB5-7798-5D35-6161-4E71C84DF8E9}"/>
              </a:ext>
            </a:extLst>
          </p:cNvPr>
          <p:cNvSpPr>
            <a:spLocks noGrp="1"/>
          </p:cNvSpPr>
          <p:nvPr>
            <p:ph type="body" sz="quarter" idx="11"/>
          </p:nvPr>
        </p:nvSpPr>
        <p:spPr/>
        <p:txBody>
          <a:bodyPr/>
          <a:lstStyle/>
          <a:p>
            <a:endParaRPr lang="de-DE"/>
          </a:p>
        </p:txBody>
      </p:sp>
    </p:spTree>
    <p:extLst>
      <p:ext uri="{BB962C8B-B14F-4D97-AF65-F5344CB8AC3E}">
        <p14:creationId xmlns:p14="http://schemas.microsoft.com/office/powerpoint/2010/main" val="32051612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Words>
  <Application>Microsoft Office PowerPoint</Application>
  <PresentationFormat>Widescreen</PresentationFormat>
  <Paragraphs>7</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Euphemia</vt:lpstr>
      <vt:lpstr>Symbol</vt:lpstr>
      <vt:lpstr>Times New Roman</vt:lpstr>
      <vt:lpstr>Wingdings</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Meyerhöffer, Nina</dc:creator>
  <cp:lastModifiedBy>Hannah Balkenhohl</cp:lastModifiedBy>
  <cp:revision>11</cp:revision>
  <dcterms:created xsi:type="dcterms:W3CDTF">2022-08-09T10:06:42Z</dcterms:created>
  <dcterms:modified xsi:type="dcterms:W3CDTF">2022-12-12T17:15:00Z</dcterms:modified>
</cp:coreProperties>
</file>