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3"/>
  </p:notesMasterIdLst>
  <p:handoutMasterIdLst>
    <p:handoutMasterId r:id="rId34"/>
  </p:handoutMasterIdLst>
  <p:sldIdLst>
    <p:sldId id="256" r:id="rId2"/>
    <p:sldId id="257" r:id="rId3"/>
    <p:sldId id="258" r:id="rId4"/>
    <p:sldId id="259" r:id="rId5"/>
    <p:sldId id="285" r:id="rId6"/>
    <p:sldId id="260" r:id="rId7"/>
    <p:sldId id="262" r:id="rId8"/>
    <p:sldId id="261" r:id="rId9"/>
    <p:sldId id="263" r:id="rId10"/>
    <p:sldId id="264" r:id="rId11"/>
    <p:sldId id="287" r:id="rId12"/>
    <p:sldId id="288" r:id="rId13"/>
    <p:sldId id="266" r:id="rId14"/>
    <p:sldId id="267" r:id="rId15"/>
    <p:sldId id="268" r:id="rId16"/>
    <p:sldId id="269" r:id="rId17"/>
    <p:sldId id="270" r:id="rId18"/>
    <p:sldId id="271" r:id="rId19"/>
    <p:sldId id="272" r:id="rId20"/>
    <p:sldId id="273" r:id="rId21"/>
    <p:sldId id="289" r:id="rId22"/>
    <p:sldId id="275" r:id="rId23"/>
    <p:sldId id="276" r:id="rId24"/>
    <p:sldId id="277" r:id="rId25"/>
    <p:sldId id="278" r:id="rId26"/>
    <p:sldId id="279" r:id="rId27"/>
    <p:sldId id="280" r:id="rId28"/>
    <p:sldId id="281" r:id="rId29"/>
    <p:sldId id="282" r:id="rId30"/>
    <p:sldId id="283" r:id="rId31"/>
    <p:sldId id="284" r:id="rId32"/>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Übersicht" id="{F128350B-78F5-4137-94BC-38F613B2153A}">
          <p14:sldIdLst>
            <p14:sldId id="256"/>
            <p14:sldId id="257"/>
          </p14:sldIdLst>
        </p14:section>
        <p14:section name="Biologische Gewässergüte" id="{BCF51F68-AF85-4FBD-ABDE-BCDB31AB420A}">
          <p14:sldIdLst>
            <p14:sldId id="258"/>
            <p14:sldId id="259"/>
            <p14:sldId id="285"/>
            <p14:sldId id="260"/>
            <p14:sldId id="262"/>
            <p14:sldId id="261"/>
            <p14:sldId id="263"/>
            <p14:sldId id="264"/>
            <p14:sldId id="287"/>
            <p14:sldId id="288"/>
          </p14:sldIdLst>
        </p14:section>
        <p14:section name="Struktur, Umfeld, Wasserqualität" id="{9B5B9FAE-AA16-6547-8C99-C7153F8BBFF8}">
          <p14:sldIdLst>
            <p14:sldId id="266"/>
            <p14:sldId id="267"/>
            <p14:sldId id="268"/>
            <p14:sldId id="269"/>
            <p14:sldId id="270"/>
            <p14:sldId id="271"/>
            <p14:sldId id="272"/>
            <p14:sldId id="273"/>
            <p14:sldId id="289"/>
          </p14:sldIdLst>
        </p14:section>
        <p14:section name="Chemische Gewässergüte" id="{F4C89D03-8009-184E-9755-5C1D0C75985B}">
          <p14:sldIdLst>
            <p14:sldId id="275"/>
            <p14:sldId id="276"/>
            <p14:sldId id="277"/>
            <p14:sldId id="278"/>
            <p14:sldId id="279"/>
            <p14:sldId id="280"/>
            <p14:sldId id="281"/>
            <p14:sldId id="282"/>
            <p14:sldId id="283"/>
            <p14:sldId id="284"/>
          </p14:sldIdLst>
        </p14:section>
      </p14:sectionLst>
    </p:ex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26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3AAFA42-50D0-4D6F-9540-55FECCFD5018}" v="1" dt="2022-12-12T17:14:54.517"/>
  </p1510:revLst>
</p1510:revInfo>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ittlere Formatvorlage 2 - Akz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DCAF9ED-07DC-4A11-8D7F-57B35C25682E}" styleName="Mittlere Formatvorlage 1 - Akz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72833802-FEF1-4C79-8D5D-14CF1EAF98D9}" styleName="Helle Formatvorlage 2 - Akz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5940675A-B579-460E-94D1-54222C63F5DA}" styleName="Keine Formatvorlage, Tabellenraster">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1FECB4D8-DB02-4DC6-A0A2-4F2EBAE1DC90}" styleName="Mittlere Formatvorlage 1 - Akz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793D81CF-94F2-401A-BA57-92F5A7B2D0C5}" styleName="Mittlere Formatvorlag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9D7B26C5-4107-4FEC-AEDC-1716B250A1EF}" styleName="Helle Formatvorlag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7E9639D4-E3E2-4D34-9284-5A2195B3D0D7}" styleName="Helle Formatvorlag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8799B23B-EC83-4686-B30A-512413B5E67A}" styleName="Helle Formatvorlage 3 - Akz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MasterView">
  <p:normalViewPr>
    <p:restoredLeft sz="15620"/>
    <p:restoredTop sz="94660"/>
  </p:normalViewPr>
  <p:slideViewPr>
    <p:cSldViewPr snapToGrid="0">
      <p:cViewPr varScale="1">
        <p:scale>
          <a:sx n="92" d="100"/>
          <a:sy n="92" d="100"/>
        </p:scale>
        <p:origin x="66" y="156"/>
      </p:cViewPr>
      <p:guideLst/>
    </p:cSldViewPr>
  </p:slideViewPr>
  <p:notesTextViewPr>
    <p:cViewPr>
      <p:scale>
        <a:sx n="1" d="1"/>
        <a:sy n="1" d="1"/>
      </p:scale>
      <p:origin x="0" y="0"/>
    </p:cViewPr>
  </p:notesTextViewPr>
  <p:notesViewPr>
    <p:cSldViewPr snapToGrid="0">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microsoft.com/office/2016/11/relationships/changesInfo" Target="changesInfos/changesInfo1.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40"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eyerhöffer, Nina" userId="f8af6e50-1522-4a6f-9584-e1cb3666990c" providerId="ADAL" clId="{B283F29D-C4C5-465B-81A5-CA70311353F0}"/>
    <pc:docChg chg="undo custSel modMainMaster">
      <pc:chgData name="Meyerhöffer, Nina" userId="f8af6e50-1522-4a6f-9584-e1cb3666990c" providerId="ADAL" clId="{B283F29D-C4C5-465B-81A5-CA70311353F0}" dt="2022-12-07T08:28:45.234" v="57" actId="1076"/>
      <pc:docMkLst>
        <pc:docMk/>
      </pc:docMkLst>
      <pc:sldMasterChg chg="modSldLayout">
        <pc:chgData name="Meyerhöffer, Nina" userId="f8af6e50-1522-4a6f-9584-e1cb3666990c" providerId="ADAL" clId="{B283F29D-C4C5-465B-81A5-CA70311353F0}" dt="2022-12-07T08:28:45.234" v="57" actId="1076"/>
        <pc:sldMasterMkLst>
          <pc:docMk/>
          <pc:sldMasterMk cId="614740694" sldId="2147483648"/>
        </pc:sldMasterMkLst>
        <pc:sldLayoutChg chg="modSp mod">
          <pc:chgData name="Meyerhöffer, Nina" userId="f8af6e50-1522-4a6f-9584-e1cb3666990c" providerId="ADAL" clId="{B283F29D-C4C5-465B-81A5-CA70311353F0}" dt="2022-12-07T08:25:53.419" v="15" actId="14734"/>
          <pc:sldLayoutMkLst>
            <pc:docMk/>
            <pc:sldMasterMk cId="614740694" sldId="2147483648"/>
            <pc:sldLayoutMk cId="2071051113" sldId="2147483656"/>
          </pc:sldLayoutMkLst>
          <pc:graphicFrameChg chg="modGraphic">
            <ac:chgData name="Meyerhöffer, Nina" userId="f8af6e50-1522-4a6f-9584-e1cb3666990c" providerId="ADAL" clId="{B283F29D-C4C5-465B-81A5-CA70311353F0}" dt="2022-12-07T08:25:53.419" v="15" actId="14734"/>
            <ac:graphicFrameMkLst>
              <pc:docMk/>
              <pc:sldMasterMk cId="614740694" sldId="2147483648"/>
              <pc:sldLayoutMk cId="2071051113" sldId="2147483656"/>
              <ac:graphicFrameMk id="10" creationId="{5BA857BB-1E59-070E-21A4-0DB566D7345B}"/>
            </ac:graphicFrameMkLst>
          </pc:graphicFrameChg>
        </pc:sldLayoutChg>
        <pc:sldLayoutChg chg="addSp modSp mod">
          <pc:chgData name="Meyerhöffer, Nina" userId="f8af6e50-1522-4a6f-9584-e1cb3666990c" providerId="ADAL" clId="{B283F29D-C4C5-465B-81A5-CA70311353F0}" dt="2022-12-07T08:28:45.234" v="57" actId="1076"/>
          <pc:sldLayoutMkLst>
            <pc:docMk/>
            <pc:sldMasterMk cId="614740694" sldId="2147483648"/>
            <pc:sldLayoutMk cId="4111873850" sldId="2147483657"/>
          </pc:sldLayoutMkLst>
          <pc:spChg chg="mod">
            <ac:chgData name="Meyerhöffer, Nina" userId="f8af6e50-1522-4a6f-9584-e1cb3666990c" providerId="ADAL" clId="{B283F29D-C4C5-465B-81A5-CA70311353F0}" dt="2022-12-07T08:25:35.265" v="13" actId="6549"/>
            <ac:spMkLst>
              <pc:docMk/>
              <pc:sldMasterMk cId="614740694" sldId="2147483648"/>
              <pc:sldLayoutMk cId="4111873850" sldId="2147483657"/>
              <ac:spMk id="2" creationId="{C58A056C-936B-DB0B-60D9-98376DCE68C6}"/>
            </ac:spMkLst>
          </pc:spChg>
          <pc:graphicFrameChg chg="add mod modGraphic">
            <ac:chgData name="Meyerhöffer, Nina" userId="f8af6e50-1522-4a6f-9584-e1cb3666990c" providerId="ADAL" clId="{B283F29D-C4C5-465B-81A5-CA70311353F0}" dt="2022-12-07T08:28:45.234" v="57" actId="1076"/>
            <ac:graphicFrameMkLst>
              <pc:docMk/>
              <pc:sldMasterMk cId="614740694" sldId="2147483648"/>
              <pc:sldLayoutMk cId="4111873850" sldId="2147483657"/>
              <ac:graphicFrameMk id="3" creationId="{200F7BA2-F0B9-CD47-1B20-C5D3ACBCBF96}"/>
            </ac:graphicFrameMkLst>
          </pc:graphicFrameChg>
          <pc:graphicFrameChg chg="mod modGraphic">
            <ac:chgData name="Meyerhöffer, Nina" userId="f8af6e50-1522-4a6f-9584-e1cb3666990c" providerId="ADAL" clId="{B283F29D-C4C5-465B-81A5-CA70311353F0}" dt="2022-12-07T08:28:35.431" v="56"/>
            <ac:graphicFrameMkLst>
              <pc:docMk/>
              <pc:sldMasterMk cId="614740694" sldId="2147483648"/>
              <pc:sldLayoutMk cId="4111873850" sldId="2147483657"/>
              <ac:graphicFrameMk id="11" creationId="{D0A8E9AF-82F0-FED2-BB16-A9FB40C3EFE6}"/>
            </ac:graphicFrameMkLst>
          </pc:graphicFrameChg>
        </pc:sldLayoutChg>
      </pc:sldMasterChg>
    </pc:docChg>
  </pc:docChgLst>
  <pc:docChgLst>
    <pc:chgData name="Hannah Balkenhohl" userId="eb4c3b09-0b4f-4979-9662-b4c2ed9ade4b" providerId="ADAL" clId="{F3AAFA42-50D0-4D6F-9540-55FECCFD5018}"/>
    <pc:docChg chg="custSel modMainMaster">
      <pc:chgData name="Hannah Balkenhohl" userId="eb4c3b09-0b4f-4979-9662-b4c2ed9ade4b" providerId="ADAL" clId="{F3AAFA42-50D0-4D6F-9540-55FECCFD5018}" dt="2022-12-12T17:14:54.517" v="1"/>
      <pc:docMkLst>
        <pc:docMk/>
      </pc:docMkLst>
      <pc:sldMasterChg chg="modSldLayout">
        <pc:chgData name="Hannah Balkenhohl" userId="eb4c3b09-0b4f-4979-9662-b4c2ed9ade4b" providerId="ADAL" clId="{F3AAFA42-50D0-4D6F-9540-55FECCFD5018}" dt="2022-12-12T17:14:54.517" v="1"/>
        <pc:sldMasterMkLst>
          <pc:docMk/>
          <pc:sldMasterMk cId="614740694" sldId="2147483648"/>
        </pc:sldMasterMkLst>
        <pc:sldLayoutChg chg="addSp modSp">
          <pc:chgData name="Hannah Balkenhohl" userId="eb4c3b09-0b4f-4979-9662-b4c2ed9ade4b" providerId="ADAL" clId="{F3AAFA42-50D0-4D6F-9540-55FECCFD5018}" dt="2022-12-12T17:14:54.517" v="1"/>
          <pc:sldLayoutMkLst>
            <pc:docMk/>
            <pc:sldMasterMk cId="614740694" sldId="2147483648"/>
            <pc:sldLayoutMk cId="3510945125" sldId="2147483653"/>
          </pc:sldLayoutMkLst>
          <pc:spChg chg="add mod">
            <ac:chgData name="Hannah Balkenhohl" userId="eb4c3b09-0b4f-4979-9662-b4c2ed9ade4b" providerId="ADAL" clId="{F3AAFA42-50D0-4D6F-9540-55FECCFD5018}" dt="2022-12-12T17:14:54.517" v="1"/>
            <ac:spMkLst>
              <pc:docMk/>
              <pc:sldMasterMk cId="614740694" sldId="2147483648"/>
              <pc:sldLayoutMk cId="3510945125" sldId="2147483653"/>
              <ac:spMk id="2" creationId="{EA732A4F-0D6C-357D-7A76-4617939C0E11}"/>
            </ac:spMkLst>
          </pc:spChg>
        </pc:sldLayoutChg>
        <pc:sldLayoutChg chg="delSp mod">
          <pc:chgData name="Hannah Balkenhohl" userId="eb4c3b09-0b4f-4979-9662-b4c2ed9ade4b" providerId="ADAL" clId="{F3AAFA42-50D0-4D6F-9540-55FECCFD5018}" dt="2022-12-12T17:14:50.148" v="0" actId="21"/>
          <pc:sldLayoutMkLst>
            <pc:docMk/>
            <pc:sldMasterMk cId="614740694" sldId="2147483648"/>
            <pc:sldLayoutMk cId="685516929" sldId="2147483654"/>
          </pc:sldLayoutMkLst>
          <pc:spChg chg="del">
            <ac:chgData name="Hannah Balkenhohl" userId="eb4c3b09-0b4f-4979-9662-b4c2ed9ade4b" providerId="ADAL" clId="{F3AAFA42-50D0-4D6F-9540-55FECCFD5018}" dt="2022-12-12T17:14:50.148" v="0" actId="21"/>
            <ac:spMkLst>
              <pc:docMk/>
              <pc:sldMasterMk cId="614740694" sldId="2147483648"/>
              <pc:sldLayoutMk cId="685516929" sldId="2147483654"/>
              <ac:spMk id="7" creationId="{D774D352-F8F4-1B1F-A1C2-16E2DF3CBA4C}"/>
            </ac:spMkLst>
          </pc:spChg>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a:extLst>
              <a:ext uri="{FF2B5EF4-FFF2-40B4-BE49-F238E27FC236}">
                <a16:creationId xmlns:a16="http://schemas.microsoft.com/office/drawing/2014/main" id="{F988750C-0FCB-B590-6A0C-E31F491A56E6}"/>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umsplatzhalter 2">
            <a:extLst>
              <a:ext uri="{FF2B5EF4-FFF2-40B4-BE49-F238E27FC236}">
                <a16:creationId xmlns:a16="http://schemas.microsoft.com/office/drawing/2014/main" id="{3A2D2F09-66E7-D308-5A42-81FC9ED716B8}"/>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1F0FC8F-82CE-4738-AE0A-1723B2DA8CAF}" type="datetimeFigureOut">
              <a:rPr lang="en-US" smtClean="0"/>
              <a:t>12/12/2022</a:t>
            </a:fld>
            <a:endParaRPr lang="en-US"/>
          </a:p>
        </p:txBody>
      </p:sp>
      <p:sp>
        <p:nvSpPr>
          <p:cNvPr id="4" name="Fußzeilenplatzhalter 3">
            <a:extLst>
              <a:ext uri="{FF2B5EF4-FFF2-40B4-BE49-F238E27FC236}">
                <a16:creationId xmlns:a16="http://schemas.microsoft.com/office/drawing/2014/main" id="{95286185-D3AA-1441-0A10-7F6DE08A1615}"/>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Foliennummernplatzhalter 4">
            <a:extLst>
              <a:ext uri="{FF2B5EF4-FFF2-40B4-BE49-F238E27FC236}">
                <a16:creationId xmlns:a16="http://schemas.microsoft.com/office/drawing/2014/main" id="{846B236C-74C7-64C4-EEA8-A5341667E01D}"/>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F6BCEDE4-35AA-456B-8633-597DF5F60C26}" type="slidenum">
              <a:rPr lang="en-US" smtClean="0"/>
              <a:t>‹#›</a:t>
            </a:fld>
            <a:endParaRPr lang="en-US"/>
          </a:p>
        </p:txBody>
      </p:sp>
    </p:spTree>
    <p:extLst>
      <p:ext uri="{BB962C8B-B14F-4D97-AF65-F5344CB8AC3E}">
        <p14:creationId xmlns:p14="http://schemas.microsoft.com/office/powerpoint/2010/main" val="345495386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BFC8E-BA36-4A63-975C-718EE1C07D4B}" type="datetimeFigureOut">
              <a:rPr lang="en-US" smtClean="0"/>
              <a:t>12/12/2022</a:t>
            </a:fld>
            <a:endParaRPr lang="en-US"/>
          </a:p>
        </p:txBody>
      </p:sp>
      <p:sp>
        <p:nvSpPr>
          <p:cNvPr id="4" name="Folienbildplatzhalt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D274E19-F0A3-41C0-8188-4067D35DF749}" type="slidenum">
              <a:rPr lang="en-US" smtClean="0"/>
              <a:t>‹#›</a:t>
            </a:fld>
            <a:endParaRPr lang="en-US"/>
          </a:p>
        </p:txBody>
      </p:sp>
    </p:spTree>
    <p:extLst>
      <p:ext uri="{BB962C8B-B14F-4D97-AF65-F5344CB8AC3E}">
        <p14:creationId xmlns:p14="http://schemas.microsoft.com/office/powerpoint/2010/main" val="25242777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elseite">
    <p:spTree>
      <p:nvGrpSpPr>
        <p:cNvPr id="1" name=""/>
        <p:cNvGrpSpPr/>
        <p:nvPr/>
      </p:nvGrpSpPr>
      <p:grpSpPr>
        <a:xfrm>
          <a:off x="0" y="0"/>
          <a:ext cx="0" cy="0"/>
          <a:chOff x="0" y="0"/>
          <a:chExt cx="0" cy="0"/>
        </a:xfrm>
      </p:grpSpPr>
      <p:sp>
        <p:nvSpPr>
          <p:cNvPr id="6" name="Rechteck 5">
            <a:extLst>
              <a:ext uri="{FF2B5EF4-FFF2-40B4-BE49-F238E27FC236}">
                <a16:creationId xmlns:a16="http://schemas.microsoft.com/office/drawing/2014/main" id="{131A9ECA-E86F-6FA1-80B3-76EAB12FC82B}"/>
              </a:ext>
            </a:extLst>
          </p:cNvPr>
          <p:cNvSpPr/>
          <p:nvPr userDrawn="1"/>
        </p:nvSpPr>
        <p:spPr>
          <a:xfrm>
            <a:off x="4991099" y="1"/>
            <a:ext cx="7200901"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feld 6">
            <a:extLst>
              <a:ext uri="{FF2B5EF4-FFF2-40B4-BE49-F238E27FC236}">
                <a16:creationId xmlns:a16="http://schemas.microsoft.com/office/drawing/2014/main" id="{2293E6E5-1ACD-F73E-BF62-2619EE8E978C}"/>
              </a:ext>
            </a:extLst>
          </p:cNvPr>
          <p:cNvSpPr txBox="1"/>
          <p:nvPr userDrawn="1"/>
        </p:nvSpPr>
        <p:spPr>
          <a:xfrm>
            <a:off x="4991099" y="393700"/>
            <a:ext cx="6877051" cy="769441"/>
          </a:xfrm>
          <a:prstGeom prst="rect">
            <a:avLst/>
          </a:prstGeom>
          <a:noFill/>
        </p:spPr>
        <p:txBody>
          <a:bodyPr wrap="square" rtlCol="0">
            <a:spAutoFit/>
          </a:bodyPr>
          <a:lstStyle/>
          <a:p>
            <a:r>
              <a:rPr lang="de-DE" sz="4400" b="1" kern="1200" noProof="0" dirty="0">
                <a:solidFill>
                  <a:schemeClr val="tx1"/>
                </a:solidFill>
                <a:latin typeface="Euphemia" panose="020B0503040102020104" pitchFamily="34" charset="0"/>
                <a:ea typeface="+mj-ea"/>
                <a:cs typeface="+mj-cs"/>
              </a:rPr>
              <a:t>Gewässergütebestimmung</a:t>
            </a:r>
          </a:p>
        </p:txBody>
      </p:sp>
      <p:sp>
        <p:nvSpPr>
          <p:cNvPr id="9" name="Textplatzhalter 8">
            <a:extLst>
              <a:ext uri="{FF2B5EF4-FFF2-40B4-BE49-F238E27FC236}">
                <a16:creationId xmlns:a16="http://schemas.microsoft.com/office/drawing/2014/main" id="{E819ECBD-73D1-9828-F783-FFED46A7EEE4}"/>
              </a:ext>
            </a:extLst>
          </p:cNvPr>
          <p:cNvSpPr>
            <a:spLocks noGrp="1"/>
          </p:cNvSpPr>
          <p:nvPr>
            <p:ph type="body" sz="quarter" idx="10" hasCustomPrompt="1"/>
          </p:nvPr>
        </p:nvSpPr>
        <p:spPr>
          <a:xfrm>
            <a:off x="6838950" y="1807665"/>
            <a:ext cx="5029200" cy="872035"/>
          </a:xfrm>
        </p:spPr>
        <p:txBody>
          <a:bodyPr anchor="ctr" anchorCtr="0"/>
          <a:lstStyle>
            <a:lvl1pPr marL="0" indent="0" algn="l">
              <a:buNone/>
              <a:defRPr/>
            </a:lvl1pPr>
            <a:lvl2pPr marL="457200" indent="0">
              <a:buNone/>
              <a:defRPr/>
            </a:lvl2pPr>
            <a:lvl3pPr marL="914400" indent="0">
              <a:buNone/>
              <a:defRPr/>
            </a:lvl3pPr>
            <a:lvl4pPr marL="1371600" indent="0">
              <a:buNone/>
              <a:defRPr/>
            </a:lvl4pPr>
            <a:lvl5pPr marL="1828800" indent="0">
              <a:buNone/>
              <a:defRPr/>
            </a:lvl5pPr>
          </a:lstStyle>
          <a:p>
            <a:pPr lvl="0"/>
            <a:r>
              <a:rPr lang="de-DE"/>
              <a:t>Gruppennummer a oder b einfügen</a:t>
            </a:r>
            <a:endParaRPr lang="en-US"/>
          </a:p>
        </p:txBody>
      </p:sp>
      <p:sp>
        <p:nvSpPr>
          <p:cNvPr id="11" name="Textplatzhalter 10">
            <a:extLst>
              <a:ext uri="{FF2B5EF4-FFF2-40B4-BE49-F238E27FC236}">
                <a16:creationId xmlns:a16="http://schemas.microsoft.com/office/drawing/2014/main" id="{C9613B61-D2E9-4164-CF73-9BE0CC72A2BC}"/>
              </a:ext>
            </a:extLst>
          </p:cNvPr>
          <p:cNvSpPr>
            <a:spLocks noGrp="1"/>
          </p:cNvSpPr>
          <p:nvPr>
            <p:ph type="body" sz="quarter" idx="11" hasCustomPrompt="1"/>
          </p:nvPr>
        </p:nvSpPr>
        <p:spPr>
          <a:xfrm>
            <a:off x="6096000" y="3324223"/>
            <a:ext cx="5772150" cy="3140075"/>
          </a:xfrm>
        </p:spPr>
        <p:txBody>
          <a:bodyPr/>
          <a:lstStyle>
            <a:lvl1pPr>
              <a:defRPr/>
            </a:lvl1pPr>
          </a:lstStyle>
          <a:p>
            <a:pPr lvl="0"/>
            <a:r>
              <a:rPr lang="de-DE"/>
              <a:t>Namen der Gruppenmitglieder einfügen</a:t>
            </a:r>
            <a:endParaRPr lang="en-US"/>
          </a:p>
        </p:txBody>
      </p:sp>
      <p:sp>
        <p:nvSpPr>
          <p:cNvPr id="15" name="Textfeld 14">
            <a:extLst>
              <a:ext uri="{FF2B5EF4-FFF2-40B4-BE49-F238E27FC236}">
                <a16:creationId xmlns:a16="http://schemas.microsoft.com/office/drawing/2014/main" id="{13F1D7C5-203B-73F3-C06D-2D154E905BFF}"/>
              </a:ext>
            </a:extLst>
          </p:cNvPr>
          <p:cNvSpPr txBox="1"/>
          <p:nvPr userDrawn="1"/>
        </p:nvSpPr>
        <p:spPr>
          <a:xfrm>
            <a:off x="542924" y="2505670"/>
            <a:ext cx="3695702" cy="2169825"/>
          </a:xfrm>
          <a:prstGeom prst="rect">
            <a:avLst/>
          </a:prstGeom>
          <a:solidFill>
            <a:schemeClr val="bg2">
              <a:lumMod val="50000"/>
              <a:alpha val="74000"/>
            </a:schemeClr>
          </a:solidFill>
        </p:spPr>
        <p:txBody>
          <a:bodyPr wrap="square" rtlCol="0">
            <a:spAutoFit/>
          </a:bodyPr>
          <a:lstStyle/>
          <a:p>
            <a:pPr marL="0" marR="0" lvl="0" indent="0" algn="l" defTabSz="914400" rtl="0" eaLnBrk="1" fontAlgn="auto" latinLnBrk="0" hangingPunct="1">
              <a:lnSpc>
                <a:spcPct val="100000"/>
              </a:lnSpc>
              <a:spcBef>
                <a:spcPts val="0"/>
              </a:spcBef>
              <a:spcAft>
                <a:spcPts val="600"/>
              </a:spcAft>
              <a:buClrTx/>
              <a:buSzTx/>
              <a:buFontTx/>
              <a:buNone/>
              <a:tabLst/>
              <a:defRPr/>
            </a:pPr>
            <a:r>
              <a:rPr lang="de-DE" sz="2800" b="1">
                <a:solidFill>
                  <a:schemeClr val="bg1">
                    <a:lumMod val="95000"/>
                  </a:schemeClr>
                </a:solidFill>
                <a:effectLst/>
                <a:latin typeface="Euphemia" panose="020B0503040102020104" pitchFamily="34" charset="0"/>
              </a:rPr>
              <a:t>Man schützt nur, was man liebt – </a:t>
            </a:r>
            <a:br>
              <a:rPr lang="de-DE" sz="2800" b="1">
                <a:solidFill>
                  <a:schemeClr val="bg1">
                    <a:lumMod val="95000"/>
                  </a:schemeClr>
                </a:solidFill>
                <a:effectLst/>
                <a:latin typeface="Euphemia" panose="020B0503040102020104" pitchFamily="34" charset="0"/>
              </a:rPr>
            </a:br>
            <a:r>
              <a:rPr lang="de-DE" sz="2800" b="1">
                <a:solidFill>
                  <a:schemeClr val="bg1">
                    <a:lumMod val="95000"/>
                  </a:schemeClr>
                </a:solidFill>
                <a:effectLst/>
                <a:latin typeface="Euphemia" panose="020B0503040102020104" pitchFamily="34" charset="0"/>
              </a:rPr>
              <a:t>man liebt nur, was man kennt.</a:t>
            </a:r>
          </a:p>
          <a:p>
            <a:pPr marL="0" marR="0" lvl="0" indent="0" algn="l" defTabSz="914400" rtl="0" eaLnBrk="1" fontAlgn="auto" latinLnBrk="0" hangingPunct="1">
              <a:lnSpc>
                <a:spcPct val="100000"/>
              </a:lnSpc>
              <a:spcBef>
                <a:spcPts val="0"/>
              </a:spcBef>
              <a:spcAft>
                <a:spcPts val="600"/>
              </a:spcAft>
              <a:buClrTx/>
              <a:buSzTx/>
              <a:buFontTx/>
              <a:buNone/>
              <a:tabLst/>
              <a:defRPr/>
            </a:pPr>
            <a:r>
              <a:rPr lang="de-DE" b="1">
                <a:solidFill>
                  <a:schemeClr val="bg1">
                    <a:lumMod val="95000"/>
                  </a:schemeClr>
                </a:solidFill>
                <a:effectLst/>
                <a:latin typeface="Euphemia" panose="020B0503040102020104" pitchFamily="34" charset="0"/>
              </a:rPr>
              <a:t>(Konrad Lorenz)</a:t>
            </a:r>
          </a:p>
        </p:txBody>
      </p:sp>
    </p:spTree>
    <p:extLst>
      <p:ext uri="{BB962C8B-B14F-4D97-AF65-F5344CB8AC3E}">
        <p14:creationId xmlns:p14="http://schemas.microsoft.com/office/powerpoint/2010/main" val="16396408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Bilder_Arten">
    <p:spTree>
      <p:nvGrpSpPr>
        <p:cNvPr id="1" name=""/>
        <p:cNvGrpSpPr/>
        <p:nvPr/>
      </p:nvGrpSpPr>
      <p:grpSpPr>
        <a:xfrm>
          <a:off x="0" y="0"/>
          <a:ext cx="0" cy="0"/>
          <a:chOff x="0" y="0"/>
          <a:chExt cx="0" cy="0"/>
        </a:xfrm>
      </p:grpSpPr>
      <p:sp>
        <p:nvSpPr>
          <p:cNvPr id="6" name="Rechteck 5">
            <a:extLst>
              <a:ext uri="{FF2B5EF4-FFF2-40B4-BE49-F238E27FC236}">
                <a16:creationId xmlns:a16="http://schemas.microsoft.com/office/drawing/2014/main" id="{131A9ECA-E86F-6FA1-80B3-76EAB12FC82B}"/>
              </a:ext>
            </a:extLst>
          </p:cNvPr>
          <p:cNvSpPr/>
          <p:nvPr userDrawn="1"/>
        </p:nvSpPr>
        <p:spPr>
          <a:xfrm>
            <a:off x="571500" y="365125"/>
            <a:ext cx="11020425" cy="64928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noProof="0"/>
          </a:p>
        </p:txBody>
      </p:sp>
      <p:sp>
        <p:nvSpPr>
          <p:cNvPr id="8" name="Textfeld 7">
            <a:extLst>
              <a:ext uri="{FF2B5EF4-FFF2-40B4-BE49-F238E27FC236}">
                <a16:creationId xmlns:a16="http://schemas.microsoft.com/office/drawing/2014/main" id="{E74A2F2A-C487-78B7-F817-13FDE5E11095}"/>
              </a:ext>
            </a:extLst>
          </p:cNvPr>
          <p:cNvSpPr txBox="1"/>
          <p:nvPr userDrawn="1"/>
        </p:nvSpPr>
        <p:spPr>
          <a:xfrm>
            <a:off x="1061046" y="560387"/>
            <a:ext cx="9428675" cy="286232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0" lang="de-DE" sz="3600" b="1" i="0" u="none" strike="noStrike" kern="1200" cap="none" spc="0" normalizeH="0" baseline="0" noProof="0" dirty="0">
                <a:ln>
                  <a:noFill/>
                </a:ln>
                <a:solidFill>
                  <a:prstClr val="black"/>
                </a:solidFill>
                <a:effectLst/>
                <a:uLnTx/>
                <a:uFillTx/>
                <a:latin typeface="Euphemia" panose="020B0503040102020104" pitchFamily="34" charset="0"/>
                <a:ea typeface="+mn-ea"/>
                <a:cs typeface="+mn-cs"/>
              </a:rPr>
              <a:t>Macht </a:t>
            </a:r>
            <a:r>
              <a:rPr kumimoji="0" lang="de-DE" sz="3600" b="1" i="0" u="sng" strike="noStrike" kern="1200" cap="none" spc="0" normalizeH="0" baseline="0" noProof="0" dirty="0">
                <a:ln>
                  <a:noFill/>
                </a:ln>
                <a:solidFill>
                  <a:prstClr val="black"/>
                </a:solidFill>
                <a:effectLst/>
                <a:uLnTx/>
                <a:uFillTx/>
                <a:latin typeface="Euphemia" panose="020B0503040102020104" pitchFamily="34" charset="0"/>
                <a:ea typeface="+mn-ea"/>
                <a:cs typeface="+mn-cs"/>
              </a:rPr>
              <a:t>Fotos</a:t>
            </a:r>
            <a:r>
              <a:rPr kumimoji="0" lang="de-DE" sz="3600" b="1" i="0" u="none" strike="noStrike" kern="1200" cap="none" spc="0" normalizeH="0" baseline="0" noProof="0" dirty="0">
                <a:ln>
                  <a:noFill/>
                </a:ln>
                <a:solidFill>
                  <a:prstClr val="black"/>
                </a:solidFill>
                <a:effectLst/>
                <a:uLnTx/>
                <a:uFillTx/>
                <a:latin typeface="Euphemia" panose="020B0503040102020104" pitchFamily="34" charset="0"/>
                <a:ea typeface="+mn-ea"/>
                <a:cs typeface="+mn-cs"/>
              </a:rPr>
              <a:t> von den Tieren, die ihr mithilfe des Bestimmungsschlüssels bestimmen konntet, und fügt sie hier ein. Schreibt den </a:t>
            </a:r>
            <a:r>
              <a:rPr kumimoji="0" lang="de-DE" sz="3600" b="1" i="0" u="sng" strike="noStrike" kern="1200" cap="none" spc="0" normalizeH="0" baseline="0" noProof="0" dirty="0">
                <a:ln>
                  <a:noFill/>
                </a:ln>
                <a:solidFill>
                  <a:prstClr val="black"/>
                </a:solidFill>
                <a:effectLst/>
                <a:uLnTx/>
                <a:uFillTx/>
                <a:latin typeface="Euphemia" panose="020B0503040102020104" pitchFamily="34" charset="0"/>
                <a:ea typeface="+mn-ea"/>
                <a:cs typeface="+mn-cs"/>
              </a:rPr>
              <a:t>Namen der Art</a:t>
            </a:r>
            <a:r>
              <a:rPr kumimoji="0" lang="de-DE" sz="3600" b="1" i="0" u="none" strike="noStrike" kern="1200" cap="none" spc="0" normalizeH="0" baseline="0" noProof="0" dirty="0">
                <a:ln>
                  <a:noFill/>
                </a:ln>
                <a:solidFill>
                  <a:prstClr val="black"/>
                </a:solidFill>
                <a:effectLst/>
                <a:uLnTx/>
                <a:uFillTx/>
                <a:latin typeface="Euphemia" panose="020B0503040102020104" pitchFamily="34" charset="0"/>
                <a:ea typeface="+mn-ea"/>
                <a:cs typeface="+mn-cs"/>
              </a:rPr>
              <a:t> in den Untertitel des jeweiligen Bildes. </a:t>
            </a:r>
          </a:p>
        </p:txBody>
      </p:sp>
      <p:sp>
        <p:nvSpPr>
          <p:cNvPr id="4" name="Bildplatzhalter 3">
            <a:extLst>
              <a:ext uri="{FF2B5EF4-FFF2-40B4-BE49-F238E27FC236}">
                <a16:creationId xmlns:a16="http://schemas.microsoft.com/office/drawing/2014/main" id="{D7D20530-78B0-B22B-3041-B68326874654}"/>
              </a:ext>
            </a:extLst>
          </p:cNvPr>
          <p:cNvSpPr>
            <a:spLocks noGrp="1"/>
          </p:cNvSpPr>
          <p:nvPr>
            <p:ph type="pic" sz="quarter" idx="10"/>
          </p:nvPr>
        </p:nvSpPr>
        <p:spPr>
          <a:xfrm>
            <a:off x="914400" y="3743325"/>
            <a:ext cx="3346450" cy="1881188"/>
          </a:xfrm>
        </p:spPr>
        <p:txBody>
          <a:bodyPr/>
          <a:lstStyle>
            <a:lvl1pPr marL="0" indent="0">
              <a:buNone/>
              <a:defRPr/>
            </a:lvl1pPr>
          </a:lstStyle>
          <a:p>
            <a:endParaRPr lang="de-DE"/>
          </a:p>
        </p:txBody>
      </p:sp>
      <p:sp>
        <p:nvSpPr>
          <p:cNvPr id="5" name="Bildplatzhalter 3">
            <a:extLst>
              <a:ext uri="{FF2B5EF4-FFF2-40B4-BE49-F238E27FC236}">
                <a16:creationId xmlns:a16="http://schemas.microsoft.com/office/drawing/2014/main" id="{2F1AA323-F969-8967-747F-1367F2A63D46}"/>
              </a:ext>
            </a:extLst>
          </p:cNvPr>
          <p:cNvSpPr>
            <a:spLocks noGrp="1"/>
          </p:cNvSpPr>
          <p:nvPr>
            <p:ph type="pic" sz="quarter" idx="11"/>
          </p:nvPr>
        </p:nvSpPr>
        <p:spPr>
          <a:xfrm>
            <a:off x="4579937" y="3743325"/>
            <a:ext cx="3346450" cy="1881188"/>
          </a:xfrm>
        </p:spPr>
        <p:txBody>
          <a:bodyPr/>
          <a:lstStyle>
            <a:lvl1pPr marL="0" indent="0">
              <a:buNone/>
              <a:defRPr/>
            </a:lvl1pPr>
          </a:lstStyle>
          <a:p>
            <a:endParaRPr lang="de-DE"/>
          </a:p>
        </p:txBody>
      </p:sp>
      <p:sp>
        <p:nvSpPr>
          <p:cNvPr id="7" name="Bildplatzhalter 3">
            <a:extLst>
              <a:ext uri="{FF2B5EF4-FFF2-40B4-BE49-F238E27FC236}">
                <a16:creationId xmlns:a16="http://schemas.microsoft.com/office/drawing/2014/main" id="{5EC8C6F1-37ED-4EEB-D46B-D4FEFF5C40D5}"/>
              </a:ext>
            </a:extLst>
          </p:cNvPr>
          <p:cNvSpPr>
            <a:spLocks noGrp="1"/>
          </p:cNvSpPr>
          <p:nvPr>
            <p:ph type="pic" sz="quarter" idx="12"/>
          </p:nvPr>
        </p:nvSpPr>
        <p:spPr>
          <a:xfrm>
            <a:off x="8085931" y="3743325"/>
            <a:ext cx="3346450" cy="1881188"/>
          </a:xfrm>
        </p:spPr>
        <p:txBody>
          <a:bodyPr/>
          <a:lstStyle>
            <a:lvl1pPr marL="0" indent="0">
              <a:buNone/>
              <a:defRPr/>
            </a:lvl1pPr>
          </a:lstStyle>
          <a:p>
            <a:endParaRPr lang="de-DE"/>
          </a:p>
        </p:txBody>
      </p:sp>
      <p:sp>
        <p:nvSpPr>
          <p:cNvPr id="13" name="Textplatzhalter 12">
            <a:extLst>
              <a:ext uri="{FF2B5EF4-FFF2-40B4-BE49-F238E27FC236}">
                <a16:creationId xmlns:a16="http://schemas.microsoft.com/office/drawing/2014/main" id="{524ED54E-9571-25A6-C0F0-681F435CA44F}"/>
              </a:ext>
            </a:extLst>
          </p:cNvPr>
          <p:cNvSpPr>
            <a:spLocks noGrp="1"/>
          </p:cNvSpPr>
          <p:nvPr>
            <p:ph type="body" sz="quarter" idx="13" hasCustomPrompt="1"/>
          </p:nvPr>
        </p:nvSpPr>
        <p:spPr>
          <a:xfrm>
            <a:off x="914400" y="5865813"/>
            <a:ext cx="3346450" cy="431800"/>
          </a:xfrm>
        </p:spPr>
        <p:txBody>
          <a:bodyPr>
            <a:normAutofit/>
          </a:bodyPr>
          <a:lstStyle>
            <a:lvl1pPr marL="0" indent="0">
              <a:buNone/>
              <a:defRPr sz="1800"/>
            </a:lvl1pPr>
          </a:lstStyle>
          <a:p>
            <a:pPr lvl="0"/>
            <a:r>
              <a:rPr lang="de-DE"/>
              <a:t>Name der Art</a:t>
            </a:r>
          </a:p>
        </p:txBody>
      </p:sp>
      <p:sp>
        <p:nvSpPr>
          <p:cNvPr id="14" name="Textplatzhalter 12">
            <a:extLst>
              <a:ext uri="{FF2B5EF4-FFF2-40B4-BE49-F238E27FC236}">
                <a16:creationId xmlns:a16="http://schemas.microsoft.com/office/drawing/2014/main" id="{FF9E80AF-9ADE-1247-67B8-A64C1E4ECE59}"/>
              </a:ext>
            </a:extLst>
          </p:cNvPr>
          <p:cNvSpPr>
            <a:spLocks noGrp="1"/>
          </p:cNvSpPr>
          <p:nvPr>
            <p:ph type="body" sz="quarter" idx="14" hasCustomPrompt="1"/>
          </p:nvPr>
        </p:nvSpPr>
        <p:spPr>
          <a:xfrm>
            <a:off x="4579937" y="5865482"/>
            <a:ext cx="3346450" cy="431800"/>
          </a:xfrm>
        </p:spPr>
        <p:txBody>
          <a:bodyPr>
            <a:normAutofit/>
          </a:bodyPr>
          <a:lstStyle>
            <a:lvl1pPr marL="0" indent="0">
              <a:buNone/>
              <a:defRPr sz="1800"/>
            </a:lvl1pPr>
          </a:lstStyle>
          <a:p>
            <a:pPr lvl="0"/>
            <a:r>
              <a:rPr lang="de-DE"/>
              <a:t>Name der Art</a:t>
            </a:r>
          </a:p>
        </p:txBody>
      </p:sp>
      <p:sp>
        <p:nvSpPr>
          <p:cNvPr id="15" name="Textplatzhalter 12">
            <a:extLst>
              <a:ext uri="{FF2B5EF4-FFF2-40B4-BE49-F238E27FC236}">
                <a16:creationId xmlns:a16="http://schemas.microsoft.com/office/drawing/2014/main" id="{26C6585A-5128-5B7C-8A49-D6D06D280125}"/>
              </a:ext>
            </a:extLst>
          </p:cNvPr>
          <p:cNvSpPr>
            <a:spLocks noGrp="1"/>
          </p:cNvSpPr>
          <p:nvPr>
            <p:ph type="body" sz="quarter" idx="15" hasCustomPrompt="1"/>
          </p:nvPr>
        </p:nvSpPr>
        <p:spPr>
          <a:xfrm>
            <a:off x="8085931" y="5865482"/>
            <a:ext cx="3346450" cy="431800"/>
          </a:xfrm>
        </p:spPr>
        <p:txBody>
          <a:bodyPr>
            <a:normAutofit/>
          </a:bodyPr>
          <a:lstStyle>
            <a:lvl1pPr marL="0" indent="0">
              <a:buNone/>
              <a:defRPr sz="1800"/>
            </a:lvl1pPr>
          </a:lstStyle>
          <a:p>
            <a:pPr lvl="0"/>
            <a:r>
              <a:rPr lang="de-DE"/>
              <a:t>Name der Art</a:t>
            </a:r>
          </a:p>
        </p:txBody>
      </p:sp>
      <p:sp>
        <p:nvSpPr>
          <p:cNvPr id="3" name="Textfeld 2">
            <a:extLst>
              <a:ext uri="{FF2B5EF4-FFF2-40B4-BE49-F238E27FC236}">
                <a16:creationId xmlns:a16="http://schemas.microsoft.com/office/drawing/2014/main" id="{36881A36-3A88-6EA3-7937-79D59A371D56}"/>
              </a:ext>
            </a:extLst>
          </p:cNvPr>
          <p:cNvSpPr txBox="1"/>
          <p:nvPr userDrawn="1"/>
        </p:nvSpPr>
        <p:spPr>
          <a:xfrm>
            <a:off x="11130954" y="0"/>
            <a:ext cx="1061046" cy="523220"/>
          </a:xfrm>
          <a:prstGeom prst="rect">
            <a:avLst/>
          </a:prstGeom>
        </p:spPr>
        <p:style>
          <a:lnRef idx="3">
            <a:schemeClr val="lt1"/>
          </a:lnRef>
          <a:fillRef idx="1">
            <a:schemeClr val="accent2"/>
          </a:fillRef>
          <a:effectRef idx="1">
            <a:schemeClr val="accent2"/>
          </a:effectRef>
          <a:fontRef idx="minor">
            <a:schemeClr val="lt1"/>
          </a:fontRef>
        </p:style>
        <p:txBody>
          <a:bodyPr wrap="square" rtlCol="0">
            <a:spAutoFit/>
          </a:bodyPr>
          <a:lstStyle/>
          <a:p>
            <a:pPr algn="ctr"/>
            <a:r>
              <a:rPr lang="de-DE" sz="2800" noProof="0" dirty="0">
                <a:latin typeface="Euphemia" panose="020B0503040102020104" pitchFamily="34" charset="0"/>
              </a:rPr>
              <a:t>Bio</a:t>
            </a:r>
          </a:p>
        </p:txBody>
      </p:sp>
    </p:spTree>
    <p:extLst>
      <p:ext uri="{BB962C8B-B14F-4D97-AF65-F5344CB8AC3E}">
        <p14:creationId xmlns:p14="http://schemas.microsoft.com/office/powerpoint/2010/main" val="30880502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2_Bilder_Arten_2">
    <p:spTree>
      <p:nvGrpSpPr>
        <p:cNvPr id="1" name=""/>
        <p:cNvGrpSpPr/>
        <p:nvPr/>
      </p:nvGrpSpPr>
      <p:grpSpPr>
        <a:xfrm>
          <a:off x="0" y="0"/>
          <a:ext cx="0" cy="0"/>
          <a:chOff x="0" y="0"/>
          <a:chExt cx="0" cy="0"/>
        </a:xfrm>
      </p:grpSpPr>
      <p:sp>
        <p:nvSpPr>
          <p:cNvPr id="6" name="Rechteck 5">
            <a:extLst>
              <a:ext uri="{FF2B5EF4-FFF2-40B4-BE49-F238E27FC236}">
                <a16:creationId xmlns:a16="http://schemas.microsoft.com/office/drawing/2014/main" id="{131A9ECA-E86F-6FA1-80B3-76EAB12FC82B}"/>
              </a:ext>
            </a:extLst>
          </p:cNvPr>
          <p:cNvSpPr/>
          <p:nvPr userDrawn="1"/>
        </p:nvSpPr>
        <p:spPr>
          <a:xfrm>
            <a:off x="571500" y="365125"/>
            <a:ext cx="11020425" cy="64928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noProof="0"/>
          </a:p>
        </p:txBody>
      </p:sp>
      <p:sp>
        <p:nvSpPr>
          <p:cNvPr id="8" name="Textfeld 7">
            <a:extLst>
              <a:ext uri="{FF2B5EF4-FFF2-40B4-BE49-F238E27FC236}">
                <a16:creationId xmlns:a16="http://schemas.microsoft.com/office/drawing/2014/main" id="{E74A2F2A-C487-78B7-F817-13FDE5E11095}"/>
              </a:ext>
            </a:extLst>
          </p:cNvPr>
          <p:cNvSpPr txBox="1"/>
          <p:nvPr userDrawn="1"/>
        </p:nvSpPr>
        <p:spPr>
          <a:xfrm>
            <a:off x="1061046" y="560718"/>
            <a:ext cx="9428675" cy="286232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0" lang="de-DE" sz="3600" b="1" i="0" u="none" strike="noStrike" kern="1200" cap="none" spc="0" normalizeH="0" baseline="0" noProof="0" dirty="0">
                <a:ln>
                  <a:noFill/>
                </a:ln>
                <a:solidFill>
                  <a:prstClr val="black"/>
                </a:solidFill>
                <a:effectLst/>
                <a:uLnTx/>
                <a:uFillTx/>
                <a:latin typeface="Euphemia" panose="020B0503040102020104" pitchFamily="34" charset="0"/>
                <a:ea typeface="+mn-ea"/>
                <a:cs typeface="+mn-cs"/>
              </a:rPr>
              <a:t>Macht </a:t>
            </a:r>
            <a:r>
              <a:rPr kumimoji="0" lang="de-DE" sz="3600" b="1" i="0" u="sng" strike="noStrike" kern="1200" cap="none" spc="0" normalizeH="0" baseline="0" noProof="0" dirty="0">
                <a:ln>
                  <a:noFill/>
                </a:ln>
                <a:solidFill>
                  <a:prstClr val="black"/>
                </a:solidFill>
                <a:effectLst/>
                <a:uLnTx/>
                <a:uFillTx/>
                <a:latin typeface="Euphemia" panose="020B0503040102020104" pitchFamily="34" charset="0"/>
                <a:ea typeface="+mn-ea"/>
                <a:cs typeface="+mn-cs"/>
              </a:rPr>
              <a:t>Fotos</a:t>
            </a:r>
            <a:r>
              <a:rPr kumimoji="0" lang="de-DE" sz="3600" b="1" i="0" u="none" strike="noStrike" kern="1200" cap="none" spc="0" normalizeH="0" baseline="0" noProof="0" dirty="0">
                <a:ln>
                  <a:noFill/>
                </a:ln>
                <a:solidFill>
                  <a:prstClr val="black"/>
                </a:solidFill>
                <a:effectLst/>
                <a:uLnTx/>
                <a:uFillTx/>
                <a:latin typeface="Euphemia" panose="020B0503040102020104" pitchFamily="34" charset="0"/>
                <a:ea typeface="+mn-ea"/>
                <a:cs typeface="+mn-cs"/>
              </a:rPr>
              <a:t> von den Tieren, die ihr mithilfe des Bestimmungsschlüssels </a:t>
            </a:r>
            <a:r>
              <a:rPr kumimoji="0" lang="de-DE" sz="3600" b="1" i="0" u="sng" strike="noStrike" kern="1200" cap="none" spc="0" normalizeH="0" baseline="0" noProof="0" dirty="0">
                <a:ln>
                  <a:noFill/>
                </a:ln>
                <a:solidFill>
                  <a:prstClr val="black"/>
                </a:solidFill>
                <a:effectLst/>
                <a:uLnTx/>
                <a:uFillTx/>
                <a:latin typeface="Euphemia" panose="020B0503040102020104" pitchFamily="34" charset="0"/>
                <a:ea typeface="+mn-ea"/>
                <a:cs typeface="+mn-cs"/>
              </a:rPr>
              <a:t>nicht</a:t>
            </a:r>
            <a:r>
              <a:rPr kumimoji="0" lang="de-DE" sz="3600" b="0" i="1" u="none" strike="noStrike" kern="1200" cap="none" spc="0" normalizeH="0" baseline="0" noProof="0" dirty="0">
                <a:ln>
                  <a:noFill/>
                </a:ln>
                <a:solidFill>
                  <a:prstClr val="black"/>
                </a:solidFill>
                <a:effectLst/>
                <a:uLnTx/>
                <a:uFillTx/>
                <a:latin typeface="Euphemia" panose="020B0503040102020104" pitchFamily="34" charset="0"/>
                <a:ea typeface="+mn-ea"/>
                <a:cs typeface="+mn-cs"/>
              </a:rPr>
              <a:t> </a:t>
            </a:r>
            <a:r>
              <a:rPr kumimoji="0" lang="de-DE" sz="3600" b="1" i="0" u="none" strike="noStrike" kern="1200" cap="none" spc="0" normalizeH="0" baseline="0" noProof="0" dirty="0">
                <a:ln>
                  <a:noFill/>
                </a:ln>
                <a:solidFill>
                  <a:prstClr val="black"/>
                </a:solidFill>
                <a:effectLst/>
                <a:uLnTx/>
                <a:uFillTx/>
                <a:latin typeface="Euphemia" panose="020B0503040102020104" pitchFamily="34" charset="0"/>
                <a:ea typeface="+mn-ea"/>
                <a:cs typeface="+mn-cs"/>
              </a:rPr>
              <a:t>bestimmen konntet, und fügt sie hier ein. Fügt auch eine </a:t>
            </a:r>
            <a:r>
              <a:rPr kumimoji="0" lang="de-DE" sz="3600" b="1" i="0" u="sng" strike="noStrike" kern="1200" cap="none" spc="0" normalizeH="0" baseline="0" noProof="0" dirty="0">
                <a:ln>
                  <a:noFill/>
                </a:ln>
                <a:solidFill>
                  <a:prstClr val="black"/>
                </a:solidFill>
                <a:effectLst/>
                <a:uLnTx/>
                <a:uFillTx/>
                <a:latin typeface="Euphemia" panose="020B0503040102020104" pitchFamily="34" charset="0"/>
                <a:ea typeface="+mn-ea"/>
                <a:cs typeface="+mn-cs"/>
              </a:rPr>
              <a:t>Audiodatei</a:t>
            </a:r>
            <a:r>
              <a:rPr kumimoji="0" lang="de-DE" sz="3600" b="1" i="0" u="none" strike="noStrike" kern="1200" cap="none" spc="0" normalizeH="0" baseline="0" noProof="0" dirty="0">
                <a:ln>
                  <a:noFill/>
                </a:ln>
                <a:solidFill>
                  <a:prstClr val="black"/>
                </a:solidFill>
                <a:effectLst/>
                <a:uLnTx/>
                <a:uFillTx/>
                <a:latin typeface="Euphemia" panose="020B0503040102020104" pitchFamily="34" charset="0"/>
                <a:ea typeface="+mn-ea"/>
                <a:cs typeface="+mn-cs"/>
              </a:rPr>
              <a:t>, in der ihr die gefundene Art genau beschreibt, ein. </a:t>
            </a:r>
          </a:p>
        </p:txBody>
      </p:sp>
      <p:sp>
        <p:nvSpPr>
          <p:cNvPr id="4" name="Bildplatzhalter 3">
            <a:extLst>
              <a:ext uri="{FF2B5EF4-FFF2-40B4-BE49-F238E27FC236}">
                <a16:creationId xmlns:a16="http://schemas.microsoft.com/office/drawing/2014/main" id="{D7D20530-78B0-B22B-3041-B68326874654}"/>
              </a:ext>
            </a:extLst>
          </p:cNvPr>
          <p:cNvSpPr>
            <a:spLocks noGrp="1"/>
          </p:cNvSpPr>
          <p:nvPr>
            <p:ph type="pic" sz="quarter" idx="10"/>
          </p:nvPr>
        </p:nvSpPr>
        <p:spPr>
          <a:xfrm>
            <a:off x="914400" y="3743325"/>
            <a:ext cx="3346450" cy="1881188"/>
          </a:xfrm>
        </p:spPr>
        <p:txBody>
          <a:bodyPr/>
          <a:lstStyle>
            <a:lvl1pPr marL="0" indent="0">
              <a:buNone/>
              <a:defRPr/>
            </a:lvl1pPr>
          </a:lstStyle>
          <a:p>
            <a:endParaRPr lang="de-DE"/>
          </a:p>
        </p:txBody>
      </p:sp>
      <p:sp>
        <p:nvSpPr>
          <p:cNvPr id="5" name="Bildplatzhalter 3">
            <a:extLst>
              <a:ext uri="{FF2B5EF4-FFF2-40B4-BE49-F238E27FC236}">
                <a16:creationId xmlns:a16="http://schemas.microsoft.com/office/drawing/2014/main" id="{2F1AA323-F969-8967-747F-1367F2A63D46}"/>
              </a:ext>
            </a:extLst>
          </p:cNvPr>
          <p:cNvSpPr>
            <a:spLocks noGrp="1"/>
          </p:cNvSpPr>
          <p:nvPr>
            <p:ph type="pic" sz="quarter" idx="11"/>
          </p:nvPr>
        </p:nvSpPr>
        <p:spPr>
          <a:xfrm>
            <a:off x="4579937" y="3743325"/>
            <a:ext cx="3346450" cy="1881188"/>
          </a:xfrm>
        </p:spPr>
        <p:txBody>
          <a:bodyPr/>
          <a:lstStyle>
            <a:lvl1pPr marL="0" indent="0">
              <a:buNone/>
              <a:defRPr/>
            </a:lvl1pPr>
          </a:lstStyle>
          <a:p>
            <a:endParaRPr lang="de-DE"/>
          </a:p>
        </p:txBody>
      </p:sp>
      <p:sp>
        <p:nvSpPr>
          <p:cNvPr id="7" name="Bildplatzhalter 3">
            <a:extLst>
              <a:ext uri="{FF2B5EF4-FFF2-40B4-BE49-F238E27FC236}">
                <a16:creationId xmlns:a16="http://schemas.microsoft.com/office/drawing/2014/main" id="{5EC8C6F1-37ED-4EEB-D46B-D4FEFF5C40D5}"/>
              </a:ext>
            </a:extLst>
          </p:cNvPr>
          <p:cNvSpPr>
            <a:spLocks noGrp="1"/>
          </p:cNvSpPr>
          <p:nvPr>
            <p:ph type="pic" sz="quarter" idx="12"/>
          </p:nvPr>
        </p:nvSpPr>
        <p:spPr>
          <a:xfrm>
            <a:off x="8085931" y="3743325"/>
            <a:ext cx="3346450" cy="1881188"/>
          </a:xfrm>
        </p:spPr>
        <p:txBody>
          <a:bodyPr/>
          <a:lstStyle>
            <a:lvl1pPr marL="0" indent="0">
              <a:buNone/>
              <a:defRPr/>
            </a:lvl1pPr>
          </a:lstStyle>
          <a:p>
            <a:endParaRPr lang="de-DE"/>
          </a:p>
        </p:txBody>
      </p:sp>
      <p:sp>
        <p:nvSpPr>
          <p:cNvPr id="12" name="Textfeld 11">
            <a:extLst>
              <a:ext uri="{FF2B5EF4-FFF2-40B4-BE49-F238E27FC236}">
                <a16:creationId xmlns:a16="http://schemas.microsoft.com/office/drawing/2014/main" id="{207F05F3-F97D-3911-8FE9-E289FA942355}"/>
              </a:ext>
            </a:extLst>
          </p:cNvPr>
          <p:cNvSpPr txBox="1"/>
          <p:nvPr userDrawn="1"/>
        </p:nvSpPr>
        <p:spPr>
          <a:xfrm>
            <a:off x="11130954" y="0"/>
            <a:ext cx="1061046" cy="523220"/>
          </a:xfrm>
          <a:prstGeom prst="rect">
            <a:avLst/>
          </a:prstGeom>
        </p:spPr>
        <p:style>
          <a:lnRef idx="3">
            <a:schemeClr val="lt1"/>
          </a:lnRef>
          <a:fillRef idx="1">
            <a:schemeClr val="accent2"/>
          </a:fillRef>
          <a:effectRef idx="1">
            <a:schemeClr val="accent2"/>
          </a:effectRef>
          <a:fontRef idx="minor">
            <a:schemeClr val="lt1"/>
          </a:fontRef>
        </p:style>
        <p:txBody>
          <a:bodyPr wrap="square" rtlCol="0">
            <a:spAutoFit/>
          </a:bodyPr>
          <a:lstStyle/>
          <a:p>
            <a:pPr algn="ctr"/>
            <a:r>
              <a:rPr lang="de-DE" sz="2800" noProof="0" dirty="0">
                <a:latin typeface="Euphemia" panose="020B0503040102020104" pitchFamily="34" charset="0"/>
              </a:rPr>
              <a:t>Bio</a:t>
            </a:r>
          </a:p>
        </p:txBody>
      </p:sp>
      <p:sp>
        <p:nvSpPr>
          <p:cNvPr id="14" name="Textplatzhalter 13"/>
          <p:cNvSpPr>
            <a:spLocks noGrp="1"/>
          </p:cNvSpPr>
          <p:nvPr>
            <p:ph type="body" sz="quarter" idx="19" hasCustomPrompt="1"/>
          </p:nvPr>
        </p:nvSpPr>
        <p:spPr>
          <a:xfrm>
            <a:off x="902494" y="5865886"/>
            <a:ext cx="3346450" cy="768350"/>
          </a:xfrm>
        </p:spPr>
        <p:txBody>
          <a:bodyPr>
            <a:normAutofit/>
          </a:bodyPr>
          <a:lstStyle>
            <a:lvl1pPr marL="0" indent="0">
              <a:buNone/>
              <a:defRPr sz="2400"/>
            </a:lvl1pPr>
          </a:lstStyle>
          <a:p>
            <a:r>
              <a:rPr lang="de-DE" dirty="0"/>
              <a:t>Audiodatei über Reiter „Einfügen“ hinzufügen</a:t>
            </a:r>
          </a:p>
        </p:txBody>
      </p:sp>
      <p:sp>
        <p:nvSpPr>
          <p:cNvPr id="15" name="Textplatzhalter 13"/>
          <p:cNvSpPr>
            <a:spLocks noGrp="1"/>
          </p:cNvSpPr>
          <p:nvPr>
            <p:ph type="body" sz="quarter" idx="20" hasCustomPrompt="1"/>
          </p:nvPr>
        </p:nvSpPr>
        <p:spPr>
          <a:xfrm>
            <a:off x="8085931" y="5865886"/>
            <a:ext cx="3346450" cy="768350"/>
          </a:xfrm>
        </p:spPr>
        <p:txBody>
          <a:bodyPr>
            <a:normAutofit/>
          </a:bodyPr>
          <a:lstStyle>
            <a:lvl1pPr marL="0" indent="0">
              <a:buNone/>
              <a:defRPr sz="2400"/>
            </a:lvl1pPr>
          </a:lstStyle>
          <a:p>
            <a:r>
              <a:rPr lang="de-DE" dirty="0"/>
              <a:t>Audiodatei über Reiter „Einfügen“ hinzufügen</a:t>
            </a:r>
          </a:p>
        </p:txBody>
      </p:sp>
      <p:sp>
        <p:nvSpPr>
          <p:cNvPr id="16" name="Textplatzhalter 13"/>
          <p:cNvSpPr>
            <a:spLocks noGrp="1"/>
          </p:cNvSpPr>
          <p:nvPr>
            <p:ph type="body" sz="quarter" idx="21" hasCustomPrompt="1"/>
          </p:nvPr>
        </p:nvSpPr>
        <p:spPr>
          <a:xfrm>
            <a:off x="4579937" y="5857081"/>
            <a:ext cx="3346450" cy="768350"/>
          </a:xfrm>
        </p:spPr>
        <p:txBody>
          <a:bodyPr>
            <a:normAutofit/>
          </a:bodyPr>
          <a:lstStyle>
            <a:lvl1pPr marL="0" indent="0">
              <a:buNone/>
              <a:defRPr sz="2400"/>
            </a:lvl1pPr>
          </a:lstStyle>
          <a:p>
            <a:r>
              <a:rPr lang="de-DE" dirty="0"/>
              <a:t>Audiodatei über Reiter „Einfügen“ hinzufügen</a:t>
            </a:r>
          </a:p>
        </p:txBody>
      </p:sp>
    </p:spTree>
    <p:extLst>
      <p:ext uri="{BB962C8B-B14F-4D97-AF65-F5344CB8AC3E}">
        <p14:creationId xmlns:p14="http://schemas.microsoft.com/office/powerpoint/2010/main" val="57384857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Infotext_Gewässerstruktur und Umfeld 1">
    <p:spTree>
      <p:nvGrpSpPr>
        <p:cNvPr id="1" name=""/>
        <p:cNvGrpSpPr/>
        <p:nvPr/>
      </p:nvGrpSpPr>
      <p:grpSpPr>
        <a:xfrm>
          <a:off x="0" y="0"/>
          <a:ext cx="0" cy="0"/>
          <a:chOff x="0" y="0"/>
          <a:chExt cx="0" cy="0"/>
        </a:xfrm>
      </p:grpSpPr>
      <p:sp>
        <p:nvSpPr>
          <p:cNvPr id="6" name="Rechteck 5">
            <a:extLst>
              <a:ext uri="{FF2B5EF4-FFF2-40B4-BE49-F238E27FC236}">
                <a16:creationId xmlns:a16="http://schemas.microsoft.com/office/drawing/2014/main" id="{131A9ECA-E86F-6FA1-80B3-76EAB12FC82B}"/>
              </a:ext>
            </a:extLst>
          </p:cNvPr>
          <p:cNvSpPr/>
          <p:nvPr userDrawn="1"/>
        </p:nvSpPr>
        <p:spPr>
          <a:xfrm>
            <a:off x="571500" y="365125"/>
            <a:ext cx="11020425" cy="64928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noProof="0"/>
          </a:p>
        </p:txBody>
      </p:sp>
      <p:sp>
        <p:nvSpPr>
          <p:cNvPr id="2" name="Textfeld 1">
            <a:extLst>
              <a:ext uri="{FF2B5EF4-FFF2-40B4-BE49-F238E27FC236}">
                <a16:creationId xmlns:a16="http://schemas.microsoft.com/office/drawing/2014/main" id="{C58A056C-936B-DB0B-60D9-98376DCE68C6}"/>
              </a:ext>
            </a:extLst>
          </p:cNvPr>
          <p:cNvSpPr txBox="1"/>
          <p:nvPr userDrawn="1"/>
        </p:nvSpPr>
        <p:spPr>
          <a:xfrm>
            <a:off x="1061046" y="560718"/>
            <a:ext cx="8850701" cy="92333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4000" b="1" i="0" u="none" strike="noStrike" kern="1200" cap="none" spc="0" normalizeH="0" baseline="0" noProof="0">
                <a:ln>
                  <a:noFill/>
                </a:ln>
                <a:solidFill>
                  <a:prstClr val="black"/>
                </a:solidFill>
                <a:effectLst/>
                <a:uLnTx/>
                <a:uFillTx/>
                <a:latin typeface="Euphemia" panose="020B0503040102020104" pitchFamily="34" charset="0"/>
                <a:ea typeface="+mn-ea"/>
                <a:cs typeface="+mn-cs"/>
              </a:rPr>
              <a:t>Gewässerstruktur und Umfeld</a:t>
            </a:r>
          </a:p>
          <a:p>
            <a:endParaRPr lang="en-US" sz="1200"/>
          </a:p>
        </p:txBody>
      </p:sp>
      <p:sp>
        <p:nvSpPr>
          <p:cNvPr id="4" name="Textfeld 3">
            <a:extLst>
              <a:ext uri="{FF2B5EF4-FFF2-40B4-BE49-F238E27FC236}">
                <a16:creationId xmlns:a16="http://schemas.microsoft.com/office/drawing/2014/main" id="{5CC7ED72-5BE1-EF1C-79D4-C00433910FF0}"/>
              </a:ext>
            </a:extLst>
          </p:cNvPr>
          <p:cNvSpPr txBox="1"/>
          <p:nvPr userDrawn="1"/>
        </p:nvSpPr>
        <p:spPr>
          <a:xfrm>
            <a:off x="1061047" y="1744160"/>
            <a:ext cx="9454554" cy="4473404"/>
          </a:xfrm>
          <a:prstGeom prst="rect">
            <a:avLst/>
          </a:prstGeom>
          <a:noFill/>
        </p:spPr>
        <p:txBody>
          <a:bodyPr wrap="square" rtlCol="0">
            <a:spAutoFit/>
          </a:bodyPr>
          <a:lstStyle/>
          <a:p>
            <a:pPr algn="just">
              <a:lnSpc>
                <a:spcPct val="150000"/>
              </a:lnSpc>
            </a:pPr>
            <a:r>
              <a:rPr lang="de-DE" sz="1600" b="1">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Achtung</a:t>
            </a:r>
            <a:r>
              <a:rPr lang="de-DE" sz="160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 Die Parameter sind für die Bestimmung von Fließ</a:t>
            </a:r>
            <a:r>
              <a:rPr lang="nl-NL" sz="1600" err="1">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gew</a:t>
            </a:r>
            <a:r>
              <a:rPr lang="de-DE" sz="1600" err="1">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ässern</a:t>
            </a:r>
            <a:r>
              <a:rPr lang="de-DE" sz="160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 mit einer Breite von 0,5 bis maximal 10 m bestimmt.</a:t>
            </a:r>
          </a:p>
          <a:p>
            <a:pPr algn="just">
              <a:lnSpc>
                <a:spcPct val="150000"/>
              </a:lnSpc>
            </a:pPr>
            <a:r>
              <a:rPr lang="de-DE" sz="160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 </a:t>
            </a:r>
          </a:p>
          <a:p>
            <a:pPr algn="just">
              <a:lnSpc>
                <a:spcPct val="150000"/>
              </a:lnSpc>
            </a:pPr>
            <a:r>
              <a:rPr lang="de-DE" sz="1600" b="1">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Generell gilt: </a:t>
            </a:r>
            <a:endParaRPr lang="de-DE" sz="160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p>
            <a:pPr marL="742950" lvl="1" indent="-285750" algn="just" fontAlgn="base">
              <a:lnSpc>
                <a:spcPct val="150000"/>
              </a:lnSpc>
              <a:buSzPts val="1450"/>
              <a:buFont typeface="Symbol" pitchFamily="2" charset="2"/>
              <a:buChar char="-"/>
            </a:pPr>
            <a:r>
              <a:rPr lang="de-DE" sz="1600" u="none" strike="noStrike" kern="0" spc="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Die Zuordnung zu einer Bewertungsstufe wird durch </a:t>
            </a:r>
            <a:r>
              <a:rPr lang="de-DE" sz="1600" u="sng" strike="noStrike" kern="0" spc="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Beobachtungen und Abschätzungen</a:t>
            </a:r>
            <a:r>
              <a:rPr lang="de-DE" sz="1600" u="none" strike="noStrike" kern="0" spc="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 getroffen.</a:t>
            </a:r>
          </a:p>
          <a:p>
            <a:pPr marL="742950" lvl="1" indent="-285750" algn="just" fontAlgn="base">
              <a:lnSpc>
                <a:spcPct val="150000"/>
              </a:lnSpc>
              <a:buSzPts val="1450"/>
              <a:buFont typeface="Symbol" pitchFamily="2" charset="2"/>
              <a:buChar char="-"/>
            </a:pPr>
            <a:r>
              <a:rPr lang="de-DE" sz="1600" u="none" strike="noStrike" kern="0" spc="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Die Bewertung fällt </a:t>
            </a:r>
            <a:r>
              <a:rPr lang="de-DE" sz="1600" u="sng" strike="noStrike" kern="0" spc="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umso schlechter aus, je stärker die Abweichung vom Naturzustand</a:t>
            </a:r>
            <a:r>
              <a:rPr lang="de-DE" sz="1600" u="none" strike="noStrike" kern="0" spc="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 ist.</a:t>
            </a:r>
          </a:p>
          <a:p>
            <a:pPr marL="742950" lvl="1" indent="-285750" algn="just" fontAlgn="base">
              <a:lnSpc>
                <a:spcPct val="150000"/>
              </a:lnSpc>
              <a:buSzPts val="1450"/>
              <a:buFont typeface="Symbol" pitchFamily="2" charset="2"/>
              <a:buChar char="-"/>
            </a:pPr>
            <a:r>
              <a:rPr lang="de-DE" sz="1600" u="none" strike="noStrike" kern="0" spc="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Die Bewertungsstufe muss auf den </a:t>
            </a:r>
            <a:r>
              <a:rPr lang="de-DE" sz="1600" u="sng" strike="noStrike" kern="0" spc="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überwiegenden Teil</a:t>
            </a:r>
            <a:r>
              <a:rPr lang="de-DE" sz="1600" u="none" strike="noStrike" kern="0" spc="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 des Gewässerabschnitts zutreffen.</a:t>
            </a:r>
          </a:p>
          <a:p>
            <a:pPr marL="742950" lvl="1" indent="-285750" algn="just" fontAlgn="base">
              <a:lnSpc>
                <a:spcPct val="150000"/>
              </a:lnSpc>
              <a:buSzPts val="1450"/>
              <a:buFont typeface="Symbol" pitchFamily="2" charset="2"/>
              <a:buChar char="-"/>
            </a:pPr>
            <a:r>
              <a:rPr lang="de-DE" sz="1600" u="none" strike="noStrike" kern="0" spc="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Der </a:t>
            </a:r>
            <a:r>
              <a:rPr lang="de-DE" sz="1600" u="sng" strike="noStrike" kern="0" spc="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Gewässerabschnitt</a:t>
            </a:r>
            <a:r>
              <a:rPr lang="de-DE" sz="1600" u="none" strike="noStrike" kern="0" spc="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 der untersucht wird, sollte ca. 100 m betragen – </a:t>
            </a:r>
            <a:r>
              <a:rPr lang="de-DE" sz="1600" u="sng" strike="noStrike" kern="0" spc="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mindestens</a:t>
            </a:r>
            <a:r>
              <a:rPr lang="de-DE" sz="1600" u="none" strike="noStrike" kern="0" spc="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 jedoch </a:t>
            </a:r>
            <a:r>
              <a:rPr lang="de-DE" sz="1600" u="sng" strike="noStrike" kern="0" spc="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50 m</a:t>
            </a:r>
            <a:r>
              <a:rPr lang="de-DE" sz="1600" u="none" strike="noStrike" kern="0" spc="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a:t>
            </a:r>
          </a:p>
        </p:txBody>
      </p:sp>
      <p:sp>
        <p:nvSpPr>
          <p:cNvPr id="3" name="Textfeld 2">
            <a:extLst>
              <a:ext uri="{FF2B5EF4-FFF2-40B4-BE49-F238E27FC236}">
                <a16:creationId xmlns:a16="http://schemas.microsoft.com/office/drawing/2014/main" id="{E53F3E51-541C-32DD-9D3C-1FFC93BA0AF0}"/>
              </a:ext>
            </a:extLst>
          </p:cNvPr>
          <p:cNvSpPr txBox="1"/>
          <p:nvPr userDrawn="1"/>
        </p:nvSpPr>
        <p:spPr>
          <a:xfrm>
            <a:off x="11130954" y="0"/>
            <a:ext cx="1061046" cy="523220"/>
          </a:xfrm>
          <a:prstGeom prst="rect">
            <a:avLst/>
          </a:prstGeom>
        </p:spPr>
        <p:style>
          <a:lnRef idx="3">
            <a:schemeClr val="lt1"/>
          </a:lnRef>
          <a:fillRef idx="1">
            <a:schemeClr val="accent6"/>
          </a:fillRef>
          <a:effectRef idx="1">
            <a:schemeClr val="accent6"/>
          </a:effectRef>
          <a:fontRef idx="minor">
            <a:schemeClr val="lt1"/>
          </a:fontRef>
        </p:style>
        <p:txBody>
          <a:bodyPr wrap="square" rtlCol="0">
            <a:spAutoFit/>
          </a:bodyPr>
          <a:lstStyle/>
          <a:p>
            <a:pPr algn="ctr"/>
            <a:r>
              <a:rPr lang="de-DE" sz="2800" noProof="0" dirty="0" err="1">
                <a:latin typeface="Euphemia" panose="020B0503040102020104" pitchFamily="34" charset="0"/>
              </a:rPr>
              <a:t>Str</a:t>
            </a:r>
            <a:endParaRPr lang="de-DE" sz="2800" noProof="0" dirty="0">
              <a:latin typeface="Euphemia" panose="020B0503040102020104" pitchFamily="34" charset="0"/>
            </a:endParaRPr>
          </a:p>
        </p:txBody>
      </p:sp>
    </p:spTree>
    <p:extLst>
      <p:ext uri="{BB962C8B-B14F-4D97-AF65-F5344CB8AC3E}">
        <p14:creationId xmlns:p14="http://schemas.microsoft.com/office/powerpoint/2010/main" val="378473247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2_Infotext Gewässergüte und Umfeld 2">
    <p:spTree>
      <p:nvGrpSpPr>
        <p:cNvPr id="1" name=""/>
        <p:cNvGrpSpPr/>
        <p:nvPr/>
      </p:nvGrpSpPr>
      <p:grpSpPr>
        <a:xfrm>
          <a:off x="0" y="0"/>
          <a:ext cx="0" cy="0"/>
          <a:chOff x="0" y="0"/>
          <a:chExt cx="0" cy="0"/>
        </a:xfrm>
      </p:grpSpPr>
      <p:sp>
        <p:nvSpPr>
          <p:cNvPr id="6" name="Rechteck 5">
            <a:extLst>
              <a:ext uri="{FF2B5EF4-FFF2-40B4-BE49-F238E27FC236}">
                <a16:creationId xmlns:a16="http://schemas.microsoft.com/office/drawing/2014/main" id="{131A9ECA-E86F-6FA1-80B3-76EAB12FC82B}"/>
              </a:ext>
            </a:extLst>
          </p:cNvPr>
          <p:cNvSpPr/>
          <p:nvPr userDrawn="1"/>
        </p:nvSpPr>
        <p:spPr>
          <a:xfrm>
            <a:off x="571500" y="365125"/>
            <a:ext cx="11020425" cy="64928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noProof="0"/>
          </a:p>
        </p:txBody>
      </p:sp>
      <p:sp>
        <p:nvSpPr>
          <p:cNvPr id="2" name="Textfeld 1">
            <a:extLst>
              <a:ext uri="{FF2B5EF4-FFF2-40B4-BE49-F238E27FC236}">
                <a16:creationId xmlns:a16="http://schemas.microsoft.com/office/drawing/2014/main" id="{C58A056C-936B-DB0B-60D9-98376DCE68C6}"/>
              </a:ext>
            </a:extLst>
          </p:cNvPr>
          <p:cNvSpPr txBox="1"/>
          <p:nvPr userDrawn="1"/>
        </p:nvSpPr>
        <p:spPr>
          <a:xfrm>
            <a:off x="1061047" y="820830"/>
            <a:ext cx="8850701" cy="92333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4000" b="1" i="0" u="none" strike="noStrike" kern="1200" cap="none" spc="0" normalizeH="0" baseline="0" noProof="0">
                <a:ln>
                  <a:noFill/>
                </a:ln>
                <a:solidFill>
                  <a:prstClr val="black"/>
                </a:solidFill>
                <a:effectLst/>
                <a:uLnTx/>
                <a:uFillTx/>
                <a:latin typeface="Euphemia" panose="020B0503040102020104" pitchFamily="34" charset="0"/>
                <a:ea typeface="+mn-ea"/>
                <a:cs typeface="+mn-cs"/>
              </a:rPr>
              <a:t>Nutzung der Aue</a:t>
            </a:r>
          </a:p>
          <a:p>
            <a:endParaRPr lang="en-US" sz="1200"/>
          </a:p>
        </p:txBody>
      </p:sp>
      <p:sp>
        <p:nvSpPr>
          <p:cNvPr id="4" name="Textfeld 3">
            <a:extLst>
              <a:ext uri="{FF2B5EF4-FFF2-40B4-BE49-F238E27FC236}">
                <a16:creationId xmlns:a16="http://schemas.microsoft.com/office/drawing/2014/main" id="{5CC7ED72-5BE1-EF1C-79D4-C00433910FF0}"/>
              </a:ext>
            </a:extLst>
          </p:cNvPr>
          <p:cNvSpPr txBox="1"/>
          <p:nvPr userDrawn="1"/>
        </p:nvSpPr>
        <p:spPr>
          <a:xfrm>
            <a:off x="1061047" y="1744160"/>
            <a:ext cx="9454554" cy="3359061"/>
          </a:xfrm>
          <a:prstGeom prst="rect">
            <a:avLst/>
          </a:prstGeom>
          <a:noFill/>
        </p:spPr>
        <p:txBody>
          <a:bodyPr wrap="square" rtlCol="0">
            <a:spAutoFit/>
          </a:bodyPr>
          <a:lstStyle/>
          <a:p>
            <a:pPr algn="just">
              <a:lnSpc>
                <a:spcPct val="150000"/>
              </a:lnSpc>
            </a:pPr>
            <a:r>
              <a:rPr lang="de-DE" sz="180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Bei diesem Punkt geht es darum, wie stark die land- und forstwirtschaftliche Nutzung bzw. die Bebauung um das Gewässer herum ausgeprägt ist.</a:t>
            </a:r>
          </a:p>
          <a:p>
            <a:pPr algn="just">
              <a:lnSpc>
                <a:spcPct val="150000"/>
              </a:lnSpc>
            </a:pPr>
            <a:r>
              <a:rPr lang="de-DE" sz="180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Fließ</a:t>
            </a:r>
            <a:r>
              <a:rPr lang="nl-NL" sz="1800" err="1">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gew</a:t>
            </a:r>
            <a:r>
              <a:rPr lang="de-DE" sz="1800" err="1">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ässer</a:t>
            </a:r>
            <a:r>
              <a:rPr lang="de-DE" sz="180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 sind maßgeblich von ihrem Umfeld abhängig. Wenn das Umfeld vom Naturzustand abweicht, ist dies mit einem Artenrückgang verbunden. Durch </a:t>
            </a:r>
            <a:r>
              <a:rPr lang="de-DE" sz="1800" err="1">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Dü</a:t>
            </a:r>
            <a:r>
              <a:rPr lang="it-IT" sz="1800" err="1">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nger</a:t>
            </a:r>
            <a:r>
              <a:rPr lang="it-IT" sz="180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 </a:t>
            </a:r>
            <a:r>
              <a:rPr lang="it-IT" sz="1800" err="1">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Pestizide</a:t>
            </a:r>
            <a:r>
              <a:rPr lang="it-IT" sz="180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 u.</a:t>
            </a:r>
            <a:r>
              <a:rPr lang="de-DE" sz="180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ä. verschlechtert sich die Wasserqualität. Zusätzlich vermindert sich das Vermögen, Hochwasser zurückzuhalten.</a:t>
            </a:r>
          </a:p>
          <a:p>
            <a:pPr algn="just">
              <a:lnSpc>
                <a:spcPct val="150000"/>
              </a:lnSpc>
            </a:pPr>
            <a:r>
              <a:rPr lang="de-DE" sz="1800" b="1">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Achtung: </a:t>
            </a:r>
            <a:r>
              <a:rPr lang="de-DE" sz="180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Werden das linke und rechte Ufer unterschiedlich genutzt, werden für beide unterschiedliche Bewertungsstufen angekreuzt und der </a:t>
            </a:r>
            <a:r>
              <a:rPr lang="de-DE" sz="1800" u="sng">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Mittelwert</a:t>
            </a:r>
            <a:r>
              <a:rPr lang="de-DE" sz="180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 gebildet.</a:t>
            </a:r>
          </a:p>
        </p:txBody>
      </p:sp>
      <p:sp>
        <p:nvSpPr>
          <p:cNvPr id="5" name="Textfeld 4">
            <a:extLst>
              <a:ext uri="{FF2B5EF4-FFF2-40B4-BE49-F238E27FC236}">
                <a16:creationId xmlns:a16="http://schemas.microsoft.com/office/drawing/2014/main" id="{BB3C2878-AB26-2D74-06EC-4C569A5DC1A4}"/>
              </a:ext>
            </a:extLst>
          </p:cNvPr>
          <p:cNvSpPr txBox="1"/>
          <p:nvPr userDrawn="1"/>
        </p:nvSpPr>
        <p:spPr>
          <a:xfrm>
            <a:off x="11130954" y="0"/>
            <a:ext cx="1061046" cy="523220"/>
          </a:xfrm>
          <a:prstGeom prst="rect">
            <a:avLst/>
          </a:prstGeom>
        </p:spPr>
        <p:style>
          <a:lnRef idx="3">
            <a:schemeClr val="lt1"/>
          </a:lnRef>
          <a:fillRef idx="1">
            <a:schemeClr val="accent6"/>
          </a:fillRef>
          <a:effectRef idx="1">
            <a:schemeClr val="accent6"/>
          </a:effectRef>
          <a:fontRef idx="minor">
            <a:schemeClr val="lt1"/>
          </a:fontRef>
        </p:style>
        <p:txBody>
          <a:bodyPr wrap="square" rtlCol="0">
            <a:spAutoFit/>
          </a:bodyPr>
          <a:lstStyle/>
          <a:p>
            <a:pPr algn="ctr"/>
            <a:r>
              <a:rPr lang="de-DE" sz="2800" noProof="0" dirty="0" err="1">
                <a:latin typeface="Euphemia" panose="020B0503040102020104" pitchFamily="34" charset="0"/>
              </a:rPr>
              <a:t>Str</a:t>
            </a:r>
            <a:endParaRPr lang="de-DE" sz="2800" noProof="0" dirty="0">
              <a:latin typeface="Euphemia" panose="020B0503040102020104" pitchFamily="34" charset="0"/>
            </a:endParaRPr>
          </a:p>
        </p:txBody>
      </p:sp>
    </p:spTree>
    <p:extLst>
      <p:ext uri="{BB962C8B-B14F-4D97-AF65-F5344CB8AC3E}">
        <p14:creationId xmlns:p14="http://schemas.microsoft.com/office/powerpoint/2010/main" val="81523988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3_Infotext Gewässergüte und Umfeld 2">
    <p:spTree>
      <p:nvGrpSpPr>
        <p:cNvPr id="1" name=""/>
        <p:cNvGrpSpPr/>
        <p:nvPr/>
      </p:nvGrpSpPr>
      <p:grpSpPr>
        <a:xfrm>
          <a:off x="0" y="0"/>
          <a:ext cx="0" cy="0"/>
          <a:chOff x="0" y="0"/>
          <a:chExt cx="0" cy="0"/>
        </a:xfrm>
      </p:grpSpPr>
      <p:sp>
        <p:nvSpPr>
          <p:cNvPr id="6" name="Rechteck 5">
            <a:extLst>
              <a:ext uri="{FF2B5EF4-FFF2-40B4-BE49-F238E27FC236}">
                <a16:creationId xmlns:a16="http://schemas.microsoft.com/office/drawing/2014/main" id="{131A9ECA-E86F-6FA1-80B3-76EAB12FC82B}"/>
              </a:ext>
            </a:extLst>
          </p:cNvPr>
          <p:cNvSpPr/>
          <p:nvPr userDrawn="1"/>
        </p:nvSpPr>
        <p:spPr>
          <a:xfrm>
            <a:off x="571500" y="365125"/>
            <a:ext cx="11020425" cy="64928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noProof="0"/>
          </a:p>
        </p:txBody>
      </p:sp>
      <p:sp>
        <p:nvSpPr>
          <p:cNvPr id="2" name="Textfeld 1">
            <a:extLst>
              <a:ext uri="{FF2B5EF4-FFF2-40B4-BE49-F238E27FC236}">
                <a16:creationId xmlns:a16="http://schemas.microsoft.com/office/drawing/2014/main" id="{C58A056C-936B-DB0B-60D9-98376DCE68C6}"/>
              </a:ext>
            </a:extLst>
          </p:cNvPr>
          <p:cNvSpPr txBox="1"/>
          <p:nvPr userDrawn="1"/>
        </p:nvSpPr>
        <p:spPr>
          <a:xfrm>
            <a:off x="1061047" y="820830"/>
            <a:ext cx="8850701" cy="92333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4000" b="1" i="0" u="none" strike="noStrike" kern="1200" cap="none" spc="0" normalizeH="0" baseline="0" noProof="0">
                <a:ln>
                  <a:noFill/>
                </a:ln>
                <a:solidFill>
                  <a:prstClr val="black"/>
                </a:solidFill>
                <a:effectLst/>
                <a:uLnTx/>
                <a:uFillTx/>
                <a:latin typeface="Euphemia" panose="020B0503040102020104" pitchFamily="34" charset="0"/>
                <a:ea typeface="+mn-ea"/>
                <a:cs typeface="+mn-cs"/>
              </a:rPr>
              <a:t>Wasserqualität</a:t>
            </a:r>
          </a:p>
          <a:p>
            <a:endParaRPr lang="en-US" sz="1200"/>
          </a:p>
        </p:txBody>
      </p:sp>
      <p:sp>
        <p:nvSpPr>
          <p:cNvPr id="4" name="Textfeld 3">
            <a:extLst>
              <a:ext uri="{FF2B5EF4-FFF2-40B4-BE49-F238E27FC236}">
                <a16:creationId xmlns:a16="http://schemas.microsoft.com/office/drawing/2014/main" id="{5CC7ED72-5BE1-EF1C-79D4-C00433910FF0}"/>
              </a:ext>
            </a:extLst>
          </p:cNvPr>
          <p:cNvSpPr txBox="1"/>
          <p:nvPr userDrawn="1"/>
        </p:nvSpPr>
        <p:spPr>
          <a:xfrm>
            <a:off x="1061047" y="1744160"/>
            <a:ext cx="10069906" cy="4908010"/>
          </a:xfrm>
          <a:prstGeom prst="rect">
            <a:avLst/>
          </a:prstGeom>
          <a:noFill/>
        </p:spPr>
        <p:txBody>
          <a:bodyPr wrap="square" rtlCol="0">
            <a:spAutoFit/>
          </a:bodyPr>
          <a:lstStyle/>
          <a:p>
            <a:pPr algn="just">
              <a:lnSpc>
                <a:spcPct val="150000"/>
              </a:lnSpc>
            </a:pPr>
            <a:r>
              <a:rPr lang="de-DE" sz="1600"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Bedeutsam sind die Parameter, die mit einer Bewertungsstufe schlechter 2 bewertet werden.</a:t>
            </a:r>
          </a:p>
          <a:p>
            <a:pPr algn="just">
              <a:lnSpc>
                <a:spcPct val="150000"/>
              </a:lnSpc>
            </a:pPr>
            <a:r>
              <a:rPr lang="de-DE" sz="1600"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 </a:t>
            </a:r>
          </a:p>
          <a:p>
            <a:pPr algn="just">
              <a:lnSpc>
                <a:spcPct val="150000"/>
              </a:lnSpc>
            </a:pPr>
            <a:r>
              <a:rPr lang="de-DE" sz="1600" b="1" u="none"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Geruch</a:t>
            </a:r>
          </a:p>
          <a:p>
            <a:pPr algn="just">
              <a:lnSpc>
                <a:spcPct val="150000"/>
              </a:lnSpc>
            </a:pPr>
            <a:r>
              <a:rPr lang="de-DE" sz="1600"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Beim Riechen muss die Wasserprobe im Glas hin- und </a:t>
            </a:r>
            <a:r>
              <a:rPr lang="de-DE" sz="1600" dirty="0" err="1">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hergeschüttelt</a:t>
            </a:r>
            <a:r>
              <a:rPr lang="de-DE" sz="1600"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 werden.</a:t>
            </a:r>
          </a:p>
          <a:p>
            <a:pPr algn="just">
              <a:lnSpc>
                <a:spcPct val="150000"/>
              </a:lnSpc>
            </a:pPr>
            <a:r>
              <a:rPr lang="de-DE" sz="1600"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Trübe, milchige Verfärbungen weisen auf Abwasserbelastung hin.</a:t>
            </a:r>
          </a:p>
          <a:p>
            <a:pPr algn="just">
              <a:lnSpc>
                <a:spcPct val="150000"/>
              </a:lnSpc>
            </a:pPr>
            <a:r>
              <a:rPr lang="de-DE" sz="1600"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Eine Braunfärbung kann verschiedene Ursachen haben: z.B. Kieselalgen, Einträge durch Landwirtschaft etc.</a:t>
            </a:r>
          </a:p>
          <a:p>
            <a:pPr algn="just">
              <a:lnSpc>
                <a:spcPct val="150000"/>
              </a:lnSpc>
            </a:pPr>
            <a:r>
              <a:rPr lang="de-DE" sz="1600"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Eine Grünfärbung wird meist durch Grünalgen verursacht und weist auf Eutrophierung (siehe QR-Code) hin.</a:t>
            </a:r>
          </a:p>
          <a:p>
            <a:pPr algn="just">
              <a:lnSpc>
                <a:spcPct val="150000"/>
              </a:lnSpc>
            </a:pPr>
            <a:endParaRPr lang="de-DE" sz="1600"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p>
            <a:pPr algn="just">
              <a:lnSpc>
                <a:spcPct val="150000"/>
              </a:lnSpc>
            </a:pPr>
            <a:r>
              <a:rPr lang="de-DE" sz="1600" b="1" u="none"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Farbe</a:t>
            </a:r>
          </a:p>
          <a:p>
            <a:pPr algn="just">
              <a:lnSpc>
                <a:spcPct val="150000"/>
              </a:lnSpc>
            </a:pPr>
            <a:r>
              <a:rPr lang="de-DE" sz="1600"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Um die Farbe zu beurteilen, muss die Wasserprobe vor einen weißen Hintergrund gehalten werden.</a:t>
            </a:r>
          </a:p>
          <a:p>
            <a:pPr algn="just">
              <a:lnSpc>
                <a:spcPct val="150000"/>
              </a:lnSpc>
            </a:pPr>
            <a:r>
              <a:rPr lang="de-DE" sz="1400"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 </a:t>
            </a:r>
          </a:p>
          <a:p>
            <a:pPr algn="just">
              <a:lnSpc>
                <a:spcPct val="150000"/>
              </a:lnSpc>
            </a:pPr>
            <a:r>
              <a:rPr lang="de-DE" sz="1000"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Quelle: Graw, M. (2001). DETAILLIERTE ERLÄUTERUNGEN ZUR BEWERTUNG. In: Vereinigung Deutscher Gewässerschutz e.V. (Hrsg.), Ökologische Bewertung von Fließ</a:t>
            </a:r>
            <a:r>
              <a:rPr lang="nl-NL" sz="1000"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gew</a:t>
            </a:r>
            <a:r>
              <a:rPr lang="de-DE" sz="1000" dirty="0" err="1">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ässern</a:t>
            </a:r>
            <a:r>
              <a:rPr lang="de-DE" sz="1000"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 Schriftenreihe der Vereinigung Deutscher Gewässerschutz, Band 64 (S. 73-92). Bonn.</a:t>
            </a:r>
          </a:p>
        </p:txBody>
      </p:sp>
      <p:sp>
        <p:nvSpPr>
          <p:cNvPr id="5" name="Textfeld 4">
            <a:extLst>
              <a:ext uri="{FF2B5EF4-FFF2-40B4-BE49-F238E27FC236}">
                <a16:creationId xmlns:a16="http://schemas.microsoft.com/office/drawing/2014/main" id="{1D3664DF-A60E-2C69-34C0-7E07CDF2F264}"/>
              </a:ext>
            </a:extLst>
          </p:cNvPr>
          <p:cNvSpPr txBox="1"/>
          <p:nvPr userDrawn="1"/>
        </p:nvSpPr>
        <p:spPr>
          <a:xfrm>
            <a:off x="11130954" y="0"/>
            <a:ext cx="1061046" cy="523220"/>
          </a:xfrm>
          <a:prstGeom prst="rect">
            <a:avLst/>
          </a:prstGeom>
        </p:spPr>
        <p:style>
          <a:lnRef idx="3">
            <a:schemeClr val="lt1"/>
          </a:lnRef>
          <a:fillRef idx="1">
            <a:schemeClr val="accent6"/>
          </a:fillRef>
          <a:effectRef idx="1">
            <a:schemeClr val="accent6"/>
          </a:effectRef>
          <a:fontRef idx="minor">
            <a:schemeClr val="lt1"/>
          </a:fontRef>
        </p:style>
        <p:txBody>
          <a:bodyPr wrap="square" rtlCol="0">
            <a:spAutoFit/>
          </a:bodyPr>
          <a:lstStyle/>
          <a:p>
            <a:pPr algn="ctr"/>
            <a:r>
              <a:rPr lang="de-DE" sz="2800" noProof="0" dirty="0" err="1">
                <a:latin typeface="Euphemia" panose="020B0503040102020104" pitchFamily="34" charset="0"/>
              </a:rPr>
              <a:t>Str</a:t>
            </a:r>
            <a:endParaRPr lang="de-DE" sz="2800" noProof="0" dirty="0">
              <a:latin typeface="Euphemia" panose="020B0503040102020104" pitchFamily="34" charset="0"/>
            </a:endParaRPr>
          </a:p>
        </p:txBody>
      </p:sp>
    </p:spTree>
    <p:extLst>
      <p:ext uri="{BB962C8B-B14F-4D97-AF65-F5344CB8AC3E}">
        <p14:creationId xmlns:p14="http://schemas.microsoft.com/office/powerpoint/2010/main" val="299671810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Aufgaben_Gewässerstruktur und Umfeld">
    <p:spTree>
      <p:nvGrpSpPr>
        <p:cNvPr id="1" name=""/>
        <p:cNvGrpSpPr/>
        <p:nvPr/>
      </p:nvGrpSpPr>
      <p:grpSpPr>
        <a:xfrm>
          <a:off x="0" y="0"/>
          <a:ext cx="0" cy="0"/>
          <a:chOff x="0" y="0"/>
          <a:chExt cx="0" cy="0"/>
        </a:xfrm>
      </p:grpSpPr>
      <p:sp>
        <p:nvSpPr>
          <p:cNvPr id="6" name="Rechteck 5">
            <a:extLst>
              <a:ext uri="{FF2B5EF4-FFF2-40B4-BE49-F238E27FC236}">
                <a16:creationId xmlns:a16="http://schemas.microsoft.com/office/drawing/2014/main" id="{131A9ECA-E86F-6FA1-80B3-76EAB12FC82B}"/>
              </a:ext>
            </a:extLst>
          </p:cNvPr>
          <p:cNvSpPr/>
          <p:nvPr userDrawn="1"/>
        </p:nvSpPr>
        <p:spPr>
          <a:xfrm>
            <a:off x="571500" y="365125"/>
            <a:ext cx="11020425" cy="64928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noProof="0"/>
          </a:p>
        </p:txBody>
      </p:sp>
      <p:sp>
        <p:nvSpPr>
          <p:cNvPr id="2" name="Textfeld 1">
            <a:extLst>
              <a:ext uri="{FF2B5EF4-FFF2-40B4-BE49-F238E27FC236}">
                <a16:creationId xmlns:a16="http://schemas.microsoft.com/office/drawing/2014/main" id="{C58A056C-936B-DB0B-60D9-98376DCE68C6}"/>
              </a:ext>
            </a:extLst>
          </p:cNvPr>
          <p:cNvSpPr txBox="1"/>
          <p:nvPr userDrawn="1"/>
        </p:nvSpPr>
        <p:spPr>
          <a:xfrm>
            <a:off x="1061047" y="820830"/>
            <a:ext cx="8850701" cy="92333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4000" b="1" i="0" u="none" strike="noStrike" kern="1200" cap="none" spc="0" normalizeH="0" baseline="0" noProof="0" dirty="0">
                <a:ln>
                  <a:noFill/>
                </a:ln>
                <a:solidFill>
                  <a:prstClr val="black"/>
                </a:solidFill>
                <a:effectLst/>
                <a:uLnTx/>
                <a:uFillTx/>
                <a:latin typeface="Euphemia" panose="020B0503040102020104" pitchFamily="34" charset="0"/>
                <a:ea typeface="+mn-ea"/>
                <a:cs typeface="+mn-cs"/>
              </a:rPr>
              <a:t>Arbeitsaufträge</a:t>
            </a:r>
          </a:p>
          <a:p>
            <a:endParaRPr lang="en-US" sz="1200" dirty="0"/>
          </a:p>
        </p:txBody>
      </p:sp>
      <p:sp>
        <p:nvSpPr>
          <p:cNvPr id="4" name="Textfeld 3">
            <a:extLst>
              <a:ext uri="{FF2B5EF4-FFF2-40B4-BE49-F238E27FC236}">
                <a16:creationId xmlns:a16="http://schemas.microsoft.com/office/drawing/2014/main" id="{5CC7ED72-5BE1-EF1C-79D4-C00433910FF0}"/>
              </a:ext>
            </a:extLst>
          </p:cNvPr>
          <p:cNvSpPr txBox="1"/>
          <p:nvPr userDrawn="1"/>
        </p:nvSpPr>
        <p:spPr>
          <a:xfrm>
            <a:off x="267629" y="1744160"/>
            <a:ext cx="10863324" cy="3366499"/>
          </a:xfrm>
          <a:prstGeom prst="rect">
            <a:avLst/>
          </a:prstGeom>
          <a:noFill/>
        </p:spPr>
        <p:txBody>
          <a:bodyPr wrap="square" rtlCol="0">
            <a:spAutoFit/>
          </a:bodyPr>
          <a:lstStyle/>
          <a:p>
            <a:pPr marL="742950" lvl="1" indent="-285750" fontAlgn="base">
              <a:lnSpc>
                <a:spcPct val="150000"/>
              </a:lnSpc>
              <a:buSzPts val="1450"/>
              <a:buFont typeface="Wingdings" pitchFamily="2" charset="2"/>
              <a:buChar char="v"/>
            </a:pPr>
            <a:r>
              <a:rPr lang="de-DE" sz="1800" u="none" strike="noStrike" kern="0" spc="0"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Bestimmt mithilfe der Tabellen unten den Zustand bzw. die Nutzung der Aue sowie die Farbe und den Geruch des Wassers.</a:t>
            </a:r>
          </a:p>
          <a:p>
            <a:pPr marL="742950" lvl="1" indent="-285750" fontAlgn="base">
              <a:lnSpc>
                <a:spcPct val="150000"/>
              </a:lnSpc>
              <a:buSzPts val="1450"/>
              <a:buFont typeface="Wingdings" pitchFamily="2" charset="2"/>
              <a:buChar char="v"/>
            </a:pPr>
            <a:r>
              <a:rPr lang="de-DE" sz="1800" u="none" strike="noStrike" kern="0" spc="0"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Macht während eures Arbeitsprozesses Fotos, um den anderen euer Vorgehen zu präsentieren.</a:t>
            </a:r>
          </a:p>
          <a:p>
            <a:pPr marL="742950" lvl="1" indent="-285750" fontAlgn="base">
              <a:lnSpc>
                <a:spcPct val="150000"/>
              </a:lnSpc>
              <a:buSzPts val="1450"/>
              <a:buFont typeface="Wingdings" pitchFamily="2" charset="2"/>
              <a:buChar char="v"/>
            </a:pPr>
            <a:r>
              <a:rPr lang="de-DE" sz="1800" u="none" strike="noStrike" kern="0" spc="0"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Fügt die Bilder in die entsprechenden Platzhalter auf den nächsten Folien ein.</a:t>
            </a:r>
          </a:p>
          <a:p>
            <a:pPr marL="742950" lvl="1" indent="-285750" fontAlgn="base">
              <a:lnSpc>
                <a:spcPct val="150000"/>
              </a:lnSpc>
              <a:buSzPts val="1450"/>
              <a:buFont typeface="Wingdings" pitchFamily="2" charset="2"/>
              <a:buChar char="v"/>
            </a:pPr>
            <a:r>
              <a:rPr lang="de-DE" sz="1800" u="none" strike="noStrike" kern="0" spc="0"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Beschreibt die Farbe und den Geruch des Wassers in einem Audio.</a:t>
            </a:r>
          </a:p>
          <a:p>
            <a:pPr marL="457200" lvl="1" indent="0" fontAlgn="base">
              <a:lnSpc>
                <a:spcPct val="150000"/>
              </a:lnSpc>
              <a:buSzPts val="1450"/>
              <a:buFont typeface="Symbol" pitchFamily="2" charset="2"/>
              <a:buNone/>
            </a:pPr>
            <a:endParaRPr lang="de-DE" sz="1800" u="none" strike="noStrike" kern="0" spc="0"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p>
            <a:pPr marL="457200" lvl="1" indent="0" fontAlgn="base">
              <a:lnSpc>
                <a:spcPct val="150000"/>
              </a:lnSpc>
              <a:buSzPts val="1450"/>
              <a:buFont typeface="Symbol" pitchFamily="2" charset="2"/>
              <a:buNone/>
            </a:pPr>
            <a:endParaRPr lang="de-DE" sz="1800" u="none" strike="noStrike" kern="0" spc="0" dirty="0">
              <a:ln>
                <a:noFill/>
              </a:ln>
              <a:solidFill>
                <a:srgbClr val="000000"/>
              </a:solidFill>
              <a:effectLst/>
              <a:latin typeface="Times New Roman" panose="02020603050405020304" pitchFamily="18" charset="0"/>
              <a:ea typeface="Arial Unicode MS" panose="020B0604020202020204" pitchFamily="34" charset="-128"/>
              <a:cs typeface="Arial Unicode MS" panose="020B0604020202020204" pitchFamily="34" charset="-128"/>
            </a:endParaRPr>
          </a:p>
        </p:txBody>
      </p:sp>
      <p:sp>
        <p:nvSpPr>
          <p:cNvPr id="5" name="Textfeld 4">
            <a:extLst>
              <a:ext uri="{FF2B5EF4-FFF2-40B4-BE49-F238E27FC236}">
                <a16:creationId xmlns:a16="http://schemas.microsoft.com/office/drawing/2014/main" id="{ABB4E5B1-E272-EE3B-0017-95F374DBC358}"/>
              </a:ext>
            </a:extLst>
          </p:cNvPr>
          <p:cNvSpPr txBox="1"/>
          <p:nvPr userDrawn="1"/>
        </p:nvSpPr>
        <p:spPr>
          <a:xfrm>
            <a:off x="11130954" y="0"/>
            <a:ext cx="1061046" cy="523220"/>
          </a:xfrm>
          <a:prstGeom prst="rect">
            <a:avLst/>
          </a:prstGeom>
        </p:spPr>
        <p:style>
          <a:lnRef idx="3">
            <a:schemeClr val="lt1"/>
          </a:lnRef>
          <a:fillRef idx="1">
            <a:schemeClr val="accent6"/>
          </a:fillRef>
          <a:effectRef idx="1">
            <a:schemeClr val="accent6"/>
          </a:effectRef>
          <a:fontRef idx="minor">
            <a:schemeClr val="lt1"/>
          </a:fontRef>
        </p:style>
        <p:txBody>
          <a:bodyPr wrap="square" rtlCol="0">
            <a:spAutoFit/>
          </a:bodyPr>
          <a:lstStyle/>
          <a:p>
            <a:pPr algn="ctr"/>
            <a:r>
              <a:rPr lang="de-DE" sz="2800" noProof="0" dirty="0" err="1">
                <a:latin typeface="Euphemia" panose="020B0503040102020104" pitchFamily="34" charset="0"/>
              </a:rPr>
              <a:t>Str</a:t>
            </a:r>
            <a:endParaRPr lang="de-DE" sz="2800" noProof="0" dirty="0">
              <a:latin typeface="Euphemia" panose="020B0503040102020104" pitchFamily="34" charset="0"/>
            </a:endParaRPr>
          </a:p>
        </p:txBody>
      </p:sp>
    </p:spTree>
    <p:extLst>
      <p:ext uri="{BB962C8B-B14F-4D97-AF65-F5344CB8AC3E}">
        <p14:creationId xmlns:p14="http://schemas.microsoft.com/office/powerpoint/2010/main" val="302485343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5_Infotext Gewässergüte und Umfeld 2">
    <p:spTree>
      <p:nvGrpSpPr>
        <p:cNvPr id="1" name=""/>
        <p:cNvGrpSpPr/>
        <p:nvPr/>
      </p:nvGrpSpPr>
      <p:grpSpPr>
        <a:xfrm>
          <a:off x="0" y="0"/>
          <a:ext cx="0" cy="0"/>
          <a:chOff x="0" y="0"/>
          <a:chExt cx="0" cy="0"/>
        </a:xfrm>
      </p:grpSpPr>
      <p:sp>
        <p:nvSpPr>
          <p:cNvPr id="6" name="Rechteck 5">
            <a:extLst>
              <a:ext uri="{FF2B5EF4-FFF2-40B4-BE49-F238E27FC236}">
                <a16:creationId xmlns:a16="http://schemas.microsoft.com/office/drawing/2014/main" id="{131A9ECA-E86F-6FA1-80B3-76EAB12FC82B}"/>
              </a:ext>
            </a:extLst>
          </p:cNvPr>
          <p:cNvSpPr/>
          <p:nvPr userDrawn="1"/>
        </p:nvSpPr>
        <p:spPr>
          <a:xfrm>
            <a:off x="571500" y="365125"/>
            <a:ext cx="11020425" cy="64928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noProof="0"/>
          </a:p>
        </p:txBody>
      </p:sp>
      <p:graphicFrame>
        <p:nvGraphicFramePr>
          <p:cNvPr id="3" name="Tabelle 4">
            <a:extLst>
              <a:ext uri="{FF2B5EF4-FFF2-40B4-BE49-F238E27FC236}">
                <a16:creationId xmlns:a16="http://schemas.microsoft.com/office/drawing/2014/main" id="{C951123B-C921-7104-839E-D6E622C7598A}"/>
              </a:ext>
            </a:extLst>
          </p:cNvPr>
          <p:cNvGraphicFramePr>
            <a:graphicFrameLocks noGrp="1"/>
          </p:cNvGraphicFramePr>
          <p:nvPr userDrawn="1">
            <p:extLst>
              <p:ext uri="{D42A27DB-BD31-4B8C-83A1-F6EECF244321}">
                <p14:modId xmlns:p14="http://schemas.microsoft.com/office/powerpoint/2010/main" val="1442331860"/>
              </p:ext>
            </p:extLst>
          </p:nvPr>
        </p:nvGraphicFramePr>
        <p:xfrm>
          <a:off x="830559" y="1727524"/>
          <a:ext cx="10530882" cy="3402951"/>
        </p:xfrm>
        <a:graphic>
          <a:graphicData uri="http://schemas.openxmlformats.org/drawingml/2006/table">
            <a:tbl>
              <a:tblPr firstRow="1" bandRow="1">
                <a:tableStyleId>{5940675A-B579-460E-94D1-54222C63F5DA}</a:tableStyleId>
              </a:tblPr>
              <a:tblGrid>
                <a:gridCol w="1755147">
                  <a:extLst>
                    <a:ext uri="{9D8B030D-6E8A-4147-A177-3AD203B41FA5}">
                      <a16:colId xmlns:a16="http://schemas.microsoft.com/office/drawing/2014/main" val="3355818055"/>
                    </a:ext>
                  </a:extLst>
                </a:gridCol>
                <a:gridCol w="1755147">
                  <a:extLst>
                    <a:ext uri="{9D8B030D-6E8A-4147-A177-3AD203B41FA5}">
                      <a16:colId xmlns:a16="http://schemas.microsoft.com/office/drawing/2014/main" val="1355363905"/>
                    </a:ext>
                  </a:extLst>
                </a:gridCol>
                <a:gridCol w="1755147">
                  <a:extLst>
                    <a:ext uri="{9D8B030D-6E8A-4147-A177-3AD203B41FA5}">
                      <a16:colId xmlns:a16="http://schemas.microsoft.com/office/drawing/2014/main" val="169058582"/>
                    </a:ext>
                  </a:extLst>
                </a:gridCol>
                <a:gridCol w="1755147">
                  <a:extLst>
                    <a:ext uri="{9D8B030D-6E8A-4147-A177-3AD203B41FA5}">
                      <a16:colId xmlns:a16="http://schemas.microsoft.com/office/drawing/2014/main" val="1702562001"/>
                    </a:ext>
                  </a:extLst>
                </a:gridCol>
                <a:gridCol w="1755147">
                  <a:extLst>
                    <a:ext uri="{9D8B030D-6E8A-4147-A177-3AD203B41FA5}">
                      <a16:colId xmlns:a16="http://schemas.microsoft.com/office/drawing/2014/main" val="1409146058"/>
                    </a:ext>
                  </a:extLst>
                </a:gridCol>
                <a:gridCol w="1755147">
                  <a:extLst>
                    <a:ext uri="{9D8B030D-6E8A-4147-A177-3AD203B41FA5}">
                      <a16:colId xmlns:a16="http://schemas.microsoft.com/office/drawing/2014/main" val="2353807010"/>
                    </a:ext>
                  </a:extLst>
                </a:gridCol>
              </a:tblGrid>
              <a:tr h="840634">
                <a:tc>
                  <a:txBody>
                    <a:bodyPr/>
                    <a:lstStyle/>
                    <a:p>
                      <a:r>
                        <a:rPr lang="de-DE" b="1">
                          <a:latin typeface="Euphemia" panose="020B0503040102020104" pitchFamily="34" charset="0"/>
                        </a:rPr>
                        <a:t>Parameter</a:t>
                      </a:r>
                    </a:p>
                  </a:txBody>
                  <a:tcPr>
                    <a:solidFill>
                      <a:schemeClr val="bg2">
                        <a:lumMod val="75000"/>
                      </a:schemeClr>
                    </a:solidFill>
                  </a:tcPr>
                </a:tc>
                <a:tc>
                  <a:txBody>
                    <a:bodyPr/>
                    <a:lstStyle/>
                    <a:p>
                      <a:r>
                        <a:rPr lang="de-DE" b="1">
                          <a:latin typeface="Euphemia" panose="020B0503040102020104" pitchFamily="34" charset="0"/>
                        </a:rPr>
                        <a:t>sehr gut (1)</a:t>
                      </a:r>
                    </a:p>
                  </a:txBody>
                  <a:tcPr>
                    <a:solidFill>
                      <a:srgbClr val="00B0F0"/>
                    </a:solidFill>
                  </a:tcPr>
                </a:tc>
                <a:tc>
                  <a:txBody>
                    <a:bodyPr/>
                    <a:lstStyle/>
                    <a:p>
                      <a:r>
                        <a:rPr lang="de-DE" b="1">
                          <a:latin typeface="Euphemia" panose="020B0503040102020104" pitchFamily="34" charset="0"/>
                        </a:rPr>
                        <a:t>gut (2)</a:t>
                      </a:r>
                    </a:p>
                  </a:txBody>
                  <a:tcPr>
                    <a:solidFill>
                      <a:srgbClr val="92D050"/>
                    </a:solidFill>
                  </a:tcPr>
                </a:tc>
                <a:tc>
                  <a:txBody>
                    <a:bodyPr/>
                    <a:lstStyle/>
                    <a:p>
                      <a:r>
                        <a:rPr lang="de-DE" b="1">
                          <a:latin typeface="Euphemia" panose="020B0503040102020104" pitchFamily="34" charset="0"/>
                        </a:rPr>
                        <a:t>mäßig (3)</a:t>
                      </a:r>
                    </a:p>
                  </a:txBody>
                  <a:tcPr>
                    <a:solidFill>
                      <a:srgbClr val="FFFF00"/>
                    </a:solidFill>
                  </a:tcPr>
                </a:tc>
                <a:tc>
                  <a:txBody>
                    <a:bodyPr/>
                    <a:lstStyle/>
                    <a:p>
                      <a:r>
                        <a:rPr lang="de-DE" b="1">
                          <a:latin typeface="Euphemia" panose="020B0503040102020104" pitchFamily="34" charset="0"/>
                        </a:rPr>
                        <a:t>unbefriedigend (4)</a:t>
                      </a:r>
                    </a:p>
                  </a:txBody>
                  <a:tcPr>
                    <a:solidFill>
                      <a:srgbClr val="FFC000"/>
                    </a:solidFill>
                  </a:tcPr>
                </a:tc>
                <a:tc>
                  <a:txBody>
                    <a:bodyPr/>
                    <a:lstStyle/>
                    <a:p>
                      <a:r>
                        <a:rPr lang="de-DE" b="1">
                          <a:latin typeface="Euphemia" panose="020B0503040102020104" pitchFamily="34" charset="0"/>
                        </a:rPr>
                        <a:t>schlecht (5)</a:t>
                      </a:r>
                    </a:p>
                  </a:txBody>
                  <a:tcPr>
                    <a:solidFill>
                      <a:srgbClr val="FF0000"/>
                    </a:solidFill>
                  </a:tcPr>
                </a:tc>
                <a:extLst>
                  <a:ext uri="{0D108BD9-81ED-4DB2-BD59-A6C34878D82A}">
                    <a16:rowId xmlns:a16="http://schemas.microsoft.com/office/drawing/2014/main" val="1438547404"/>
                  </a:ext>
                </a:extLst>
              </a:tr>
              <a:tr h="2562317">
                <a:tc>
                  <a:txBody>
                    <a:bodyPr/>
                    <a:lstStyle/>
                    <a:p>
                      <a:r>
                        <a:rPr lang="de-DE" b="1">
                          <a:latin typeface="Euphemia" panose="020B0503040102020104" pitchFamily="34" charset="0"/>
                        </a:rPr>
                        <a:t>Nutzung der Aue</a:t>
                      </a:r>
                    </a:p>
                  </a:txBody>
                  <a:tcPr>
                    <a:solidFill>
                      <a:schemeClr val="bg2">
                        <a:lumMod val="90000"/>
                      </a:schemeClr>
                    </a:solidFill>
                  </a:tcPr>
                </a:tc>
                <a:tc>
                  <a:txBody>
                    <a:bodyPr/>
                    <a:lstStyle/>
                    <a:p>
                      <a:r>
                        <a:rPr lang="de-DE">
                          <a:latin typeface="Euphemia" panose="020B0503040102020104" pitchFamily="34" charset="0"/>
                        </a:rPr>
                        <a:t>naturnaher Wald (Laubbäume)</a:t>
                      </a:r>
                    </a:p>
                  </a:txBody>
                  <a:tcPr/>
                </a:tc>
                <a:tc>
                  <a:txBody>
                    <a:bodyPr/>
                    <a:lstStyle/>
                    <a:p>
                      <a:r>
                        <a:rPr lang="de-DE">
                          <a:latin typeface="Euphemia" panose="020B0503040102020104" pitchFamily="34" charset="0"/>
                        </a:rPr>
                        <a:t>extensive Nutzung oder Brache: nicht gedüngte oder wenig beweidete Wiesen, keine Bebauung </a:t>
                      </a:r>
                    </a:p>
                  </a:txBody>
                  <a:tcPr/>
                </a:tc>
                <a:tc>
                  <a:txBody>
                    <a:bodyPr/>
                    <a:lstStyle/>
                    <a:p>
                      <a:r>
                        <a:rPr lang="de-DE">
                          <a:latin typeface="Euphemia" panose="020B0503040102020104" pitchFamily="34" charset="0"/>
                        </a:rPr>
                        <a:t>kleinere Acker, Weiden oder Gärten</a:t>
                      </a:r>
                    </a:p>
                    <a:p>
                      <a:endParaRPr lang="de-DE">
                        <a:latin typeface="Euphemia" panose="020B0503040102020104" pitchFamily="34" charset="0"/>
                      </a:endParaRPr>
                    </a:p>
                    <a:p>
                      <a:r>
                        <a:rPr lang="de-DE">
                          <a:latin typeface="Euphemia" panose="020B0503040102020104" pitchFamily="34" charset="0"/>
                        </a:rPr>
                        <a:t>Nadelwald</a:t>
                      </a:r>
                    </a:p>
                  </a:txBody>
                  <a:tcPr/>
                </a:tc>
                <a:tc>
                  <a:txBody>
                    <a:bodyPr/>
                    <a:lstStyle/>
                    <a:p>
                      <a:r>
                        <a:rPr lang="de-DE">
                          <a:latin typeface="Euphemia" panose="020B0503040102020104" pitchFamily="34" charset="0"/>
                        </a:rPr>
                        <a:t>intensive Landwirtschaft, Äcker</a:t>
                      </a:r>
                    </a:p>
                    <a:p>
                      <a:endParaRPr lang="de-DE">
                        <a:latin typeface="Euphemia" panose="020B0503040102020104" pitchFamily="34" charset="0"/>
                      </a:endParaRPr>
                    </a:p>
                    <a:p>
                      <a:r>
                        <a:rPr lang="de-DE">
                          <a:latin typeface="Euphemia" panose="020B0503040102020104" pitchFamily="34" charset="0"/>
                        </a:rPr>
                        <a:t>stellenweise Bebauung</a:t>
                      </a:r>
                    </a:p>
                  </a:txBody>
                  <a:tcPr/>
                </a:tc>
                <a:tc>
                  <a:txBody>
                    <a:bodyPr/>
                    <a:lstStyle/>
                    <a:p>
                      <a:r>
                        <a:rPr lang="de-DE">
                          <a:latin typeface="Euphemia" panose="020B0503040102020104" pitchFamily="34" charset="0"/>
                        </a:rPr>
                        <a:t>geschlossene Ortschaft</a:t>
                      </a:r>
                    </a:p>
                    <a:p>
                      <a:endParaRPr lang="de-DE">
                        <a:latin typeface="Euphemia" panose="020B0503040102020104" pitchFamily="34" charset="0"/>
                      </a:endParaRPr>
                    </a:p>
                    <a:p>
                      <a:r>
                        <a:rPr lang="de-DE">
                          <a:latin typeface="Euphemia" panose="020B0503040102020104" pitchFamily="34" charset="0"/>
                        </a:rPr>
                        <a:t>Industriegebiet</a:t>
                      </a:r>
                    </a:p>
                  </a:txBody>
                  <a:tcPr/>
                </a:tc>
                <a:extLst>
                  <a:ext uri="{0D108BD9-81ED-4DB2-BD59-A6C34878D82A}">
                    <a16:rowId xmlns:a16="http://schemas.microsoft.com/office/drawing/2014/main" val="2642491969"/>
                  </a:ext>
                </a:extLst>
              </a:tr>
            </a:tbl>
          </a:graphicData>
        </a:graphic>
      </p:graphicFrame>
      <p:sp>
        <p:nvSpPr>
          <p:cNvPr id="4" name="Textfeld 3">
            <a:extLst>
              <a:ext uri="{FF2B5EF4-FFF2-40B4-BE49-F238E27FC236}">
                <a16:creationId xmlns:a16="http://schemas.microsoft.com/office/drawing/2014/main" id="{8CC3CE29-4B29-0DF6-0FB6-55FE49560BC5}"/>
              </a:ext>
            </a:extLst>
          </p:cNvPr>
          <p:cNvSpPr txBox="1"/>
          <p:nvPr userDrawn="1"/>
        </p:nvSpPr>
        <p:spPr>
          <a:xfrm>
            <a:off x="11130954" y="0"/>
            <a:ext cx="1061046" cy="523220"/>
          </a:xfrm>
          <a:prstGeom prst="rect">
            <a:avLst/>
          </a:prstGeom>
        </p:spPr>
        <p:style>
          <a:lnRef idx="3">
            <a:schemeClr val="lt1"/>
          </a:lnRef>
          <a:fillRef idx="1">
            <a:schemeClr val="accent6"/>
          </a:fillRef>
          <a:effectRef idx="1">
            <a:schemeClr val="accent6"/>
          </a:effectRef>
          <a:fontRef idx="minor">
            <a:schemeClr val="lt1"/>
          </a:fontRef>
        </p:style>
        <p:txBody>
          <a:bodyPr wrap="square" rtlCol="0">
            <a:spAutoFit/>
          </a:bodyPr>
          <a:lstStyle/>
          <a:p>
            <a:pPr algn="ctr"/>
            <a:r>
              <a:rPr lang="de-DE" sz="2800" noProof="0" dirty="0" err="1">
                <a:latin typeface="Euphemia" panose="020B0503040102020104" pitchFamily="34" charset="0"/>
              </a:rPr>
              <a:t>Str</a:t>
            </a:r>
            <a:endParaRPr lang="de-DE" sz="2800" noProof="0" dirty="0">
              <a:latin typeface="Euphemia" panose="020B0503040102020104" pitchFamily="34" charset="0"/>
            </a:endParaRPr>
          </a:p>
        </p:txBody>
      </p:sp>
    </p:spTree>
    <p:extLst>
      <p:ext uri="{BB962C8B-B14F-4D97-AF65-F5344CB8AC3E}">
        <p14:creationId xmlns:p14="http://schemas.microsoft.com/office/powerpoint/2010/main" val="249471475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6_Infotext Gewässergüte und Umfeld 2">
    <p:spTree>
      <p:nvGrpSpPr>
        <p:cNvPr id="1" name=""/>
        <p:cNvGrpSpPr/>
        <p:nvPr/>
      </p:nvGrpSpPr>
      <p:grpSpPr>
        <a:xfrm>
          <a:off x="0" y="0"/>
          <a:ext cx="0" cy="0"/>
          <a:chOff x="0" y="0"/>
          <a:chExt cx="0" cy="0"/>
        </a:xfrm>
      </p:grpSpPr>
      <p:sp>
        <p:nvSpPr>
          <p:cNvPr id="6" name="Rechteck 5">
            <a:extLst>
              <a:ext uri="{FF2B5EF4-FFF2-40B4-BE49-F238E27FC236}">
                <a16:creationId xmlns:a16="http://schemas.microsoft.com/office/drawing/2014/main" id="{131A9ECA-E86F-6FA1-80B3-76EAB12FC82B}"/>
              </a:ext>
            </a:extLst>
          </p:cNvPr>
          <p:cNvSpPr/>
          <p:nvPr userDrawn="1"/>
        </p:nvSpPr>
        <p:spPr>
          <a:xfrm>
            <a:off x="571500" y="365125"/>
            <a:ext cx="11020425" cy="64928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noProof="0"/>
          </a:p>
        </p:txBody>
      </p:sp>
      <p:graphicFrame>
        <p:nvGraphicFramePr>
          <p:cNvPr id="3" name="Tabelle 4">
            <a:extLst>
              <a:ext uri="{FF2B5EF4-FFF2-40B4-BE49-F238E27FC236}">
                <a16:creationId xmlns:a16="http://schemas.microsoft.com/office/drawing/2014/main" id="{C951123B-C921-7104-839E-D6E622C7598A}"/>
              </a:ext>
            </a:extLst>
          </p:cNvPr>
          <p:cNvGraphicFramePr>
            <a:graphicFrameLocks noGrp="1"/>
          </p:cNvGraphicFramePr>
          <p:nvPr userDrawn="1">
            <p:extLst>
              <p:ext uri="{D42A27DB-BD31-4B8C-83A1-F6EECF244321}">
                <p14:modId xmlns:p14="http://schemas.microsoft.com/office/powerpoint/2010/main" val="1926605521"/>
              </p:ext>
            </p:extLst>
          </p:nvPr>
        </p:nvGraphicFramePr>
        <p:xfrm>
          <a:off x="1375309" y="1012210"/>
          <a:ext cx="9412806" cy="4567757"/>
        </p:xfrm>
        <a:graphic>
          <a:graphicData uri="http://schemas.openxmlformats.org/drawingml/2006/table">
            <a:tbl>
              <a:tblPr firstRow="1" bandRow="1">
                <a:tableStyleId>{5940675A-B579-460E-94D1-54222C63F5DA}</a:tableStyleId>
              </a:tblPr>
              <a:tblGrid>
                <a:gridCol w="1568801">
                  <a:extLst>
                    <a:ext uri="{9D8B030D-6E8A-4147-A177-3AD203B41FA5}">
                      <a16:colId xmlns:a16="http://schemas.microsoft.com/office/drawing/2014/main" val="3355818055"/>
                    </a:ext>
                  </a:extLst>
                </a:gridCol>
                <a:gridCol w="1568801">
                  <a:extLst>
                    <a:ext uri="{9D8B030D-6E8A-4147-A177-3AD203B41FA5}">
                      <a16:colId xmlns:a16="http://schemas.microsoft.com/office/drawing/2014/main" val="1355363905"/>
                    </a:ext>
                  </a:extLst>
                </a:gridCol>
                <a:gridCol w="1568801">
                  <a:extLst>
                    <a:ext uri="{9D8B030D-6E8A-4147-A177-3AD203B41FA5}">
                      <a16:colId xmlns:a16="http://schemas.microsoft.com/office/drawing/2014/main" val="169058582"/>
                    </a:ext>
                  </a:extLst>
                </a:gridCol>
                <a:gridCol w="1568801">
                  <a:extLst>
                    <a:ext uri="{9D8B030D-6E8A-4147-A177-3AD203B41FA5}">
                      <a16:colId xmlns:a16="http://schemas.microsoft.com/office/drawing/2014/main" val="1702562001"/>
                    </a:ext>
                  </a:extLst>
                </a:gridCol>
                <a:gridCol w="1568801">
                  <a:extLst>
                    <a:ext uri="{9D8B030D-6E8A-4147-A177-3AD203B41FA5}">
                      <a16:colId xmlns:a16="http://schemas.microsoft.com/office/drawing/2014/main" val="1409146058"/>
                    </a:ext>
                  </a:extLst>
                </a:gridCol>
                <a:gridCol w="1568801">
                  <a:extLst>
                    <a:ext uri="{9D8B030D-6E8A-4147-A177-3AD203B41FA5}">
                      <a16:colId xmlns:a16="http://schemas.microsoft.com/office/drawing/2014/main" val="2353807010"/>
                    </a:ext>
                  </a:extLst>
                </a:gridCol>
              </a:tblGrid>
              <a:tr h="772343">
                <a:tc>
                  <a:txBody>
                    <a:bodyPr/>
                    <a:lstStyle/>
                    <a:p>
                      <a:r>
                        <a:rPr lang="de-DE" b="1">
                          <a:latin typeface="Euphemia" panose="020B0503040102020104" pitchFamily="34" charset="0"/>
                        </a:rPr>
                        <a:t>Parameter</a:t>
                      </a:r>
                    </a:p>
                  </a:txBody>
                  <a:tcPr>
                    <a:solidFill>
                      <a:schemeClr val="bg2">
                        <a:lumMod val="75000"/>
                      </a:schemeClr>
                    </a:solidFill>
                  </a:tcPr>
                </a:tc>
                <a:tc>
                  <a:txBody>
                    <a:bodyPr/>
                    <a:lstStyle/>
                    <a:p>
                      <a:r>
                        <a:rPr lang="de-DE" b="1">
                          <a:latin typeface="Euphemia" panose="020B0503040102020104" pitchFamily="34" charset="0"/>
                        </a:rPr>
                        <a:t>sehr gut (1)</a:t>
                      </a:r>
                    </a:p>
                  </a:txBody>
                  <a:tcPr>
                    <a:solidFill>
                      <a:srgbClr val="00B0F0"/>
                    </a:solidFill>
                  </a:tcPr>
                </a:tc>
                <a:tc>
                  <a:txBody>
                    <a:bodyPr/>
                    <a:lstStyle/>
                    <a:p>
                      <a:r>
                        <a:rPr lang="de-DE" b="1">
                          <a:latin typeface="Euphemia" panose="020B0503040102020104" pitchFamily="34" charset="0"/>
                        </a:rPr>
                        <a:t>gut (2)</a:t>
                      </a:r>
                    </a:p>
                  </a:txBody>
                  <a:tcPr>
                    <a:solidFill>
                      <a:srgbClr val="92D050"/>
                    </a:solidFill>
                  </a:tcPr>
                </a:tc>
                <a:tc>
                  <a:txBody>
                    <a:bodyPr/>
                    <a:lstStyle/>
                    <a:p>
                      <a:r>
                        <a:rPr lang="de-DE" b="1">
                          <a:latin typeface="Euphemia" panose="020B0503040102020104" pitchFamily="34" charset="0"/>
                        </a:rPr>
                        <a:t>mäßig (3)</a:t>
                      </a:r>
                    </a:p>
                  </a:txBody>
                  <a:tcPr>
                    <a:solidFill>
                      <a:srgbClr val="FFFF00"/>
                    </a:solidFill>
                  </a:tcPr>
                </a:tc>
                <a:tc>
                  <a:txBody>
                    <a:bodyPr/>
                    <a:lstStyle/>
                    <a:p>
                      <a:r>
                        <a:rPr lang="de-DE" b="1">
                          <a:latin typeface="Euphemia" panose="020B0503040102020104" pitchFamily="34" charset="0"/>
                        </a:rPr>
                        <a:t>unbefriedigend (4)</a:t>
                      </a:r>
                    </a:p>
                  </a:txBody>
                  <a:tcPr>
                    <a:solidFill>
                      <a:srgbClr val="FFC000"/>
                    </a:solidFill>
                  </a:tcPr>
                </a:tc>
                <a:tc>
                  <a:txBody>
                    <a:bodyPr/>
                    <a:lstStyle/>
                    <a:p>
                      <a:r>
                        <a:rPr lang="de-DE" b="1"/>
                        <a:t>schlecht (5)</a:t>
                      </a:r>
                    </a:p>
                  </a:txBody>
                  <a:tcPr>
                    <a:solidFill>
                      <a:srgbClr val="FF0000"/>
                    </a:solidFill>
                  </a:tcPr>
                </a:tc>
                <a:extLst>
                  <a:ext uri="{0D108BD9-81ED-4DB2-BD59-A6C34878D82A}">
                    <a16:rowId xmlns:a16="http://schemas.microsoft.com/office/drawing/2014/main" val="1438547404"/>
                  </a:ext>
                </a:extLst>
              </a:tr>
              <a:tr h="1235094">
                <a:tc>
                  <a:txBody>
                    <a:bodyPr/>
                    <a:lstStyle/>
                    <a:p>
                      <a:r>
                        <a:rPr lang="de-DE" b="1">
                          <a:latin typeface="Euphemia" panose="020B0503040102020104" pitchFamily="34" charset="0"/>
                        </a:rPr>
                        <a:t>Geruch</a:t>
                      </a:r>
                    </a:p>
                  </a:txBody>
                  <a:tcPr>
                    <a:solidFill>
                      <a:schemeClr val="bg2">
                        <a:lumMod val="90000"/>
                      </a:schemeClr>
                    </a:solidFill>
                  </a:tcPr>
                </a:tc>
                <a:tc>
                  <a:txBody>
                    <a:bodyPr/>
                    <a:lstStyle/>
                    <a:p>
                      <a:r>
                        <a:rPr lang="de-DE">
                          <a:latin typeface="Euphemia" panose="020B0503040102020104" pitchFamily="34" charset="0"/>
                        </a:rPr>
                        <a:t>nahezu geruchlos, frisch</a:t>
                      </a:r>
                    </a:p>
                  </a:txBody>
                  <a:tcPr/>
                </a:tc>
                <a:tc>
                  <a:txBody>
                    <a:bodyPr/>
                    <a:lstStyle/>
                    <a:p>
                      <a:r>
                        <a:rPr lang="de-DE">
                          <a:latin typeface="Euphemia" panose="020B0503040102020104" pitchFamily="34" charset="0"/>
                        </a:rPr>
                        <a:t>Geruch vorhanden, aber nicht unangenehm</a:t>
                      </a:r>
                    </a:p>
                  </a:txBody>
                  <a:tcPr/>
                </a:tc>
                <a:tc gridSpan="3">
                  <a:txBody>
                    <a:bodyPr/>
                    <a:lstStyle/>
                    <a:p>
                      <a:r>
                        <a:rPr lang="de-DE">
                          <a:latin typeface="Euphemia" panose="020B0503040102020104" pitchFamily="34" charset="0"/>
                        </a:rPr>
                        <a:t>unangenehmer, ,muffiger Geruch; Schlammablagerungen können nach faulen Eiern (H</a:t>
                      </a:r>
                      <a:r>
                        <a:rPr lang="de-DE" baseline="-25000">
                          <a:latin typeface="Euphemia" panose="020B0503040102020104" pitchFamily="34" charset="0"/>
                        </a:rPr>
                        <a:t>2</a:t>
                      </a:r>
                      <a:r>
                        <a:rPr lang="de-DE" baseline="0">
                          <a:latin typeface="Euphemia" panose="020B0503040102020104" pitchFamily="34" charset="0"/>
                        </a:rPr>
                        <a:t>S) riechen</a:t>
                      </a:r>
                      <a:endParaRPr lang="de-DE">
                        <a:latin typeface="Euphemia" panose="020B0503040102020104" pitchFamily="34" charset="0"/>
                      </a:endParaRPr>
                    </a:p>
                  </a:txBody>
                  <a:tcPr/>
                </a:tc>
                <a:tc hMerge="1">
                  <a:txBody>
                    <a:bodyPr/>
                    <a:lstStyle/>
                    <a:p>
                      <a:endParaRPr lang="de-DE"/>
                    </a:p>
                  </a:txBody>
                  <a:tcPr/>
                </a:tc>
                <a:tc hMerge="1">
                  <a:txBody>
                    <a:bodyPr/>
                    <a:lstStyle/>
                    <a:p>
                      <a:endParaRPr lang="de-DE"/>
                    </a:p>
                  </a:txBody>
                  <a:tcPr/>
                </a:tc>
                <a:extLst>
                  <a:ext uri="{0D108BD9-81ED-4DB2-BD59-A6C34878D82A}">
                    <a16:rowId xmlns:a16="http://schemas.microsoft.com/office/drawing/2014/main" val="2642491969"/>
                  </a:ext>
                </a:extLst>
              </a:tr>
              <a:tr h="2354161">
                <a:tc>
                  <a:txBody>
                    <a:bodyPr/>
                    <a:lstStyle/>
                    <a:p>
                      <a:r>
                        <a:rPr lang="de-DE" b="1">
                          <a:latin typeface="Euphemia" panose="020B0503040102020104" pitchFamily="34" charset="0"/>
                        </a:rPr>
                        <a:t>Farbe (mit Trinkwasser-</a:t>
                      </a:r>
                    </a:p>
                    <a:p>
                      <a:r>
                        <a:rPr lang="de-DE" b="1">
                          <a:latin typeface="Euphemia" panose="020B0503040102020104" pitchFamily="34" charset="0"/>
                        </a:rPr>
                        <a:t>probe vor weißem Hintergrund vergleichen)</a:t>
                      </a:r>
                    </a:p>
                  </a:txBody>
                  <a:tcPr>
                    <a:solidFill>
                      <a:schemeClr val="bg2">
                        <a:lumMod val="90000"/>
                      </a:schemeClr>
                    </a:solidFill>
                  </a:tcPr>
                </a:tc>
                <a:tc>
                  <a:txBody>
                    <a:bodyPr/>
                    <a:lstStyle/>
                    <a:p>
                      <a:r>
                        <a:rPr lang="de-DE">
                          <a:latin typeface="Euphemia" panose="020B0503040102020104" pitchFamily="34" charset="0"/>
                        </a:rPr>
                        <a:t>farblos, klar (schwach bräunliche Färbung durch Humusstoffe z.B. in Moorgebieten möglich)</a:t>
                      </a:r>
                    </a:p>
                  </a:txBody>
                  <a:tcPr/>
                </a:tc>
                <a:tc>
                  <a:txBody>
                    <a:bodyPr/>
                    <a:lstStyle/>
                    <a:p>
                      <a:r>
                        <a:rPr lang="de-DE">
                          <a:latin typeface="Euphemia" panose="020B0503040102020104" pitchFamily="34" charset="0"/>
                        </a:rPr>
                        <a:t>leicht getrübt</a:t>
                      </a:r>
                    </a:p>
                  </a:txBody>
                  <a:tcPr/>
                </a:tc>
                <a:tc gridSpan="3">
                  <a:txBody>
                    <a:bodyPr/>
                    <a:lstStyle/>
                    <a:p>
                      <a:r>
                        <a:rPr lang="de-DE">
                          <a:latin typeface="Euphemia" panose="020B0503040102020104" pitchFamily="34" charset="0"/>
                        </a:rPr>
                        <a:t>stärker getrübt oder grünlich gefärbt (durch fädige Grünalgen oder freischwebende Algen/Phytoplankton)</a:t>
                      </a:r>
                    </a:p>
                  </a:txBody>
                  <a:tcPr/>
                </a:tc>
                <a:tc hMerge="1">
                  <a:txBody>
                    <a:bodyPr/>
                    <a:lstStyle/>
                    <a:p>
                      <a:endParaRPr lang="de-DE"/>
                    </a:p>
                  </a:txBody>
                  <a:tcPr/>
                </a:tc>
                <a:tc hMerge="1">
                  <a:txBody>
                    <a:bodyPr/>
                    <a:lstStyle/>
                    <a:p>
                      <a:endParaRPr lang="de-DE"/>
                    </a:p>
                  </a:txBody>
                  <a:tcPr/>
                </a:tc>
                <a:extLst>
                  <a:ext uri="{0D108BD9-81ED-4DB2-BD59-A6C34878D82A}">
                    <a16:rowId xmlns:a16="http://schemas.microsoft.com/office/drawing/2014/main" val="327174155"/>
                  </a:ext>
                </a:extLst>
              </a:tr>
            </a:tbl>
          </a:graphicData>
        </a:graphic>
      </p:graphicFrame>
      <p:sp>
        <p:nvSpPr>
          <p:cNvPr id="4" name="Textfeld 3">
            <a:extLst>
              <a:ext uri="{FF2B5EF4-FFF2-40B4-BE49-F238E27FC236}">
                <a16:creationId xmlns:a16="http://schemas.microsoft.com/office/drawing/2014/main" id="{8094B196-245C-EBB2-843F-3C03514AFCF8}"/>
              </a:ext>
            </a:extLst>
          </p:cNvPr>
          <p:cNvSpPr txBox="1"/>
          <p:nvPr userDrawn="1"/>
        </p:nvSpPr>
        <p:spPr>
          <a:xfrm>
            <a:off x="11130954" y="0"/>
            <a:ext cx="1061046" cy="523220"/>
          </a:xfrm>
          <a:prstGeom prst="rect">
            <a:avLst/>
          </a:prstGeom>
        </p:spPr>
        <p:style>
          <a:lnRef idx="3">
            <a:schemeClr val="lt1"/>
          </a:lnRef>
          <a:fillRef idx="1">
            <a:schemeClr val="accent6"/>
          </a:fillRef>
          <a:effectRef idx="1">
            <a:schemeClr val="accent6"/>
          </a:effectRef>
          <a:fontRef idx="minor">
            <a:schemeClr val="lt1"/>
          </a:fontRef>
        </p:style>
        <p:txBody>
          <a:bodyPr wrap="square" rtlCol="0">
            <a:spAutoFit/>
          </a:bodyPr>
          <a:lstStyle/>
          <a:p>
            <a:pPr algn="ctr"/>
            <a:r>
              <a:rPr lang="de-DE" sz="2800" noProof="0" dirty="0" err="1">
                <a:latin typeface="Euphemia" panose="020B0503040102020104" pitchFamily="34" charset="0"/>
              </a:rPr>
              <a:t>Str</a:t>
            </a:r>
            <a:endParaRPr lang="de-DE" sz="2800" noProof="0" dirty="0">
              <a:latin typeface="Euphemia" panose="020B0503040102020104" pitchFamily="34" charset="0"/>
            </a:endParaRPr>
          </a:p>
        </p:txBody>
      </p:sp>
    </p:spTree>
    <p:extLst>
      <p:ext uri="{BB962C8B-B14F-4D97-AF65-F5344CB8AC3E}">
        <p14:creationId xmlns:p14="http://schemas.microsoft.com/office/powerpoint/2010/main" val="265737003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Ergebnisse_Wasserqualität">
    <p:spTree>
      <p:nvGrpSpPr>
        <p:cNvPr id="1" name=""/>
        <p:cNvGrpSpPr/>
        <p:nvPr/>
      </p:nvGrpSpPr>
      <p:grpSpPr>
        <a:xfrm>
          <a:off x="0" y="0"/>
          <a:ext cx="0" cy="0"/>
          <a:chOff x="0" y="0"/>
          <a:chExt cx="0" cy="0"/>
        </a:xfrm>
      </p:grpSpPr>
      <p:sp>
        <p:nvSpPr>
          <p:cNvPr id="6" name="Rechteck 5">
            <a:extLst>
              <a:ext uri="{FF2B5EF4-FFF2-40B4-BE49-F238E27FC236}">
                <a16:creationId xmlns:a16="http://schemas.microsoft.com/office/drawing/2014/main" id="{131A9ECA-E86F-6FA1-80B3-76EAB12FC82B}"/>
              </a:ext>
            </a:extLst>
          </p:cNvPr>
          <p:cNvSpPr/>
          <p:nvPr userDrawn="1"/>
        </p:nvSpPr>
        <p:spPr>
          <a:xfrm>
            <a:off x="571500" y="365125"/>
            <a:ext cx="11020425" cy="64928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noProof="0"/>
          </a:p>
        </p:txBody>
      </p:sp>
      <p:sp>
        <p:nvSpPr>
          <p:cNvPr id="2" name="Textfeld 1">
            <a:extLst>
              <a:ext uri="{FF2B5EF4-FFF2-40B4-BE49-F238E27FC236}">
                <a16:creationId xmlns:a16="http://schemas.microsoft.com/office/drawing/2014/main" id="{C58A056C-936B-DB0B-60D9-98376DCE68C6}"/>
              </a:ext>
            </a:extLst>
          </p:cNvPr>
          <p:cNvSpPr txBox="1"/>
          <p:nvPr userDrawn="1"/>
        </p:nvSpPr>
        <p:spPr>
          <a:xfrm>
            <a:off x="1061047" y="820830"/>
            <a:ext cx="10373777" cy="150810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4000" b="1" i="0" u="none" strike="noStrike" kern="1200" cap="none" spc="0" normalizeH="0" baseline="0" noProof="0">
                <a:ln>
                  <a:noFill/>
                </a:ln>
                <a:solidFill>
                  <a:prstClr val="black"/>
                </a:solidFill>
                <a:effectLst/>
                <a:uLnTx/>
                <a:uFillTx/>
                <a:latin typeface="Euphemia" panose="020B0503040102020104" pitchFamily="34" charset="0"/>
                <a:ea typeface="+mn-ea"/>
                <a:cs typeface="+mn-cs"/>
              </a:rPr>
              <a:t>Ergebnisse der Bestimmung der Wasserqualität</a:t>
            </a:r>
          </a:p>
          <a:p>
            <a:endParaRPr lang="en-US" sz="1200"/>
          </a:p>
        </p:txBody>
      </p:sp>
      <p:sp>
        <p:nvSpPr>
          <p:cNvPr id="4" name="Textfeld 3">
            <a:extLst>
              <a:ext uri="{FF2B5EF4-FFF2-40B4-BE49-F238E27FC236}">
                <a16:creationId xmlns:a16="http://schemas.microsoft.com/office/drawing/2014/main" id="{5CC7ED72-5BE1-EF1C-79D4-C00433910FF0}"/>
              </a:ext>
            </a:extLst>
          </p:cNvPr>
          <p:cNvSpPr txBox="1"/>
          <p:nvPr userDrawn="1"/>
        </p:nvSpPr>
        <p:spPr>
          <a:xfrm>
            <a:off x="757176" y="2257305"/>
            <a:ext cx="10863324" cy="2535502"/>
          </a:xfrm>
          <a:prstGeom prst="rect">
            <a:avLst/>
          </a:prstGeom>
          <a:noFill/>
        </p:spPr>
        <p:txBody>
          <a:bodyPr wrap="square" rtlCol="0">
            <a:spAutoFit/>
          </a:bodyPr>
          <a:lstStyle/>
          <a:p>
            <a:pPr marL="457200" lvl="1" indent="0" fontAlgn="base">
              <a:lnSpc>
                <a:spcPct val="150000"/>
              </a:lnSpc>
              <a:buSzPts val="1450"/>
              <a:buFont typeface="Symbol" pitchFamily="2" charset="2"/>
              <a:buNone/>
            </a:pPr>
            <a:r>
              <a:rPr lang="de-DE" sz="1800" u="none" strike="noStrike" kern="0" spc="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Der Zustand der Aue ist						       . </a:t>
            </a:r>
          </a:p>
          <a:p>
            <a:pPr marL="457200" lvl="1" indent="0" fontAlgn="base">
              <a:lnSpc>
                <a:spcPct val="150000"/>
              </a:lnSpc>
              <a:buSzPts val="1450"/>
              <a:buFont typeface="Symbol" pitchFamily="2" charset="2"/>
              <a:buNone/>
            </a:pPr>
            <a:endParaRPr lang="de-DE" sz="1800" u="none" strike="noStrike" kern="0" spc="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p>
            <a:pPr marL="457200" lvl="1" indent="0" fontAlgn="base">
              <a:lnSpc>
                <a:spcPct val="150000"/>
              </a:lnSpc>
              <a:buSzPts val="1450"/>
              <a:buFont typeface="Symbol" pitchFamily="2" charset="2"/>
              <a:buNone/>
            </a:pPr>
            <a:r>
              <a:rPr lang="de-DE" sz="1800" u="none" strike="noStrike" kern="0" spc="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Der Geruch des Wassers ist							  .</a:t>
            </a:r>
          </a:p>
          <a:p>
            <a:pPr marL="457200" lvl="1" indent="0" fontAlgn="base">
              <a:lnSpc>
                <a:spcPct val="150000"/>
              </a:lnSpc>
              <a:buSzPts val="1450"/>
              <a:buFont typeface="Symbol" pitchFamily="2" charset="2"/>
              <a:buNone/>
            </a:pPr>
            <a:endParaRPr lang="de-DE" sz="1800" u="none" strike="noStrike" kern="0" spc="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p>
            <a:pPr marL="457200" lvl="1" indent="0" fontAlgn="base">
              <a:lnSpc>
                <a:spcPct val="150000"/>
              </a:lnSpc>
              <a:buSzPts val="1450"/>
              <a:buFont typeface="Symbol" pitchFamily="2" charset="2"/>
              <a:buNone/>
            </a:pPr>
            <a:r>
              <a:rPr lang="de-DE" sz="1800" u="none" strike="noStrike" kern="0" spc="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Die Farbe des Wassers ist						         .  </a:t>
            </a:r>
          </a:p>
          <a:p>
            <a:pPr marL="457200" lvl="1" indent="0" fontAlgn="base">
              <a:lnSpc>
                <a:spcPct val="150000"/>
              </a:lnSpc>
              <a:buSzPts val="1450"/>
              <a:buFont typeface="Symbol" pitchFamily="2" charset="2"/>
              <a:buNone/>
            </a:pPr>
            <a:endParaRPr lang="de-DE" sz="1800" u="none" strike="noStrike" kern="0" spc="0">
              <a:ln>
                <a:noFill/>
              </a:ln>
              <a:solidFill>
                <a:srgbClr val="000000"/>
              </a:solidFill>
              <a:effectLst/>
              <a:latin typeface="Times New Roman" panose="02020603050405020304" pitchFamily="18" charset="0"/>
              <a:ea typeface="Arial Unicode MS" panose="020B0604020202020204" pitchFamily="34" charset="-128"/>
              <a:cs typeface="Arial Unicode MS" panose="020B0604020202020204" pitchFamily="34" charset="-128"/>
            </a:endParaRPr>
          </a:p>
        </p:txBody>
      </p:sp>
      <p:sp>
        <p:nvSpPr>
          <p:cNvPr id="5" name="Textplatzhalter 4">
            <a:extLst>
              <a:ext uri="{FF2B5EF4-FFF2-40B4-BE49-F238E27FC236}">
                <a16:creationId xmlns:a16="http://schemas.microsoft.com/office/drawing/2014/main" id="{512EE3EF-3601-E542-5732-C75DCB4A8069}"/>
              </a:ext>
            </a:extLst>
          </p:cNvPr>
          <p:cNvSpPr>
            <a:spLocks noGrp="1"/>
          </p:cNvSpPr>
          <p:nvPr>
            <p:ph type="body" sz="quarter" idx="10" hasCustomPrompt="1"/>
          </p:nvPr>
        </p:nvSpPr>
        <p:spPr>
          <a:xfrm>
            <a:off x="4040297" y="2401381"/>
            <a:ext cx="5677861" cy="383259"/>
          </a:xfrm>
        </p:spPr>
        <p:txBody>
          <a:bodyPr>
            <a:normAutofit/>
          </a:bodyPr>
          <a:lstStyle>
            <a:lvl1pPr marL="0" indent="0">
              <a:buNone/>
              <a:defRPr sz="1800"/>
            </a:lvl1pPr>
          </a:lstStyle>
          <a:p>
            <a:pPr lvl="0"/>
            <a:r>
              <a:rPr lang="de-DE"/>
              <a:t>sehr gut / gut / mäßig / unbefriedigend / schlecht </a:t>
            </a:r>
          </a:p>
        </p:txBody>
      </p:sp>
      <p:sp>
        <p:nvSpPr>
          <p:cNvPr id="7" name="Textplatzhalter 4">
            <a:extLst>
              <a:ext uri="{FF2B5EF4-FFF2-40B4-BE49-F238E27FC236}">
                <a16:creationId xmlns:a16="http://schemas.microsoft.com/office/drawing/2014/main" id="{3A2A81AE-8792-FD9D-17FB-C0D70EC3BEAD}"/>
              </a:ext>
            </a:extLst>
          </p:cNvPr>
          <p:cNvSpPr>
            <a:spLocks noGrp="1"/>
          </p:cNvSpPr>
          <p:nvPr>
            <p:ph type="body" sz="quarter" idx="11" hasCustomPrompt="1"/>
          </p:nvPr>
        </p:nvSpPr>
        <p:spPr>
          <a:xfrm>
            <a:off x="4405348" y="3213835"/>
            <a:ext cx="5677861" cy="383259"/>
          </a:xfrm>
        </p:spPr>
        <p:txBody>
          <a:bodyPr>
            <a:normAutofit/>
          </a:bodyPr>
          <a:lstStyle>
            <a:lvl1pPr marL="0" indent="0">
              <a:buNone/>
              <a:defRPr sz="1800"/>
            </a:lvl1pPr>
          </a:lstStyle>
          <a:p>
            <a:pPr lvl="0"/>
            <a:r>
              <a:rPr lang="de-DE"/>
              <a:t>sehr gut / gut / mäßig / unbefriedigend / schlecht </a:t>
            </a:r>
          </a:p>
        </p:txBody>
      </p:sp>
      <p:sp>
        <p:nvSpPr>
          <p:cNvPr id="8" name="Textplatzhalter 4">
            <a:extLst>
              <a:ext uri="{FF2B5EF4-FFF2-40B4-BE49-F238E27FC236}">
                <a16:creationId xmlns:a16="http://schemas.microsoft.com/office/drawing/2014/main" id="{A718E40A-15B8-155B-04BA-A2407364B827}"/>
              </a:ext>
            </a:extLst>
          </p:cNvPr>
          <p:cNvSpPr>
            <a:spLocks noGrp="1"/>
          </p:cNvSpPr>
          <p:nvPr>
            <p:ph type="body" sz="quarter" idx="12" hasCustomPrompt="1"/>
          </p:nvPr>
        </p:nvSpPr>
        <p:spPr>
          <a:xfrm>
            <a:off x="4273748" y="4029485"/>
            <a:ext cx="5677861" cy="383259"/>
          </a:xfrm>
        </p:spPr>
        <p:txBody>
          <a:bodyPr>
            <a:normAutofit/>
          </a:bodyPr>
          <a:lstStyle>
            <a:lvl1pPr marL="0" indent="0">
              <a:buNone/>
              <a:defRPr sz="1800"/>
            </a:lvl1pPr>
          </a:lstStyle>
          <a:p>
            <a:pPr lvl="0"/>
            <a:r>
              <a:rPr lang="de-DE"/>
              <a:t>sehr gut / gut / mäßig / unbefriedigend / schlecht </a:t>
            </a:r>
          </a:p>
        </p:txBody>
      </p:sp>
      <p:sp>
        <p:nvSpPr>
          <p:cNvPr id="9" name="Textfeld 8">
            <a:extLst>
              <a:ext uri="{FF2B5EF4-FFF2-40B4-BE49-F238E27FC236}">
                <a16:creationId xmlns:a16="http://schemas.microsoft.com/office/drawing/2014/main" id="{C169736C-4FCF-A3A8-91B3-1617D9595E6D}"/>
              </a:ext>
            </a:extLst>
          </p:cNvPr>
          <p:cNvSpPr txBox="1"/>
          <p:nvPr userDrawn="1"/>
        </p:nvSpPr>
        <p:spPr>
          <a:xfrm>
            <a:off x="11130954" y="0"/>
            <a:ext cx="1061046" cy="523220"/>
          </a:xfrm>
          <a:prstGeom prst="rect">
            <a:avLst/>
          </a:prstGeom>
        </p:spPr>
        <p:style>
          <a:lnRef idx="3">
            <a:schemeClr val="lt1"/>
          </a:lnRef>
          <a:fillRef idx="1">
            <a:schemeClr val="accent6"/>
          </a:fillRef>
          <a:effectRef idx="1">
            <a:schemeClr val="accent6"/>
          </a:effectRef>
          <a:fontRef idx="minor">
            <a:schemeClr val="lt1"/>
          </a:fontRef>
        </p:style>
        <p:txBody>
          <a:bodyPr wrap="square" rtlCol="0">
            <a:spAutoFit/>
          </a:bodyPr>
          <a:lstStyle/>
          <a:p>
            <a:pPr algn="ctr"/>
            <a:r>
              <a:rPr lang="de-DE" sz="2800" noProof="0" dirty="0" err="1">
                <a:latin typeface="Euphemia" panose="020B0503040102020104" pitchFamily="34" charset="0"/>
              </a:rPr>
              <a:t>Str</a:t>
            </a:r>
            <a:endParaRPr lang="de-DE" sz="2800" noProof="0" dirty="0">
              <a:latin typeface="Euphemia" panose="020B0503040102020104" pitchFamily="34" charset="0"/>
            </a:endParaRPr>
          </a:p>
        </p:txBody>
      </p:sp>
    </p:spTree>
    <p:extLst>
      <p:ext uri="{BB962C8B-B14F-4D97-AF65-F5344CB8AC3E}">
        <p14:creationId xmlns:p14="http://schemas.microsoft.com/office/powerpoint/2010/main" val="23785380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Bilder_Arbeitsprozess Bestimmung Gewässergüte">
    <p:spTree>
      <p:nvGrpSpPr>
        <p:cNvPr id="1" name=""/>
        <p:cNvGrpSpPr/>
        <p:nvPr/>
      </p:nvGrpSpPr>
      <p:grpSpPr>
        <a:xfrm>
          <a:off x="0" y="0"/>
          <a:ext cx="0" cy="0"/>
          <a:chOff x="0" y="0"/>
          <a:chExt cx="0" cy="0"/>
        </a:xfrm>
      </p:grpSpPr>
      <p:sp>
        <p:nvSpPr>
          <p:cNvPr id="6" name="Rechteck 5">
            <a:extLst>
              <a:ext uri="{FF2B5EF4-FFF2-40B4-BE49-F238E27FC236}">
                <a16:creationId xmlns:a16="http://schemas.microsoft.com/office/drawing/2014/main" id="{131A9ECA-E86F-6FA1-80B3-76EAB12FC82B}"/>
              </a:ext>
            </a:extLst>
          </p:cNvPr>
          <p:cNvSpPr/>
          <p:nvPr userDrawn="1"/>
        </p:nvSpPr>
        <p:spPr>
          <a:xfrm>
            <a:off x="585787" y="365125"/>
            <a:ext cx="11020425" cy="64928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noProof="0"/>
          </a:p>
        </p:txBody>
      </p:sp>
      <p:sp>
        <p:nvSpPr>
          <p:cNvPr id="8" name="Textfeld 7">
            <a:extLst>
              <a:ext uri="{FF2B5EF4-FFF2-40B4-BE49-F238E27FC236}">
                <a16:creationId xmlns:a16="http://schemas.microsoft.com/office/drawing/2014/main" id="{E74A2F2A-C487-78B7-F817-13FDE5E11095}"/>
              </a:ext>
            </a:extLst>
          </p:cNvPr>
          <p:cNvSpPr txBox="1"/>
          <p:nvPr userDrawn="1"/>
        </p:nvSpPr>
        <p:spPr>
          <a:xfrm>
            <a:off x="1061046" y="560718"/>
            <a:ext cx="9428675" cy="175432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0" lang="de-DE" sz="3600" b="1" i="0" u="none" strike="noStrike" kern="1200" cap="none" spc="0" normalizeH="0" baseline="0" noProof="0" dirty="0">
                <a:ln>
                  <a:noFill/>
                </a:ln>
                <a:solidFill>
                  <a:prstClr val="black"/>
                </a:solidFill>
                <a:effectLst/>
                <a:uLnTx/>
                <a:uFillTx/>
                <a:latin typeface="Euphemia" panose="020B0503040102020104" pitchFamily="34" charset="0"/>
                <a:ea typeface="+mn-ea"/>
                <a:cs typeface="+mn-cs"/>
              </a:rPr>
              <a:t>Fügt hier die Bilder, die ihr gemacht habt, in die Platzhalter ein und beschriftet sie.</a:t>
            </a:r>
            <a:endParaRPr lang="de-DE" sz="3600" b="1" u="none" strike="noStrike" kern="0" spc="0"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endParaRPr kumimoji="0" lang="de-DE" sz="3600" b="1" i="0" u="none" strike="noStrike" kern="1200" cap="none" spc="0" normalizeH="0" baseline="0" noProof="0" dirty="0">
              <a:ln>
                <a:noFill/>
              </a:ln>
              <a:solidFill>
                <a:prstClr val="black"/>
              </a:solidFill>
              <a:effectLst/>
              <a:uLnTx/>
              <a:uFillTx/>
              <a:latin typeface="Euphemia" panose="020B0503040102020104" pitchFamily="34" charset="0"/>
              <a:ea typeface="+mn-ea"/>
              <a:cs typeface="+mn-cs"/>
            </a:endParaRPr>
          </a:p>
        </p:txBody>
      </p:sp>
      <p:sp>
        <p:nvSpPr>
          <p:cNvPr id="4" name="Bildplatzhalter 3">
            <a:extLst>
              <a:ext uri="{FF2B5EF4-FFF2-40B4-BE49-F238E27FC236}">
                <a16:creationId xmlns:a16="http://schemas.microsoft.com/office/drawing/2014/main" id="{D7D20530-78B0-B22B-3041-B68326874654}"/>
              </a:ext>
            </a:extLst>
          </p:cNvPr>
          <p:cNvSpPr>
            <a:spLocks noGrp="1"/>
          </p:cNvSpPr>
          <p:nvPr>
            <p:ph type="pic" sz="quarter" idx="10"/>
          </p:nvPr>
        </p:nvSpPr>
        <p:spPr>
          <a:xfrm>
            <a:off x="914400" y="3743325"/>
            <a:ext cx="3346450" cy="1881188"/>
          </a:xfrm>
        </p:spPr>
        <p:txBody>
          <a:bodyPr/>
          <a:lstStyle>
            <a:lvl1pPr marL="0" indent="0">
              <a:buNone/>
              <a:defRPr/>
            </a:lvl1pPr>
          </a:lstStyle>
          <a:p>
            <a:endParaRPr lang="de-DE"/>
          </a:p>
        </p:txBody>
      </p:sp>
      <p:sp>
        <p:nvSpPr>
          <p:cNvPr id="5" name="Bildplatzhalter 3">
            <a:extLst>
              <a:ext uri="{FF2B5EF4-FFF2-40B4-BE49-F238E27FC236}">
                <a16:creationId xmlns:a16="http://schemas.microsoft.com/office/drawing/2014/main" id="{2F1AA323-F969-8967-747F-1367F2A63D46}"/>
              </a:ext>
            </a:extLst>
          </p:cNvPr>
          <p:cNvSpPr>
            <a:spLocks noGrp="1"/>
          </p:cNvSpPr>
          <p:nvPr>
            <p:ph type="pic" sz="quarter" idx="11"/>
          </p:nvPr>
        </p:nvSpPr>
        <p:spPr>
          <a:xfrm>
            <a:off x="4579937" y="3743325"/>
            <a:ext cx="3346450" cy="1881188"/>
          </a:xfrm>
        </p:spPr>
        <p:txBody>
          <a:bodyPr/>
          <a:lstStyle>
            <a:lvl1pPr marL="0" indent="0">
              <a:buNone/>
              <a:defRPr/>
            </a:lvl1pPr>
          </a:lstStyle>
          <a:p>
            <a:endParaRPr lang="de-DE"/>
          </a:p>
        </p:txBody>
      </p:sp>
      <p:sp>
        <p:nvSpPr>
          <p:cNvPr id="7" name="Bildplatzhalter 3">
            <a:extLst>
              <a:ext uri="{FF2B5EF4-FFF2-40B4-BE49-F238E27FC236}">
                <a16:creationId xmlns:a16="http://schemas.microsoft.com/office/drawing/2014/main" id="{5EC8C6F1-37ED-4EEB-D46B-D4FEFF5C40D5}"/>
              </a:ext>
            </a:extLst>
          </p:cNvPr>
          <p:cNvSpPr>
            <a:spLocks noGrp="1"/>
          </p:cNvSpPr>
          <p:nvPr>
            <p:ph type="pic" sz="quarter" idx="12"/>
          </p:nvPr>
        </p:nvSpPr>
        <p:spPr>
          <a:xfrm>
            <a:off x="8085931" y="3743325"/>
            <a:ext cx="3346450" cy="1881188"/>
          </a:xfrm>
        </p:spPr>
        <p:txBody>
          <a:bodyPr/>
          <a:lstStyle>
            <a:lvl1pPr marL="0" indent="0">
              <a:buNone/>
              <a:defRPr/>
            </a:lvl1pPr>
          </a:lstStyle>
          <a:p>
            <a:endParaRPr lang="de-DE"/>
          </a:p>
        </p:txBody>
      </p:sp>
      <p:sp>
        <p:nvSpPr>
          <p:cNvPr id="13" name="Textplatzhalter 12">
            <a:extLst>
              <a:ext uri="{FF2B5EF4-FFF2-40B4-BE49-F238E27FC236}">
                <a16:creationId xmlns:a16="http://schemas.microsoft.com/office/drawing/2014/main" id="{524ED54E-9571-25A6-C0F0-681F435CA44F}"/>
              </a:ext>
            </a:extLst>
          </p:cNvPr>
          <p:cNvSpPr>
            <a:spLocks noGrp="1"/>
          </p:cNvSpPr>
          <p:nvPr>
            <p:ph type="body" sz="quarter" idx="13" hasCustomPrompt="1"/>
          </p:nvPr>
        </p:nvSpPr>
        <p:spPr>
          <a:xfrm>
            <a:off x="914400" y="5865813"/>
            <a:ext cx="3346450" cy="431800"/>
          </a:xfrm>
        </p:spPr>
        <p:txBody>
          <a:bodyPr>
            <a:normAutofit/>
          </a:bodyPr>
          <a:lstStyle>
            <a:lvl1pPr marL="0" indent="0">
              <a:buNone/>
              <a:defRPr sz="1800"/>
            </a:lvl1pPr>
          </a:lstStyle>
          <a:p>
            <a:pPr lvl="0"/>
            <a:r>
              <a:rPr lang="de-DE"/>
              <a:t>Titel des Bildes</a:t>
            </a:r>
          </a:p>
        </p:txBody>
      </p:sp>
      <p:sp>
        <p:nvSpPr>
          <p:cNvPr id="14" name="Textplatzhalter 12">
            <a:extLst>
              <a:ext uri="{FF2B5EF4-FFF2-40B4-BE49-F238E27FC236}">
                <a16:creationId xmlns:a16="http://schemas.microsoft.com/office/drawing/2014/main" id="{FF9E80AF-9ADE-1247-67B8-A64C1E4ECE59}"/>
              </a:ext>
            </a:extLst>
          </p:cNvPr>
          <p:cNvSpPr>
            <a:spLocks noGrp="1"/>
          </p:cNvSpPr>
          <p:nvPr>
            <p:ph type="body" sz="quarter" idx="14" hasCustomPrompt="1"/>
          </p:nvPr>
        </p:nvSpPr>
        <p:spPr>
          <a:xfrm>
            <a:off x="4579937" y="5865482"/>
            <a:ext cx="3346450" cy="431800"/>
          </a:xfrm>
        </p:spPr>
        <p:txBody>
          <a:bodyPr>
            <a:normAutofit/>
          </a:bodyPr>
          <a:lstStyle>
            <a:lvl1pPr marL="0" indent="0">
              <a:buNone/>
              <a:defRPr sz="1800"/>
            </a:lvl1pPr>
          </a:lstStyle>
          <a:p>
            <a:pPr lvl="0"/>
            <a:r>
              <a:rPr lang="de-DE"/>
              <a:t>Titel des Bildes</a:t>
            </a:r>
          </a:p>
        </p:txBody>
      </p:sp>
      <p:sp>
        <p:nvSpPr>
          <p:cNvPr id="15" name="Textplatzhalter 12">
            <a:extLst>
              <a:ext uri="{FF2B5EF4-FFF2-40B4-BE49-F238E27FC236}">
                <a16:creationId xmlns:a16="http://schemas.microsoft.com/office/drawing/2014/main" id="{26C6585A-5128-5B7C-8A49-D6D06D280125}"/>
              </a:ext>
            </a:extLst>
          </p:cNvPr>
          <p:cNvSpPr>
            <a:spLocks noGrp="1"/>
          </p:cNvSpPr>
          <p:nvPr>
            <p:ph type="body" sz="quarter" idx="15" hasCustomPrompt="1"/>
          </p:nvPr>
        </p:nvSpPr>
        <p:spPr>
          <a:xfrm>
            <a:off x="8085931" y="5865482"/>
            <a:ext cx="3346450" cy="431800"/>
          </a:xfrm>
        </p:spPr>
        <p:txBody>
          <a:bodyPr>
            <a:normAutofit/>
          </a:bodyPr>
          <a:lstStyle>
            <a:lvl1pPr marL="0" indent="0">
              <a:buNone/>
              <a:defRPr sz="1800"/>
            </a:lvl1pPr>
          </a:lstStyle>
          <a:p>
            <a:pPr lvl="0"/>
            <a:r>
              <a:rPr lang="de-DE"/>
              <a:t>Titel des Bildes</a:t>
            </a:r>
          </a:p>
        </p:txBody>
      </p:sp>
      <p:sp>
        <p:nvSpPr>
          <p:cNvPr id="3" name="Textfeld 2">
            <a:extLst>
              <a:ext uri="{FF2B5EF4-FFF2-40B4-BE49-F238E27FC236}">
                <a16:creationId xmlns:a16="http://schemas.microsoft.com/office/drawing/2014/main" id="{6E5DF0B4-510D-FBA0-6254-343A1915E5C2}"/>
              </a:ext>
            </a:extLst>
          </p:cNvPr>
          <p:cNvSpPr txBox="1"/>
          <p:nvPr userDrawn="1"/>
        </p:nvSpPr>
        <p:spPr>
          <a:xfrm>
            <a:off x="11130954" y="0"/>
            <a:ext cx="1061046" cy="523220"/>
          </a:xfrm>
          <a:prstGeom prst="rect">
            <a:avLst/>
          </a:prstGeom>
        </p:spPr>
        <p:style>
          <a:lnRef idx="3">
            <a:schemeClr val="lt1"/>
          </a:lnRef>
          <a:fillRef idx="1">
            <a:schemeClr val="accent6"/>
          </a:fillRef>
          <a:effectRef idx="1">
            <a:schemeClr val="accent6"/>
          </a:effectRef>
          <a:fontRef idx="minor">
            <a:schemeClr val="lt1"/>
          </a:fontRef>
        </p:style>
        <p:txBody>
          <a:bodyPr wrap="square" rtlCol="0">
            <a:spAutoFit/>
          </a:bodyPr>
          <a:lstStyle/>
          <a:p>
            <a:pPr algn="ctr"/>
            <a:r>
              <a:rPr lang="de-DE" sz="2800" noProof="0" dirty="0" err="1">
                <a:latin typeface="Euphemia" panose="020B0503040102020104" pitchFamily="34" charset="0"/>
              </a:rPr>
              <a:t>Str</a:t>
            </a:r>
            <a:endParaRPr lang="de-DE" sz="2800" noProof="0" dirty="0">
              <a:latin typeface="Euphemia" panose="020B0503040102020104" pitchFamily="34" charset="0"/>
            </a:endParaRPr>
          </a:p>
        </p:txBody>
      </p:sp>
    </p:spTree>
    <p:extLst>
      <p:ext uri="{BB962C8B-B14F-4D97-AF65-F5344CB8AC3E}">
        <p14:creationId xmlns:p14="http://schemas.microsoft.com/office/powerpoint/2010/main" val="38486772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Inhaltsverzeichnis">
    <p:spTree>
      <p:nvGrpSpPr>
        <p:cNvPr id="1" name=""/>
        <p:cNvGrpSpPr/>
        <p:nvPr/>
      </p:nvGrpSpPr>
      <p:grpSpPr>
        <a:xfrm>
          <a:off x="0" y="0"/>
          <a:ext cx="0" cy="0"/>
          <a:chOff x="0" y="0"/>
          <a:chExt cx="0" cy="0"/>
        </a:xfrm>
      </p:grpSpPr>
      <p:sp>
        <p:nvSpPr>
          <p:cNvPr id="6" name="Rechteck 5">
            <a:extLst>
              <a:ext uri="{FF2B5EF4-FFF2-40B4-BE49-F238E27FC236}">
                <a16:creationId xmlns:a16="http://schemas.microsoft.com/office/drawing/2014/main" id="{131A9ECA-E86F-6FA1-80B3-76EAB12FC82B}"/>
              </a:ext>
            </a:extLst>
          </p:cNvPr>
          <p:cNvSpPr/>
          <p:nvPr userDrawn="1"/>
        </p:nvSpPr>
        <p:spPr>
          <a:xfrm>
            <a:off x="571500" y="365125"/>
            <a:ext cx="11020425" cy="64928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noProof="0"/>
          </a:p>
        </p:txBody>
      </p:sp>
      <p:sp>
        <p:nvSpPr>
          <p:cNvPr id="5" name="Textfeld 4">
            <a:extLst>
              <a:ext uri="{FF2B5EF4-FFF2-40B4-BE49-F238E27FC236}">
                <a16:creationId xmlns:a16="http://schemas.microsoft.com/office/drawing/2014/main" id="{3449365C-BBF5-13F7-7034-C6DED5865A7D}"/>
              </a:ext>
            </a:extLst>
          </p:cNvPr>
          <p:cNvSpPr txBox="1"/>
          <p:nvPr userDrawn="1"/>
        </p:nvSpPr>
        <p:spPr>
          <a:xfrm>
            <a:off x="1017917" y="603849"/>
            <a:ext cx="9359660" cy="923330"/>
          </a:xfrm>
          <a:prstGeom prst="rect">
            <a:avLst/>
          </a:prstGeom>
          <a:noFill/>
        </p:spPr>
        <p:txBody>
          <a:bodyPr wrap="square" rtlCol="0">
            <a:spAutoFit/>
          </a:bodyPr>
          <a:lstStyle/>
          <a:p>
            <a:r>
              <a:rPr lang="de-DE" sz="5400" b="1" noProof="0">
                <a:latin typeface="Euphemia" panose="020B0503040102020104" pitchFamily="34" charset="0"/>
              </a:rPr>
              <a:t>Übersicht der Gütefaktoren</a:t>
            </a:r>
          </a:p>
        </p:txBody>
      </p:sp>
    </p:spTree>
    <p:extLst>
      <p:ext uri="{BB962C8B-B14F-4D97-AF65-F5344CB8AC3E}">
        <p14:creationId xmlns:p14="http://schemas.microsoft.com/office/powerpoint/2010/main" val="210699780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Audiodatei_Gewässergüte">
    <p:spTree>
      <p:nvGrpSpPr>
        <p:cNvPr id="1" name=""/>
        <p:cNvGrpSpPr/>
        <p:nvPr/>
      </p:nvGrpSpPr>
      <p:grpSpPr>
        <a:xfrm>
          <a:off x="0" y="0"/>
          <a:ext cx="0" cy="0"/>
          <a:chOff x="0" y="0"/>
          <a:chExt cx="0" cy="0"/>
        </a:xfrm>
      </p:grpSpPr>
      <p:sp>
        <p:nvSpPr>
          <p:cNvPr id="6" name="Rechteck 5">
            <a:extLst>
              <a:ext uri="{FF2B5EF4-FFF2-40B4-BE49-F238E27FC236}">
                <a16:creationId xmlns:a16="http://schemas.microsoft.com/office/drawing/2014/main" id="{131A9ECA-E86F-6FA1-80B3-76EAB12FC82B}"/>
              </a:ext>
            </a:extLst>
          </p:cNvPr>
          <p:cNvSpPr/>
          <p:nvPr userDrawn="1"/>
        </p:nvSpPr>
        <p:spPr>
          <a:xfrm>
            <a:off x="571500" y="365125"/>
            <a:ext cx="11020425" cy="64928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noProof="0"/>
          </a:p>
        </p:txBody>
      </p:sp>
      <p:sp>
        <p:nvSpPr>
          <p:cNvPr id="2" name="Textfeld 1">
            <a:extLst>
              <a:ext uri="{FF2B5EF4-FFF2-40B4-BE49-F238E27FC236}">
                <a16:creationId xmlns:a16="http://schemas.microsoft.com/office/drawing/2014/main" id="{C58A056C-936B-DB0B-60D9-98376DCE68C6}"/>
              </a:ext>
            </a:extLst>
          </p:cNvPr>
          <p:cNvSpPr txBox="1"/>
          <p:nvPr userDrawn="1"/>
        </p:nvSpPr>
        <p:spPr>
          <a:xfrm>
            <a:off x="1061047" y="820830"/>
            <a:ext cx="8850701" cy="193899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4000" b="1" i="0" u="none" strike="noStrike" kern="1200" cap="none" spc="0" normalizeH="0" baseline="0" noProof="0" dirty="0">
                <a:ln>
                  <a:noFill/>
                </a:ln>
                <a:solidFill>
                  <a:prstClr val="black"/>
                </a:solidFill>
                <a:effectLst/>
                <a:uLnTx/>
                <a:uFillTx/>
                <a:latin typeface="Euphemia" panose="020B0503040102020104" pitchFamily="34" charset="0"/>
                <a:ea typeface="+mn-ea"/>
                <a:cs typeface="+mn-cs"/>
              </a:rPr>
              <a:t>Fügt hier die Audio ein, in der ihr die Farbe und den Geruch des Wassers beschreibt. </a:t>
            </a:r>
            <a:endParaRPr lang="en-US" sz="1200" dirty="0"/>
          </a:p>
        </p:txBody>
      </p:sp>
      <p:sp>
        <p:nvSpPr>
          <p:cNvPr id="4" name="Textfeld 3">
            <a:extLst>
              <a:ext uri="{FF2B5EF4-FFF2-40B4-BE49-F238E27FC236}">
                <a16:creationId xmlns:a16="http://schemas.microsoft.com/office/drawing/2014/main" id="{D65FCE43-B115-0B16-8C0A-471972BCDC6D}"/>
              </a:ext>
            </a:extLst>
          </p:cNvPr>
          <p:cNvSpPr txBox="1"/>
          <p:nvPr userDrawn="1"/>
        </p:nvSpPr>
        <p:spPr>
          <a:xfrm>
            <a:off x="11130954" y="0"/>
            <a:ext cx="1061046" cy="523220"/>
          </a:xfrm>
          <a:prstGeom prst="rect">
            <a:avLst/>
          </a:prstGeom>
        </p:spPr>
        <p:style>
          <a:lnRef idx="3">
            <a:schemeClr val="lt1"/>
          </a:lnRef>
          <a:fillRef idx="1">
            <a:schemeClr val="accent6"/>
          </a:fillRef>
          <a:effectRef idx="1">
            <a:schemeClr val="accent6"/>
          </a:effectRef>
          <a:fontRef idx="minor">
            <a:schemeClr val="lt1"/>
          </a:fontRef>
        </p:style>
        <p:txBody>
          <a:bodyPr wrap="square" rtlCol="0">
            <a:spAutoFit/>
          </a:bodyPr>
          <a:lstStyle/>
          <a:p>
            <a:pPr algn="ctr"/>
            <a:r>
              <a:rPr lang="de-DE" sz="2800" noProof="0" dirty="0" err="1">
                <a:latin typeface="Euphemia" panose="020B0503040102020104" pitchFamily="34" charset="0"/>
              </a:rPr>
              <a:t>Str</a:t>
            </a:r>
            <a:endParaRPr lang="de-DE" sz="2800" noProof="0" dirty="0">
              <a:latin typeface="Euphemia" panose="020B0503040102020104" pitchFamily="34" charset="0"/>
            </a:endParaRPr>
          </a:p>
        </p:txBody>
      </p:sp>
      <p:sp>
        <p:nvSpPr>
          <p:cNvPr id="9" name="Textplatzhalter 19"/>
          <p:cNvSpPr>
            <a:spLocks noGrp="1"/>
          </p:cNvSpPr>
          <p:nvPr>
            <p:ph type="body" sz="quarter" idx="19" hasCustomPrompt="1"/>
          </p:nvPr>
        </p:nvSpPr>
        <p:spPr>
          <a:xfrm>
            <a:off x="1201270" y="3016018"/>
            <a:ext cx="3346450" cy="768350"/>
          </a:xfrm>
        </p:spPr>
        <p:txBody>
          <a:bodyPr>
            <a:normAutofit/>
          </a:bodyPr>
          <a:lstStyle>
            <a:lvl1pPr marL="0" indent="0">
              <a:buNone/>
              <a:defRPr sz="2400"/>
            </a:lvl1pPr>
          </a:lstStyle>
          <a:p>
            <a:r>
              <a:rPr lang="de-DE" dirty="0"/>
              <a:t>Audiodatei über Reiter „Einfügen“ hinzufügen</a:t>
            </a:r>
          </a:p>
        </p:txBody>
      </p:sp>
    </p:spTree>
    <p:extLst>
      <p:ext uri="{BB962C8B-B14F-4D97-AF65-F5344CB8AC3E}">
        <p14:creationId xmlns:p14="http://schemas.microsoft.com/office/powerpoint/2010/main" val="340025626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1_Infotext_Chemische Gewässergüte 1">
    <p:spTree>
      <p:nvGrpSpPr>
        <p:cNvPr id="1" name=""/>
        <p:cNvGrpSpPr/>
        <p:nvPr/>
      </p:nvGrpSpPr>
      <p:grpSpPr>
        <a:xfrm>
          <a:off x="0" y="0"/>
          <a:ext cx="0" cy="0"/>
          <a:chOff x="0" y="0"/>
          <a:chExt cx="0" cy="0"/>
        </a:xfrm>
      </p:grpSpPr>
      <p:sp>
        <p:nvSpPr>
          <p:cNvPr id="6" name="Rechteck 5">
            <a:extLst>
              <a:ext uri="{FF2B5EF4-FFF2-40B4-BE49-F238E27FC236}">
                <a16:creationId xmlns:a16="http://schemas.microsoft.com/office/drawing/2014/main" id="{131A9ECA-E86F-6FA1-80B3-76EAB12FC82B}"/>
              </a:ext>
            </a:extLst>
          </p:cNvPr>
          <p:cNvSpPr/>
          <p:nvPr userDrawn="1"/>
        </p:nvSpPr>
        <p:spPr>
          <a:xfrm>
            <a:off x="571500" y="365125"/>
            <a:ext cx="11020425" cy="64928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noProof="0"/>
          </a:p>
        </p:txBody>
      </p:sp>
      <p:sp>
        <p:nvSpPr>
          <p:cNvPr id="2" name="Textfeld 1">
            <a:extLst>
              <a:ext uri="{FF2B5EF4-FFF2-40B4-BE49-F238E27FC236}">
                <a16:creationId xmlns:a16="http://schemas.microsoft.com/office/drawing/2014/main" id="{C58A056C-936B-DB0B-60D9-98376DCE68C6}"/>
              </a:ext>
            </a:extLst>
          </p:cNvPr>
          <p:cNvSpPr txBox="1"/>
          <p:nvPr userDrawn="1"/>
        </p:nvSpPr>
        <p:spPr>
          <a:xfrm>
            <a:off x="1061046" y="560718"/>
            <a:ext cx="8850701" cy="92333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4000" b="1" i="0" u="none" strike="noStrike" kern="1200" cap="none" spc="0" normalizeH="0" baseline="0" noProof="0">
                <a:ln>
                  <a:noFill/>
                </a:ln>
                <a:solidFill>
                  <a:prstClr val="black"/>
                </a:solidFill>
                <a:effectLst/>
                <a:uLnTx/>
                <a:uFillTx/>
                <a:latin typeface="Euphemia" panose="020B0503040102020104" pitchFamily="34" charset="0"/>
                <a:ea typeface="+mn-ea"/>
                <a:cs typeface="+mn-cs"/>
              </a:rPr>
              <a:t>Chemische Gewässergüte</a:t>
            </a:r>
          </a:p>
          <a:p>
            <a:endParaRPr lang="en-US" sz="1200"/>
          </a:p>
        </p:txBody>
      </p:sp>
      <p:sp>
        <p:nvSpPr>
          <p:cNvPr id="4" name="Textfeld 3">
            <a:extLst>
              <a:ext uri="{FF2B5EF4-FFF2-40B4-BE49-F238E27FC236}">
                <a16:creationId xmlns:a16="http://schemas.microsoft.com/office/drawing/2014/main" id="{5CC7ED72-5BE1-EF1C-79D4-C00433910FF0}"/>
              </a:ext>
            </a:extLst>
          </p:cNvPr>
          <p:cNvSpPr txBox="1"/>
          <p:nvPr userDrawn="1"/>
        </p:nvSpPr>
        <p:spPr>
          <a:xfrm>
            <a:off x="1061047" y="1744160"/>
            <a:ext cx="9454554" cy="4150239"/>
          </a:xfrm>
          <a:prstGeom prst="rect">
            <a:avLst/>
          </a:prstGeom>
          <a:noFill/>
        </p:spPr>
        <p:txBody>
          <a:bodyPr wrap="square" rtlCol="0">
            <a:spAutoFit/>
          </a:bodyPr>
          <a:lstStyle/>
          <a:p>
            <a:pPr algn="just">
              <a:lnSpc>
                <a:spcPct val="150000"/>
              </a:lnSpc>
            </a:pPr>
            <a:r>
              <a:rPr lang="de-DE" sz="180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Diese Messergebnisse zeigen nur den </a:t>
            </a:r>
            <a:r>
              <a:rPr lang="de-DE" sz="1800" u="sng">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momentanen Zustand</a:t>
            </a:r>
            <a:r>
              <a:rPr lang="de-DE" sz="180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 der Wasserqualität an. Bedeutsam sind die Parameter, die mit einer Bewertungsstufe schlechter 2 bewertet werden.</a:t>
            </a:r>
          </a:p>
          <a:p>
            <a:pPr algn="just">
              <a:lnSpc>
                <a:spcPct val="150000"/>
              </a:lnSpc>
            </a:pPr>
            <a:r>
              <a:rPr lang="de-DE" sz="180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 </a:t>
            </a:r>
          </a:p>
          <a:p>
            <a:pPr algn="just">
              <a:lnSpc>
                <a:spcPct val="150000"/>
              </a:lnSpc>
            </a:pPr>
            <a:r>
              <a:rPr lang="de-DE" sz="1800" b="1">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Generell gilt:</a:t>
            </a:r>
            <a:endParaRPr lang="de-DE" sz="180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p>
            <a:pPr marL="742950" lvl="1" indent="-285750" algn="just" fontAlgn="base">
              <a:lnSpc>
                <a:spcPct val="150000"/>
              </a:lnSpc>
              <a:buSzPts val="1450"/>
              <a:buFont typeface="Symbol" pitchFamily="2" charset="2"/>
              <a:buChar char="-"/>
            </a:pPr>
            <a:r>
              <a:rPr lang="de-DE" sz="1800" u="none" strike="noStrike" kern="0" spc="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Die Wasserprobe muss aus der „fließenden Welle“ entnommen werden, also </a:t>
            </a:r>
            <a:r>
              <a:rPr lang="de-DE" sz="1800" u="sng" strike="noStrike" kern="0" spc="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aus der Mitte des Gewässers</a:t>
            </a:r>
            <a:r>
              <a:rPr lang="de-DE" sz="1800" u="none" strike="noStrike" kern="0" spc="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 und nicht am Rand.</a:t>
            </a:r>
          </a:p>
          <a:p>
            <a:pPr marL="742950" lvl="1" indent="-285750" algn="just" fontAlgn="base">
              <a:lnSpc>
                <a:spcPct val="150000"/>
              </a:lnSpc>
              <a:buSzPts val="1450"/>
              <a:buFont typeface="Symbol" pitchFamily="2" charset="2"/>
              <a:buChar char="-"/>
            </a:pPr>
            <a:r>
              <a:rPr lang="de-DE" sz="1800" u="none" strike="noStrike" kern="0" spc="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Bei der Entnahme wird das Gefäß </a:t>
            </a:r>
            <a:r>
              <a:rPr lang="de-DE" sz="1800" u="sng" strike="noStrike" kern="0" spc="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schräg und entgegen der Fließrichtung</a:t>
            </a:r>
            <a:r>
              <a:rPr lang="de-DE" sz="1800" u="none" strike="noStrike" kern="0" spc="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 gehalten.</a:t>
            </a:r>
          </a:p>
          <a:p>
            <a:pPr algn="just">
              <a:lnSpc>
                <a:spcPct val="150000"/>
              </a:lnSpc>
            </a:pPr>
            <a:endParaRPr lang="de-DE" sz="1600" u="none" strike="noStrike" kern="0" spc="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p:txBody>
      </p:sp>
      <p:sp>
        <p:nvSpPr>
          <p:cNvPr id="5" name="Textfeld 4">
            <a:extLst>
              <a:ext uri="{FF2B5EF4-FFF2-40B4-BE49-F238E27FC236}">
                <a16:creationId xmlns:a16="http://schemas.microsoft.com/office/drawing/2014/main" id="{E811F72A-21AD-8043-53D6-ABB95A44A65E}"/>
              </a:ext>
            </a:extLst>
          </p:cNvPr>
          <p:cNvSpPr txBox="1"/>
          <p:nvPr userDrawn="1"/>
        </p:nvSpPr>
        <p:spPr>
          <a:xfrm>
            <a:off x="11130954" y="0"/>
            <a:ext cx="1061046" cy="523220"/>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pPr algn="ctr"/>
            <a:r>
              <a:rPr lang="de-DE" sz="2800" noProof="0" dirty="0" err="1">
                <a:latin typeface="Euphemia" panose="020B0503040102020104" pitchFamily="34" charset="0"/>
              </a:rPr>
              <a:t>Ch</a:t>
            </a:r>
            <a:endParaRPr lang="de-DE" sz="2800" noProof="0" dirty="0">
              <a:latin typeface="Euphemia" panose="020B0503040102020104" pitchFamily="34" charset="0"/>
            </a:endParaRPr>
          </a:p>
        </p:txBody>
      </p:sp>
    </p:spTree>
    <p:extLst>
      <p:ext uri="{BB962C8B-B14F-4D97-AF65-F5344CB8AC3E}">
        <p14:creationId xmlns:p14="http://schemas.microsoft.com/office/powerpoint/2010/main" val="267619967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2_Infotext_Chemische Gewässergüte 2">
    <p:spTree>
      <p:nvGrpSpPr>
        <p:cNvPr id="1" name=""/>
        <p:cNvGrpSpPr/>
        <p:nvPr/>
      </p:nvGrpSpPr>
      <p:grpSpPr>
        <a:xfrm>
          <a:off x="0" y="0"/>
          <a:ext cx="0" cy="0"/>
          <a:chOff x="0" y="0"/>
          <a:chExt cx="0" cy="0"/>
        </a:xfrm>
      </p:grpSpPr>
      <p:sp>
        <p:nvSpPr>
          <p:cNvPr id="6" name="Rechteck 5">
            <a:extLst>
              <a:ext uri="{FF2B5EF4-FFF2-40B4-BE49-F238E27FC236}">
                <a16:creationId xmlns:a16="http://schemas.microsoft.com/office/drawing/2014/main" id="{131A9ECA-E86F-6FA1-80B3-76EAB12FC82B}"/>
              </a:ext>
            </a:extLst>
          </p:cNvPr>
          <p:cNvSpPr/>
          <p:nvPr userDrawn="1"/>
        </p:nvSpPr>
        <p:spPr>
          <a:xfrm>
            <a:off x="571500" y="365125"/>
            <a:ext cx="11020425" cy="64928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noProof="0"/>
          </a:p>
        </p:txBody>
      </p:sp>
      <p:sp>
        <p:nvSpPr>
          <p:cNvPr id="2" name="Textfeld 1">
            <a:extLst>
              <a:ext uri="{FF2B5EF4-FFF2-40B4-BE49-F238E27FC236}">
                <a16:creationId xmlns:a16="http://schemas.microsoft.com/office/drawing/2014/main" id="{C58A056C-936B-DB0B-60D9-98376DCE68C6}"/>
              </a:ext>
            </a:extLst>
          </p:cNvPr>
          <p:cNvSpPr txBox="1"/>
          <p:nvPr userDrawn="1"/>
        </p:nvSpPr>
        <p:spPr>
          <a:xfrm>
            <a:off x="1061046" y="560718"/>
            <a:ext cx="8850701" cy="92333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4000" b="1" i="0" u="none" strike="noStrike" kern="1200" cap="none" spc="0" normalizeH="0" baseline="0" noProof="0">
                <a:ln>
                  <a:noFill/>
                </a:ln>
                <a:solidFill>
                  <a:prstClr val="black"/>
                </a:solidFill>
                <a:effectLst/>
                <a:uLnTx/>
                <a:uFillTx/>
                <a:latin typeface="Euphemia" panose="020B0503040102020104" pitchFamily="34" charset="0"/>
                <a:ea typeface="+mn-ea"/>
                <a:cs typeface="+mn-cs"/>
              </a:rPr>
              <a:t>Parameter: pH-Wert</a:t>
            </a:r>
          </a:p>
          <a:p>
            <a:endParaRPr lang="en-US" sz="1200"/>
          </a:p>
        </p:txBody>
      </p:sp>
      <p:sp>
        <p:nvSpPr>
          <p:cNvPr id="4" name="Textfeld 3">
            <a:extLst>
              <a:ext uri="{FF2B5EF4-FFF2-40B4-BE49-F238E27FC236}">
                <a16:creationId xmlns:a16="http://schemas.microsoft.com/office/drawing/2014/main" id="{5CC7ED72-5BE1-EF1C-79D4-C00433910FF0}"/>
              </a:ext>
            </a:extLst>
          </p:cNvPr>
          <p:cNvSpPr txBox="1"/>
          <p:nvPr userDrawn="1"/>
        </p:nvSpPr>
        <p:spPr>
          <a:xfrm>
            <a:off x="1061047" y="1744160"/>
            <a:ext cx="9454554" cy="4150239"/>
          </a:xfrm>
          <a:prstGeom prst="rect">
            <a:avLst/>
          </a:prstGeom>
          <a:noFill/>
        </p:spPr>
        <p:txBody>
          <a:bodyPr wrap="square" rtlCol="0">
            <a:spAutoFit/>
          </a:bodyPr>
          <a:lstStyle/>
          <a:p>
            <a:pPr marL="0" marR="0" lvl="0" indent="0" algn="just" defTabSz="914400" rtl="0" eaLnBrk="1" fontAlgn="auto" latinLnBrk="0" hangingPunct="1">
              <a:lnSpc>
                <a:spcPct val="150000"/>
              </a:lnSpc>
              <a:spcBef>
                <a:spcPts val="0"/>
              </a:spcBef>
              <a:spcAft>
                <a:spcPts val="0"/>
              </a:spcAft>
              <a:buClrTx/>
              <a:buSzTx/>
              <a:buFontTx/>
              <a:buNone/>
              <a:tabLst/>
              <a:defRPr/>
            </a:pPr>
            <a:r>
              <a:rPr lang="de-DE" sz="180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Normalerweise liegt der pH-Wert eines Gewässers zwischen 6,5 und 8,5. Der pH-Wert beeinflusst sowohl direkt als auch indirekt viele Prozesse. So sind Werte &lt;4 und &gt;10 giftig für viele Wasserlebewesen. Auch starke Schwankungen des pH-Werts sind gefährlich.</a:t>
            </a:r>
          </a:p>
          <a:p>
            <a:pPr marL="0" marR="0" lvl="0" indent="0" algn="just" defTabSz="914400" rtl="0" eaLnBrk="1" fontAlgn="auto" latinLnBrk="0" hangingPunct="1">
              <a:lnSpc>
                <a:spcPct val="150000"/>
              </a:lnSpc>
              <a:spcBef>
                <a:spcPts val="0"/>
              </a:spcBef>
              <a:spcAft>
                <a:spcPts val="0"/>
              </a:spcAft>
              <a:buClrTx/>
              <a:buSzTx/>
              <a:buFontTx/>
              <a:buNone/>
              <a:tabLst/>
              <a:defRPr/>
            </a:pPr>
            <a:endParaRPr lang="de-DE" sz="180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p>
            <a:pPr algn="just">
              <a:lnSpc>
                <a:spcPct val="150000"/>
              </a:lnSpc>
            </a:pPr>
            <a:r>
              <a:rPr lang="de-DE" sz="180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Bei niedrigen pH-Werten spricht man von einer Versauerung des Gewässers: Die kalkhaltige Schale von Muscheln, Schnecken und Krebstieren löst sich auf. Die Giftwirkung von bestimmten Substanzen wird verstärkt. Algen und Wasserpflanzen können nicht mehr wachsen, da ihnen wichtige Stoffe fehlen.</a:t>
            </a:r>
          </a:p>
          <a:p>
            <a:pPr algn="just">
              <a:lnSpc>
                <a:spcPct val="150000"/>
              </a:lnSpc>
            </a:pPr>
            <a:r>
              <a:rPr lang="de-DE" sz="180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Bei sehr hohen pH-Werten kommt es zu einer Zunahme des giftigen Stoffes Ammoniak.</a:t>
            </a:r>
          </a:p>
          <a:p>
            <a:pPr algn="just">
              <a:lnSpc>
                <a:spcPct val="150000"/>
              </a:lnSpc>
            </a:pPr>
            <a:endParaRPr lang="de-DE" sz="1600" u="none" strike="noStrike" kern="0" spc="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p:txBody>
      </p:sp>
      <p:sp>
        <p:nvSpPr>
          <p:cNvPr id="5" name="Textfeld 4">
            <a:extLst>
              <a:ext uri="{FF2B5EF4-FFF2-40B4-BE49-F238E27FC236}">
                <a16:creationId xmlns:a16="http://schemas.microsoft.com/office/drawing/2014/main" id="{CAF670D5-AF5F-C353-B745-96A1DA3B1099}"/>
              </a:ext>
            </a:extLst>
          </p:cNvPr>
          <p:cNvSpPr txBox="1"/>
          <p:nvPr userDrawn="1"/>
        </p:nvSpPr>
        <p:spPr>
          <a:xfrm>
            <a:off x="11130954" y="0"/>
            <a:ext cx="1061046" cy="523220"/>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pPr algn="ctr"/>
            <a:r>
              <a:rPr lang="de-DE" sz="2800" noProof="0" dirty="0" err="1">
                <a:latin typeface="Euphemia" panose="020B0503040102020104" pitchFamily="34" charset="0"/>
              </a:rPr>
              <a:t>Ch</a:t>
            </a:r>
            <a:endParaRPr lang="de-DE" sz="2800" noProof="0" dirty="0">
              <a:latin typeface="Euphemia" panose="020B0503040102020104" pitchFamily="34" charset="0"/>
            </a:endParaRPr>
          </a:p>
        </p:txBody>
      </p:sp>
    </p:spTree>
    <p:extLst>
      <p:ext uri="{BB962C8B-B14F-4D97-AF65-F5344CB8AC3E}">
        <p14:creationId xmlns:p14="http://schemas.microsoft.com/office/powerpoint/2010/main" val="174182305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3_Infotext_Chemische Gewässergüte 3">
    <p:spTree>
      <p:nvGrpSpPr>
        <p:cNvPr id="1" name=""/>
        <p:cNvGrpSpPr/>
        <p:nvPr/>
      </p:nvGrpSpPr>
      <p:grpSpPr>
        <a:xfrm>
          <a:off x="0" y="0"/>
          <a:ext cx="0" cy="0"/>
          <a:chOff x="0" y="0"/>
          <a:chExt cx="0" cy="0"/>
        </a:xfrm>
      </p:grpSpPr>
      <p:sp>
        <p:nvSpPr>
          <p:cNvPr id="6" name="Rechteck 5">
            <a:extLst>
              <a:ext uri="{FF2B5EF4-FFF2-40B4-BE49-F238E27FC236}">
                <a16:creationId xmlns:a16="http://schemas.microsoft.com/office/drawing/2014/main" id="{131A9ECA-E86F-6FA1-80B3-76EAB12FC82B}"/>
              </a:ext>
            </a:extLst>
          </p:cNvPr>
          <p:cNvSpPr/>
          <p:nvPr userDrawn="1"/>
        </p:nvSpPr>
        <p:spPr>
          <a:xfrm>
            <a:off x="571500" y="365125"/>
            <a:ext cx="11020425" cy="64928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noProof="0"/>
          </a:p>
        </p:txBody>
      </p:sp>
      <p:sp>
        <p:nvSpPr>
          <p:cNvPr id="2" name="Textfeld 1">
            <a:extLst>
              <a:ext uri="{FF2B5EF4-FFF2-40B4-BE49-F238E27FC236}">
                <a16:creationId xmlns:a16="http://schemas.microsoft.com/office/drawing/2014/main" id="{C58A056C-936B-DB0B-60D9-98376DCE68C6}"/>
              </a:ext>
            </a:extLst>
          </p:cNvPr>
          <p:cNvSpPr txBox="1"/>
          <p:nvPr userDrawn="1"/>
        </p:nvSpPr>
        <p:spPr>
          <a:xfrm>
            <a:off x="1061046" y="560718"/>
            <a:ext cx="8850701" cy="92333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4000" b="1" i="0" u="none" strike="noStrike" kern="1200" cap="none" spc="0" normalizeH="0" baseline="0" noProof="0">
                <a:ln>
                  <a:noFill/>
                </a:ln>
                <a:solidFill>
                  <a:prstClr val="black"/>
                </a:solidFill>
                <a:effectLst/>
                <a:uLnTx/>
                <a:uFillTx/>
                <a:latin typeface="Euphemia" panose="020B0503040102020104" pitchFamily="34" charset="0"/>
                <a:ea typeface="+mn-ea"/>
                <a:cs typeface="+mn-cs"/>
              </a:rPr>
              <a:t>Parameter: Ammonium</a:t>
            </a:r>
          </a:p>
          <a:p>
            <a:endParaRPr lang="en-US" sz="1200"/>
          </a:p>
        </p:txBody>
      </p:sp>
      <p:sp>
        <p:nvSpPr>
          <p:cNvPr id="4" name="Textfeld 3">
            <a:extLst>
              <a:ext uri="{FF2B5EF4-FFF2-40B4-BE49-F238E27FC236}">
                <a16:creationId xmlns:a16="http://schemas.microsoft.com/office/drawing/2014/main" id="{5CC7ED72-5BE1-EF1C-79D4-C00433910FF0}"/>
              </a:ext>
            </a:extLst>
          </p:cNvPr>
          <p:cNvSpPr txBox="1"/>
          <p:nvPr userDrawn="1"/>
        </p:nvSpPr>
        <p:spPr>
          <a:xfrm>
            <a:off x="1061047" y="1744160"/>
            <a:ext cx="9454554" cy="3627019"/>
          </a:xfrm>
          <a:prstGeom prst="rect">
            <a:avLst/>
          </a:prstGeom>
          <a:noFill/>
        </p:spPr>
        <p:txBody>
          <a:bodyPr wrap="square" rtlCol="0">
            <a:spAutoFit/>
          </a:bodyPr>
          <a:lstStyle/>
          <a:p>
            <a:pPr algn="just">
              <a:lnSpc>
                <a:spcPct val="150000"/>
              </a:lnSpc>
            </a:pPr>
            <a:r>
              <a:rPr lang="de-DE" sz="180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Ammonium entsteht durch den Abbau von stickstoffhaltigen Substanzen wie Proteine, Aminosäuren und Harnstoff. Zusätzlich wird Ammonium ständig durch den Stickstoffkreislauf (siehe QR-Code) freigesetzt.</a:t>
            </a:r>
          </a:p>
          <a:p>
            <a:pPr algn="just">
              <a:lnSpc>
                <a:spcPct val="150000"/>
              </a:lnSpc>
            </a:pPr>
            <a:r>
              <a:rPr lang="de-DE" sz="180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Durch einen hohen Ammonium-Gehalt steigt die Eutrophierungsgefahr (siehe QR-Code) und die Bildung von giftigem Ammoniak.</a:t>
            </a:r>
          </a:p>
          <a:p>
            <a:pPr>
              <a:lnSpc>
                <a:spcPct val="150000"/>
              </a:lnSpc>
            </a:pPr>
            <a:r>
              <a:rPr lang="de-DE" sz="1800">
                <a:ln>
                  <a:noFill/>
                </a:ln>
                <a:solidFill>
                  <a:srgbClr val="000000"/>
                </a:solidFill>
                <a:effectLst/>
                <a:latin typeface="Times New Roman" panose="02020603050405020304" pitchFamily="18" charset="0"/>
                <a:ea typeface="Arial Unicode MS" panose="020B0604020202020204" pitchFamily="34" charset="-128"/>
                <a:cs typeface="Arial Unicode MS" panose="020B0604020202020204" pitchFamily="34" charset="-128"/>
              </a:rPr>
              <a:t> </a:t>
            </a:r>
          </a:p>
          <a:p>
            <a:pPr>
              <a:lnSpc>
                <a:spcPct val="150000"/>
              </a:lnSpc>
            </a:pPr>
            <a:r>
              <a:rPr lang="de-DE" sz="1800">
                <a:ln>
                  <a:noFill/>
                </a:ln>
                <a:solidFill>
                  <a:srgbClr val="000000"/>
                </a:solidFill>
                <a:effectLst/>
                <a:latin typeface="Times New Roman" panose="02020603050405020304" pitchFamily="18" charset="0"/>
                <a:ea typeface="Arial Unicode MS" panose="020B0604020202020204" pitchFamily="34" charset="-128"/>
                <a:cs typeface="Arial Unicode MS" panose="020B0604020202020204" pitchFamily="34" charset="-128"/>
              </a:rPr>
              <a:t> </a:t>
            </a:r>
          </a:p>
          <a:p>
            <a:r>
              <a:rPr lang="en-US" sz="1000">
                <a:effectLst/>
                <a:latin typeface="Euphemia" panose="020B0503040102020104" pitchFamily="34" charset="0"/>
                <a:ea typeface="Arial Unicode MS" panose="020B0604020202020204" pitchFamily="34" charset="-128"/>
              </a:rPr>
              <a:t>Quelle: Graw, M. (2001). DETAILLIERTE ERL</a:t>
            </a:r>
            <a:r>
              <a:rPr lang="de-DE" sz="1000">
                <a:effectLst/>
                <a:latin typeface="Euphemia" panose="020B0503040102020104" pitchFamily="34" charset="0"/>
                <a:ea typeface="Arial Unicode MS" panose="020B0604020202020204" pitchFamily="34" charset="-128"/>
              </a:rPr>
              <a:t>Ä</a:t>
            </a:r>
            <a:r>
              <a:rPr lang="en-US" sz="1000">
                <a:effectLst/>
                <a:latin typeface="Euphemia" panose="020B0503040102020104" pitchFamily="34" charset="0"/>
                <a:ea typeface="Arial Unicode MS" panose="020B0604020202020204" pitchFamily="34" charset="-128"/>
              </a:rPr>
              <a:t>UTERUNGEN ZUR BEWERTUNG. In: </a:t>
            </a:r>
            <a:r>
              <a:rPr lang="en-US" sz="1000" err="1">
                <a:effectLst/>
                <a:latin typeface="Euphemia" panose="020B0503040102020104" pitchFamily="34" charset="0"/>
                <a:ea typeface="Arial Unicode MS" panose="020B0604020202020204" pitchFamily="34" charset="-128"/>
              </a:rPr>
              <a:t>Vereinigung</a:t>
            </a:r>
            <a:r>
              <a:rPr lang="en-US" sz="1000">
                <a:effectLst/>
                <a:latin typeface="Euphemia" panose="020B0503040102020104" pitchFamily="34" charset="0"/>
                <a:ea typeface="Arial Unicode MS" panose="020B0604020202020204" pitchFamily="34" charset="-128"/>
              </a:rPr>
              <a:t> </a:t>
            </a:r>
            <a:r>
              <a:rPr lang="en-US" sz="1000" err="1">
                <a:effectLst/>
                <a:latin typeface="Euphemia" panose="020B0503040102020104" pitchFamily="34" charset="0"/>
                <a:ea typeface="Arial Unicode MS" panose="020B0604020202020204" pitchFamily="34" charset="-128"/>
              </a:rPr>
              <a:t>Deutscher</a:t>
            </a:r>
            <a:r>
              <a:rPr lang="en-US" sz="1000">
                <a:effectLst/>
                <a:latin typeface="Euphemia" panose="020B0503040102020104" pitchFamily="34" charset="0"/>
                <a:ea typeface="Arial Unicode MS" panose="020B0604020202020204" pitchFamily="34" charset="-128"/>
              </a:rPr>
              <a:t> </a:t>
            </a:r>
            <a:r>
              <a:rPr lang="en-US" sz="1000" err="1">
                <a:effectLst/>
                <a:latin typeface="Euphemia" panose="020B0503040102020104" pitchFamily="34" charset="0"/>
                <a:ea typeface="Arial Unicode MS" panose="020B0604020202020204" pitchFamily="34" charset="-128"/>
              </a:rPr>
              <a:t>Gewässerschutz</a:t>
            </a:r>
            <a:r>
              <a:rPr lang="en-US" sz="1000">
                <a:effectLst/>
                <a:latin typeface="Euphemia" panose="020B0503040102020104" pitchFamily="34" charset="0"/>
                <a:ea typeface="Arial Unicode MS" panose="020B0604020202020204" pitchFamily="34" charset="-128"/>
              </a:rPr>
              <a:t> </a:t>
            </a:r>
            <a:r>
              <a:rPr lang="en-US" sz="1000" err="1">
                <a:effectLst/>
                <a:latin typeface="Euphemia" panose="020B0503040102020104" pitchFamily="34" charset="0"/>
                <a:ea typeface="Arial Unicode MS" panose="020B0604020202020204" pitchFamily="34" charset="-128"/>
              </a:rPr>
              <a:t>e.V.</a:t>
            </a:r>
            <a:r>
              <a:rPr lang="en-US" sz="1000">
                <a:effectLst/>
                <a:latin typeface="Euphemia" panose="020B0503040102020104" pitchFamily="34" charset="0"/>
                <a:ea typeface="Arial Unicode MS" panose="020B0604020202020204" pitchFamily="34" charset="-128"/>
              </a:rPr>
              <a:t> (</a:t>
            </a:r>
            <a:r>
              <a:rPr lang="en-US" sz="1000" err="1">
                <a:effectLst/>
                <a:latin typeface="Euphemia" panose="020B0503040102020104" pitchFamily="34" charset="0"/>
                <a:ea typeface="Arial Unicode MS" panose="020B0604020202020204" pitchFamily="34" charset="-128"/>
              </a:rPr>
              <a:t>Hrsg</a:t>
            </a:r>
            <a:r>
              <a:rPr lang="en-US" sz="1000">
                <a:effectLst/>
                <a:latin typeface="Euphemia" panose="020B0503040102020104" pitchFamily="34" charset="0"/>
                <a:ea typeface="Arial Unicode MS" panose="020B0604020202020204" pitchFamily="34" charset="-128"/>
              </a:rPr>
              <a:t>.), </a:t>
            </a:r>
            <a:r>
              <a:rPr lang="en-US" sz="1000" err="1">
                <a:effectLst/>
                <a:latin typeface="Euphemia" panose="020B0503040102020104" pitchFamily="34" charset="0"/>
                <a:ea typeface="Arial Unicode MS" panose="020B0604020202020204" pitchFamily="34" charset="-128"/>
              </a:rPr>
              <a:t>Ökologische</a:t>
            </a:r>
            <a:r>
              <a:rPr lang="en-US" sz="1000">
                <a:effectLst/>
                <a:latin typeface="Euphemia" panose="020B0503040102020104" pitchFamily="34" charset="0"/>
                <a:ea typeface="Arial Unicode MS" panose="020B0604020202020204" pitchFamily="34" charset="-128"/>
              </a:rPr>
              <a:t> </a:t>
            </a:r>
            <a:r>
              <a:rPr lang="en-US" sz="1000" err="1">
                <a:effectLst/>
                <a:latin typeface="Euphemia" panose="020B0503040102020104" pitchFamily="34" charset="0"/>
                <a:ea typeface="Arial Unicode MS" panose="020B0604020202020204" pitchFamily="34" charset="-128"/>
              </a:rPr>
              <a:t>Bewertung</a:t>
            </a:r>
            <a:r>
              <a:rPr lang="en-US" sz="1000">
                <a:effectLst/>
                <a:latin typeface="Euphemia" panose="020B0503040102020104" pitchFamily="34" charset="0"/>
                <a:ea typeface="Arial Unicode MS" panose="020B0604020202020204" pitchFamily="34" charset="-128"/>
              </a:rPr>
              <a:t> von </a:t>
            </a:r>
            <a:r>
              <a:rPr lang="en-US" sz="1000" err="1">
                <a:effectLst/>
                <a:latin typeface="Euphemia" panose="020B0503040102020104" pitchFamily="34" charset="0"/>
                <a:ea typeface="Arial Unicode MS" panose="020B0604020202020204" pitchFamily="34" charset="-128"/>
              </a:rPr>
              <a:t>Fließ</a:t>
            </a:r>
            <a:r>
              <a:rPr lang="nl-NL" sz="1000" err="1">
                <a:effectLst/>
                <a:latin typeface="Euphemia" panose="020B0503040102020104" pitchFamily="34" charset="0"/>
                <a:ea typeface="Arial Unicode MS" panose="020B0604020202020204" pitchFamily="34" charset="-128"/>
              </a:rPr>
              <a:t>gew</a:t>
            </a:r>
            <a:r>
              <a:rPr lang="en-US" sz="1000" err="1">
                <a:effectLst/>
                <a:latin typeface="Euphemia" panose="020B0503040102020104" pitchFamily="34" charset="0"/>
                <a:ea typeface="Arial Unicode MS" panose="020B0604020202020204" pitchFamily="34" charset="-128"/>
              </a:rPr>
              <a:t>ässern</a:t>
            </a:r>
            <a:r>
              <a:rPr lang="en-US" sz="1000">
                <a:effectLst/>
                <a:latin typeface="Euphemia" panose="020B0503040102020104" pitchFamily="34" charset="0"/>
                <a:ea typeface="Arial Unicode MS" panose="020B0604020202020204" pitchFamily="34" charset="-128"/>
              </a:rPr>
              <a:t>. </a:t>
            </a:r>
            <a:r>
              <a:rPr lang="en-US" sz="1000" err="1">
                <a:effectLst/>
                <a:latin typeface="Euphemia" panose="020B0503040102020104" pitchFamily="34" charset="0"/>
                <a:ea typeface="Arial Unicode MS" panose="020B0604020202020204" pitchFamily="34" charset="-128"/>
              </a:rPr>
              <a:t>Schriftenreihe</a:t>
            </a:r>
            <a:r>
              <a:rPr lang="en-US" sz="1000">
                <a:effectLst/>
                <a:latin typeface="Euphemia" panose="020B0503040102020104" pitchFamily="34" charset="0"/>
                <a:ea typeface="Arial Unicode MS" panose="020B0604020202020204" pitchFamily="34" charset="-128"/>
              </a:rPr>
              <a:t> </a:t>
            </a:r>
            <a:r>
              <a:rPr lang="de-DE" sz="100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a:t>
            </a:r>
          </a:p>
          <a:p>
            <a:pPr algn="just">
              <a:lnSpc>
                <a:spcPct val="150000"/>
              </a:lnSpc>
            </a:pPr>
            <a:endParaRPr lang="de-DE" sz="1600" u="none" strike="noStrike" kern="0" spc="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p:txBody>
      </p:sp>
      <p:sp>
        <p:nvSpPr>
          <p:cNvPr id="5" name="Textfeld 4">
            <a:extLst>
              <a:ext uri="{FF2B5EF4-FFF2-40B4-BE49-F238E27FC236}">
                <a16:creationId xmlns:a16="http://schemas.microsoft.com/office/drawing/2014/main" id="{8504A345-52CC-56BD-818B-FA9C8408C672}"/>
              </a:ext>
            </a:extLst>
          </p:cNvPr>
          <p:cNvSpPr txBox="1"/>
          <p:nvPr userDrawn="1"/>
        </p:nvSpPr>
        <p:spPr>
          <a:xfrm>
            <a:off x="11130954" y="0"/>
            <a:ext cx="1061046" cy="523220"/>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pPr algn="ctr"/>
            <a:r>
              <a:rPr lang="de-DE" sz="2800" noProof="0" dirty="0" err="1">
                <a:latin typeface="Euphemia" panose="020B0503040102020104" pitchFamily="34" charset="0"/>
              </a:rPr>
              <a:t>Ch</a:t>
            </a:r>
            <a:endParaRPr lang="de-DE" sz="2800" noProof="0" dirty="0">
              <a:latin typeface="Euphemia" panose="020B0503040102020104" pitchFamily="34" charset="0"/>
            </a:endParaRPr>
          </a:p>
        </p:txBody>
      </p:sp>
    </p:spTree>
    <p:extLst>
      <p:ext uri="{BB962C8B-B14F-4D97-AF65-F5344CB8AC3E}">
        <p14:creationId xmlns:p14="http://schemas.microsoft.com/office/powerpoint/2010/main" val="269199143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1_Aufgaben_Chemische Gewässergüte 1">
    <p:spTree>
      <p:nvGrpSpPr>
        <p:cNvPr id="1" name=""/>
        <p:cNvGrpSpPr/>
        <p:nvPr/>
      </p:nvGrpSpPr>
      <p:grpSpPr>
        <a:xfrm>
          <a:off x="0" y="0"/>
          <a:ext cx="0" cy="0"/>
          <a:chOff x="0" y="0"/>
          <a:chExt cx="0" cy="0"/>
        </a:xfrm>
      </p:grpSpPr>
      <p:sp>
        <p:nvSpPr>
          <p:cNvPr id="6" name="Rechteck 5">
            <a:extLst>
              <a:ext uri="{FF2B5EF4-FFF2-40B4-BE49-F238E27FC236}">
                <a16:creationId xmlns:a16="http://schemas.microsoft.com/office/drawing/2014/main" id="{131A9ECA-E86F-6FA1-80B3-76EAB12FC82B}"/>
              </a:ext>
            </a:extLst>
          </p:cNvPr>
          <p:cNvSpPr/>
          <p:nvPr userDrawn="1"/>
        </p:nvSpPr>
        <p:spPr>
          <a:xfrm>
            <a:off x="571500" y="365125"/>
            <a:ext cx="11020425" cy="64928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noProof="0"/>
          </a:p>
        </p:txBody>
      </p:sp>
      <p:sp>
        <p:nvSpPr>
          <p:cNvPr id="2" name="Textfeld 1">
            <a:extLst>
              <a:ext uri="{FF2B5EF4-FFF2-40B4-BE49-F238E27FC236}">
                <a16:creationId xmlns:a16="http://schemas.microsoft.com/office/drawing/2014/main" id="{C58A056C-936B-DB0B-60D9-98376DCE68C6}"/>
              </a:ext>
            </a:extLst>
          </p:cNvPr>
          <p:cNvSpPr txBox="1"/>
          <p:nvPr userDrawn="1"/>
        </p:nvSpPr>
        <p:spPr>
          <a:xfrm>
            <a:off x="1061046" y="560718"/>
            <a:ext cx="8850701" cy="92333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4000" b="1" i="0" u="none" strike="noStrike" kern="1200" cap="none" spc="0" normalizeH="0" baseline="0" noProof="0">
                <a:ln>
                  <a:noFill/>
                </a:ln>
                <a:solidFill>
                  <a:prstClr val="black"/>
                </a:solidFill>
                <a:effectLst/>
                <a:uLnTx/>
                <a:uFillTx/>
                <a:latin typeface="Euphemia" panose="020B0503040102020104" pitchFamily="34" charset="0"/>
                <a:ea typeface="+mn-ea"/>
                <a:cs typeface="+mn-cs"/>
              </a:rPr>
              <a:t>Arbeitsaufträge</a:t>
            </a:r>
          </a:p>
          <a:p>
            <a:endParaRPr lang="en-US" sz="1200"/>
          </a:p>
        </p:txBody>
      </p:sp>
      <p:sp>
        <p:nvSpPr>
          <p:cNvPr id="4" name="Textfeld 3">
            <a:extLst>
              <a:ext uri="{FF2B5EF4-FFF2-40B4-BE49-F238E27FC236}">
                <a16:creationId xmlns:a16="http://schemas.microsoft.com/office/drawing/2014/main" id="{5CC7ED72-5BE1-EF1C-79D4-C00433910FF0}"/>
              </a:ext>
            </a:extLst>
          </p:cNvPr>
          <p:cNvSpPr txBox="1"/>
          <p:nvPr userDrawn="1"/>
        </p:nvSpPr>
        <p:spPr>
          <a:xfrm>
            <a:off x="827483" y="825798"/>
            <a:ext cx="5145969" cy="6227795"/>
          </a:xfrm>
          <a:prstGeom prst="rect">
            <a:avLst/>
          </a:prstGeom>
          <a:noFill/>
        </p:spPr>
        <p:txBody>
          <a:bodyPr wrap="square" rtlCol="0">
            <a:spAutoFit/>
          </a:bodyPr>
          <a:lstStyle/>
          <a:p>
            <a:pPr marL="457200" lvl="1" indent="0" fontAlgn="base">
              <a:lnSpc>
                <a:spcPct val="150000"/>
              </a:lnSpc>
              <a:buSzPts val="1450"/>
              <a:buFont typeface="Wingdings" pitchFamily="2" charset="2"/>
              <a:buNone/>
            </a:pPr>
            <a:endParaRPr lang="de-DE" sz="1800" b="1" u="none" strike="noStrike" kern="0" spc="0"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p>
            <a:pPr marL="742950" lvl="1" indent="-285750" fontAlgn="base">
              <a:lnSpc>
                <a:spcPct val="150000"/>
              </a:lnSpc>
              <a:buSzPts val="1450"/>
              <a:buFont typeface="Wingdings" pitchFamily="2" charset="2"/>
              <a:buChar char="v"/>
            </a:pPr>
            <a:r>
              <a:rPr lang="de-DE" sz="1800" u="none" strike="noStrike" kern="0" spc="0"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Bestimmt mithilfe der Tabelle unten den Parameter </a:t>
            </a:r>
            <a:r>
              <a:rPr lang="de-DE" sz="1800" b="1" u="none" strike="noStrike" kern="0" spc="0"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„pH-Wert“ </a:t>
            </a:r>
            <a:r>
              <a:rPr lang="de-DE" sz="1800" u="none" strike="noStrike" kern="0" spc="0"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(Smartsensoren). Die Dauer der Messung sollte ca. 30 s betragen.</a:t>
            </a:r>
          </a:p>
          <a:p>
            <a:pPr marL="0" indent="0">
              <a:lnSpc>
                <a:spcPct val="150000"/>
              </a:lnSpc>
              <a:buFont typeface="Wingdings" pitchFamily="2" charset="2"/>
              <a:buNone/>
            </a:pPr>
            <a:r>
              <a:rPr lang="de-DE" sz="1800" b="1"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	</a:t>
            </a:r>
            <a:endParaRPr lang="de-DE" sz="1800"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p>
            <a:pPr marL="742950" lvl="1" indent="-285750" fontAlgn="base">
              <a:lnSpc>
                <a:spcPct val="150000"/>
              </a:lnSpc>
              <a:buSzPts val="1450"/>
              <a:buFont typeface="Wingdings" pitchFamily="2" charset="2"/>
              <a:buChar char="v"/>
            </a:pPr>
            <a:r>
              <a:rPr lang="de-DE" sz="1800" u="none" strike="noStrike" kern="0" spc="0"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Führt eine Vergleichsmessung mit einer Wasserprobe von einer anderen Stelle in der Mitte des Gewässers durch.</a:t>
            </a:r>
          </a:p>
          <a:p>
            <a:pPr marL="457200" lvl="1" indent="0" fontAlgn="base">
              <a:lnSpc>
                <a:spcPct val="150000"/>
              </a:lnSpc>
              <a:buSzPts val="1450"/>
              <a:buFont typeface="Wingdings" pitchFamily="2" charset="2"/>
              <a:buNone/>
            </a:pPr>
            <a:endParaRPr lang="de-DE" sz="1800" u="none" strike="noStrike" kern="0" spc="0"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p>
            <a:pPr marL="742950" lvl="1" indent="-285750" fontAlgn="base">
              <a:lnSpc>
                <a:spcPct val="150000"/>
              </a:lnSpc>
              <a:buSzPts val="1450"/>
              <a:buFont typeface="Wingdings" pitchFamily="2" charset="2"/>
              <a:buChar char="v"/>
            </a:pPr>
            <a:r>
              <a:rPr lang="de-DE" sz="1800" u="none" strike="noStrike" kern="0" spc="0"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Macht Screenshots von den Graphen in der </a:t>
            </a:r>
            <a:r>
              <a:rPr lang="de-DE" sz="1800" u="none" strike="noStrike" kern="0" spc="0" dirty="0" err="1">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Sparkvue</a:t>
            </a:r>
            <a:r>
              <a:rPr lang="de-DE" sz="1800" u="none" strike="noStrike" kern="0" spc="0"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 App und bestimmt den Mittelwert.</a:t>
            </a:r>
          </a:p>
          <a:p>
            <a:pPr algn="just">
              <a:lnSpc>
                <a:spcPct val="150000"/>
              </a:lnSpc>
            </a:pPr>
            <a:endParaRPr lang="de-DE" sz="1600" u="none" strike="noStrike" kern="0" spc="0"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p:txBody>
      </p:sp>
      <p:sp>
        <p:nvSpPr>
          <p:cNvPr id="5" name="Textfeld 4">
            <a:extLst>
              <a:ext uri="{FF2B5EF4-FFF2-40B4-BE49-F238E27FC236}">
                <a16:creationId xmlns:a16="http://schemas.microsoft.com/office/drawing/2014/main" id="{87498D2E-DC9E-E1DB-869B-E5B45C8083A5}"/>
              </a:ext>
            </a:extLst>
          </p:cNvPr>
          <p:cNvSpPr txBox="1"/>
          <p:nvPr userDrawn="1"/>
        </p:nvSpPr>
        <p:spPr>
          <a:xfrm>
            <a:off x="11130954" y="0"/>
            <a:ext cx="1061046" cy="523220"/>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pPr algn="ctr"/>
            <a:r>
              <a:rPr lang="de-DE" sz="2800" noProof="0" dirty="0" err="1">
                <a:latin typeface="Euphemia" panose="020B0503040102020104" pitchFamily="34" charset="0"/>
              </a:rPr>
              <a:t>Ch</a:t>
            </a:r>
            <a:endParaRPr lang="de-DE" sz="2800" noProof="0" dirty="0">
              <a:latin typeface="Euphemia" panose="020B0503040102020104" pitchFamily="34" charset="0"/>
            </a:endParaRPr>
          </a:p>
        </p:txBody>
      </p:sp>
      <p:sp>
        <p:nvSpPr>
          <p:cNvPr id="3" name="Textfeld 28">
            <a:extLst>
              <a:ext uri="{FF2B5EF4-FFF2-40B4-BE49-F238E27FC236}">
                <a16:creationId xmlns:a16="http://schemas.microsoft.com/office/drawing/2014/main" id="{EA72E2B1-F8CE-A4C2-A4E4-782E673E48F4}"/>
              </a:ext>
            </a:extLst>
          </p:cNvPr>
          <p:cNvSpPr txBox="1"/>
          <p:nvPr userDrawn="1"/>
        </p:nvSpPr>
        <p:spPr>
          <a:xfrm>
            <a:off x="6655492" y="1484048"/>
            <a:ext cx="4254393" cy="4190058"/>
          </a:xfrm>
          <a:prstGeom prst="rect">
            <a:avLst/>
          </a:prstGeom>
          <a:solidFill>
            <a:srgbClr val="FF0000">
              <a:alpha val="29804"/>
            </a:srgbClr>
          </a:solidFill>
        </p:spPr>
        <p:txBody>
          <a:bodyPr wrap="square" rtlCol="0">
            <a:spAutoFit/>
          </a:bodyPr>
          <a:lstStyle/>
          <a:p>
            <a:pPr marL="0" indent="0">
              <a:lnSpc>
                <a:spcPct val="150000"/>
              </a:lnSpc>
              <a:buFont typeface="Wingdings" pitchFamily="2" charset="2"/>
              <a:buNone/>
            </a:pPr>
            <a:r>
              <a:rPr lang="de-DE" sz="1800" b="1"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Achtung: </a:t>
            </a:r>
          </a:p>
          <a:p>
            <a:pPr marL="285750" indent="-285750" algn="just">
              <a:lnSpc>
                <a:spcPct val="150000"/>
              </a:lnSpc>
              <a:buFont typeface="Wingdings" pitchFamily="2" charset="2"/>
              <a:buChar char="v"/>
            </a:pPr>
            <a:r>
              <a:rPr lang="de-DE" sz="1800" noProof="0" dirty="0">
                <a:effectLst/>
                <a:latin typeface="Euphemia" panose="020B0503040102020104" pitchFamily="34" charset="0"/>
                <a:ea typeface="Arial Unicode MS" panose="020B0604020202020204" pitchFamily="34" charset="-128"/>
              </a:rPr>
              <a:t>Der pH-Sensor darf nicht in das Gewässer gehalten werden! Entnehmt zur Bestimmung eine Wasserprobe mit einem geeigneten Gefäß aus der Mitte des Gewässers.</a:t>
            </a:r>
          </a:p>
          <a:p>
            <a:pPr marL="0" indent="0" algn="just">
              <a:lnSpc>
                <a:spcPct val="150000"/>
              </a:lnSpc>
              <a:buFont typeface="Wingdings" pitchFamily="2" charset="2"/>
              <a:buNone/>
            </a:pPr>
            <a:endParaRPr lang="de-DE" sz="1800" noProof="0" dirty="0">
              <a:effectLst/>
              <a:latin typeface="Euphemia" panose="020B0503040102020104" pitchFamily="34" charset="0"/>
              <a:ea typeface="Arial Unicode MS" panose="020B0604020202020204" pitchFamily="34" charset="-128"/>
            </a:endParaRPr>
          </a:p>
          <a:p>
            <a:pPr marL="285750" indent="-285750" algn="just">
              <a:lnSpc>
                <a:spcPct val="150000"/>
              </a:lnSpc>
              <a:buFont typeface="Wingdings" pitchFamily="2" charset="2"/>
              <a:buChar char="v"/>
            </a:pPr>
            <a:r>
              <a:rPr lang="de-DE" sz="1800" noProof="0" dirty="0">
                <a:effectLst/>
                <a:latin typeface="Euphemia" panose="020B0503040102020104" pitchFamily="34" charset="0"/>
                <a:ea typeface="Arial Unicode MS" panose="020B0604020202020204" pitchFamily="34" charset="-128"/>
              </a:rPr>
              <a:t>Er darf nur der untere Bereich des Sensors mit Wasser in Berührung kommen.</a:t>
            </a:r>
            <a:r>
              <a:rPr lang="de-DE" noProof="0" dirty="0">
                <a:effectLst/>
                <a:latin typeface="Euphemia" panose="020B0503040102020104" pitchFamily="34" charset="0"/>
              </a:rPr>
              <a:t> </a:t>
            </a:r>
          </a:p>
        </p:txBody>
      </p:sp>
    </p:spTree>
    <p:extLst>
      <p:ext uri="{BB962C8B-B14F-4D97-AF65-F5344CB8AC3E}">
        <p14:creationId xmlns:p14="http://schemas.microsoft.com/office/powerpoint/2010/main" val="198730767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2_Aufgaben_Chemische Gewässergüte 2">
    <p:spTree>
      <p:nvGrpSpPr>
        <p:cNvPr id="1" name=""/>
        <p:cNvGrpSpPr/>
        <p:nvPr/>
      </p:nvGrpSpPr>
      <p:grpSpPr>
        <a:xfrm>
          <a:off x="0" y="0"/>
          <a:ext cx="0" cy="0"/>
          <a:chOff x="0" y="0"/>
          <a:chExt cx="0" cy="0"/>
        </a:xfrm>
      </p:grpSpPr>
      <p:sp>
        <p:nvSpPr>
          <p:cNvPr id="6" name="Rechteck 5">
            <a:extLst>
              <a:ext uri="{FF2B5EF4-FFF2-40B4-BE49-F238E27FC236}">
                <a16:creationId xmlns:a16="http://schemas.microsoft.com/office/drawing/2014/main" id="{131A9ECA-E86F-6FA1-80B3-76EAB12FC82B}"/>
              </a:ext>
            </a:extLst>
          </p:cNvPr>
          <p:cNvSpPr/>
          <p:nvPr userDrawn="1"/>
        </p:nvSpPr>
        <p:spPr>
          <a:xfrm>
            <a:off x="571500" y="365125"/>
            <a:ext cx="11020425" cy="64928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noProof="0"/>
          </a:p>
        </p:txBody>
      </p:sp>
      <p:sp>
        <p:nvSpPr>
          <p:cNvPr id="2" name="Textfeld 1">
            <a:extLst>
              <a:ext uri="{FF2B5EF4-FFF2-40B4-BE49-F238E27FC236}">
                <a16:creationId xmlns:a16="http://schemas.microsoft.com/office/drawing/2014/main" id="{C58A056C-936B-DB0B-60D9-98376DCE68C6}"/>
              </a:ext>
            </a:extLst>
          </p:cNvPr>
          <p:cNvSpPr txBox="1"/>
          <p:nvPr userDrawn="1"/>
        </p:nvSpPr>
        <p:spPr>
          <a:xfrm>
            <a:off x="1061046" y="560718"/>
            <a:ext cx="8850701" cy="92333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4000" b="1" i="0" u="none" strike="noStrike" kern="1200" cap="none" spc="0" normalizeH="0" baseline="0" noProof="0">
                <a:ln>
                  <a:noFill/>
                </a:ln>
                <a:solidFill>
                  <a:prstClr val="black"/>
                </a:solidFill>
                <a:effectLst/>
                <a:uLnTx/>
                <a:uFillTx/>
                <a:latin typeface="Euphemia" panose="020B0503040102020104" pitchFamily="34" charset="0"/>
                <a:ea typeface="+mn-ea"/>
                <a:cs typeface="+mn-cs"/>
              </a:rPr>
              <a:t>Arbeitsaufträge</a:t>
            </a:r>
          </a:p>
          <a:p>
            <a:endParaRPr lang="en-US" sz="1200"/>
          </a:p>
        </p:txBody>
      </p:sp>
      <p:sp>
        <p:nvSpPr>
          <p:cNvPr id="4" name="Textfeld 3">
            <a:extLst>
              <a:ext uri="{FF2B5EF4-FFF2-40B4-BE49-F238E27FC236}">
                <a16:creationId xmlns:a16="http://schemas.microsoft.com/office/drawing/2014/main" id="{5CC7ED72-5BE1-EF1C-79D4-C00433910FF0}"/>
              </a:ext>
            </a:extLst>
          </p:cNvPr>
          <p:cNvSpPr txBox="1"/>
          <p:nvPr userDrawn="1"/>
        </p:nvSpPr>
        <p:spPr>
          <a:xfrm>
            <a:off x="1061046" y="1484048"/>
            <a:ext cx="5495925" cy="4935134"/>
          </a:xfrm>
          <a:prstGeom prst="rect">
            <a:avLst/>
          </a:prstGeom>
          <a:noFill/>
        </p:spPr>
        <p:txBody>
          <a:bodyPr wrap="square" rtlCol="0">
            <a:spAutoFit/>
          </a:bodyPr>
          <a:lstStyle/>
          <a:p>
            <a:pPr marL="457200" lvl="1" indent="0" fontAlgn="base">
              <a:lnSpc>
                <a:spcPct val="150000"/>
              </a:lnSpc>
              <a:buSzPts val="1450"/>
              <a:buFont typeface="Wingdings" pitchFamily="2" charset="2"/>
              <a:buNone/>
            </a:pPr>
            <a:endParaRPr lang="de-DE" sz="1600" u="none" strike="noStrike" kern="0" spc="0"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p>
            <a:pPr marL="742950" lvl="1" indent="-285750" fontAlgn="base">
              <a:lnSpc>
                <a:spcPct val="150000"/>
              </a:lnSpc>
              <a:buSzPts val="1450"/>
              <a:buFont typeface="Wingdings" pitchFamily="2" charset="2"/>
              <a:buChar char="v"/>
            </a:pPr>
            <a:r>
              <a:rPr lang="de-DE" sz="1800" u="none" strike="noStrike" kern="0" spc="0"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Bestimmt mithilfe der Tabelle unten den Parameter </a:t>
            </a:r>
            <a:r>
              <a:rPr lang="de-DE" sz="1800" b="1" u="none" strike="noStrike" kern="0" spc="0"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„Ammoniumgehalt“</a:t>
            </a:r>
            <a:r>
              <a:rPr lang="de-DE" sz="1800" u="none" strike="noStrike" kern="0" spc="0"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 (Teststreifen).</a:t>
            </a:r>
            <a:endParaRPr lang="de-DE" sz="1800" b="0" u="none" strike="noStrike" kern="0" spc="0"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p>
            <a:pPr marL="457200" lvl="1" indent="0" fontAlgn="base">
              <a:lnSpc>
                <a:spcPct val="150000"/>
              </a:lnSpc>
              <a:buSzPts val="1450"/>
              <a:buFont typeface="Wingdings" pitchFamily="2" charset="2"/>
              <a:buNone/>
            </a:pPr>
            <a:r>
              <a:rPr lang="de-DE" sz="1800" b="0" u="none" strike="noStrike" kern="0" spc="0"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	</a:t>
            </a:r>
            <a:endParaRPr lang="de-DE" sz="1800"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p>
            <a:pPr marL="742950" lvl="1" indent="-285750" fontAlgn="base">
              <a:lnSpc>
                <a:spcPct val="150000"/>
              </a:lnSpc>
              <a:buSzPts val="1450"/>
              <a:buFont typeface="Wingdings" pitchFamily="2" charset="2"/>
              <a:buChar char="v"/>
            </a:pPr>
            <a:r>
              <a:rPr lang="de-DE" sz="1800" u="none" strike="noStrike" kern="0" spc="0"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Macht während eures Arbeitsprozesses Fotos, um den anderen euer Vorgehen zu präsentieren.</a:t>
            </a:r>
          </a:p>
          <a:p>
            <a:pPr marL="457200" lvl="1" indent="0" fontAlgn="base">
              <a:lnSpc>
                <a:spcPct val="150000"/>
              </a:lnSpc>
              <a:buSzPts val="1450"/>
              <a:buFont typeface="Wingdings" pitchFamily="2" charset="2"/>
              <a:buNone/>
            </a:pPr>
            <a:endParaRPr lang="de-DE" sz="1800" u="none" strike="noStrike" kern="0" spc="0"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p>
            <a:pPr marL="742950" lvl="1" indent="-285750" fontAlgn="base">
              <a:lnSpc>
                <a:spcPct val="150000"/>
              </a:lnSpc>
              <a:buSzPts val="1450"/>
              <a:buFont typeface="Wingdings" pitchFamily="2" charset="2"/>
              <a:buChar char="v"/>
            </a:pPr>
            <a:r>
              <a:rPr lang="de-DE" sz="1800" u="none" strike="noStrike" kern="0" spc="0"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Fügt die Bilder in die entsprechenden Platzhalter unten ein.</a:t>
            </a:r>
          </a:p>
          <a:p>
            <a:pPr algn="just">
              <a:lnSpc>
                <a:spcPct val="150000"/>
              </a:lnSpc>
            </a:pPr>
            <a:endParaRPr lang="de-DE" sz="1600" u="none" strike="noStrike" kern="0" spc="0"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p:txBody>
      </p:sp>
      <p:sp>
        <p:nvSpPr>
          <p:cNvPr id="3" name="Textfeld 2">
            <a:extLst>
              <a:ext uri="{FF2B5EF4-FFF2-40B4-BE49-F238E27FC236}">
                <a16:creationId xmlns:a16="http://schemas.microsoft.com/office/drawing/2014/main" id="{1725A259-F5DC-21F2-11C5-0E73E0C8A0DF}"/>
              </a:ext>
            </a:extLst>
          </p:cNvPr>
          <p:cNvSpPr txBox="1"/>
          <p:nvPr userDrawn="1"/>
        </p:nvSpPr>
        <p:spPr>
          <a:xfrm>
            <a:off x="6684579" y="1679641"/>
            <a:ext cx="3947786" cy="3319307"/>
          </a:xfrm>
          <a:prstGeom prst="rect">
            <a:avLst/>
          </a:prstGeom>
          <a:solidFill>
            <a:srgbClr val="FF0000">
              <a:alpha val="29804"/>
            </a:srgbClr>
          </a:solidFill>
        </p:spPr>
        <p:txBody>
          <a:bodyPr wrap="square" rtlCol="0">
            <a:spAutoFit/>
          </a:bodyPr>
          <a:lstStyle/>
          <a:p>
            <a:pPr marL="0" indent="0">
              <a:lnSpc>
                <a:spcPct val="150000"/>
              </a:lnSpc>
              <a:buFont typeface="Wingdings" pitchFamily="2" charset="2"/>
              <a:buNone/>
            </a:pPr>
            <a:r>
              <a:rPr lang="de-DE" sz="1800" b="1"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Achtung: </a:t>
            </a:r>
          </a:p>
          <a:p>
            <a:pPr marL="285750" indent="-285750">
              <a:lnSpc>
                <a:spcPct val="150000"/>
              </a:lnSpc>
              <a:buFont typeface="Wingdings" pitchFamily="2" charset="2"/>
              <a:buChar char="v"/>
            </a:pPr>
            <a:r>
              <a:rPr lang="de-DE" sz="1800"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Entnehmt eine Wasserprobe mit einem geeigneten Gefäß und beachtet die Anleitung zur Bestimmung des Ammoniumgehalts auf der nächsten Seite!</a:t>
            </a:r>
          </a:p>
          <a:p>
            <a:pPr algn="just">
              <a:lnSpc>
                <a:spcPct val="150000"/>
              </a:lnSpc>
            </a:pPr>
            <a:endParaRPr lang="de-DE" sz="1600" u="none" strike="noStrike" kern="0" spc="0"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p:txBody>
      </p:sp>
      <p:sp>
        <p:nvSpPr>
          <p:cNvPr id="7" name="Textfeld 6">
            <a:extLst>
              <a:ext uri="{FF2B5EF4-FFF2-40B4-BE49-F238E27FC236}">
                <a16:creationId xmlns:a16="http://schemas.microsoft.com/office/drawing/2014/main" id="{87293E10-ED93-09D3-038A-4FA26864D7E7}"/>
              </a:ext>
            </a:extLst>
          </p:cNvPr>
          <p:cNvSpPr txBox="1"/>
          <p:nvPr userDrawn="1"/>
        </p:nvSpPr>
        <p:spPr>
          <a:xfrm>
            <a:off x="11130954" y="0"/>
            <a:ext cx="1061046" cy="523220"/>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pPr algn="ctr"/>
            <a:r>
              <a:rPr lang="de-DE" sz="2800" noProof="0" dirty="0" err="1">
                <a:latin typeface="Euphemia" panose="020B0503040102020104" pitchFamily="34" charset="0"/>
              </a:rPr>
              <a:t>Ch</a:t>
            </a:r>
            <a:endParaRPr lang="de-DE" sz="2800" noProof="0" dirty="0">
              <a:latin typeface="Euphemia" panose="020B0503040102020104" pitchFamily="34" charset="0"/>
            </a:endParaRPr>
          </a:p>
        </p:txBody>
      </p:sp>
    </p:spTree>
    <p:extLst>
      <p:ext uri="{BB962C8B-B14F-4D97-AF65-F5344CB8AC3E}">
        <p14:creationId xmlns:p14="http://schemas.microsoft.com/office/powerpoint/2010/main" val="141136485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Hinweise_Ammoniumgehalt">
    <p:spTree>
      <p:nvGrpSpPr>
        <p:cNvPr id="1" name=""/>
        <p:cNvGrpSpPr/>
        <p:nvPr/>
      </p:nvGrpSpPr>
      <p:grpSpPr>
        <a:xfrm>
          <a:off x="0" y="0"/>
          <a:ext cx="0" cy="0"/>
          <a:chOff x="0" y="0"/>
          <a:chExt cx="0" cy="0"/>
        </a:xfrm>
      </p:grpSpPr>
      <p:sp>
        <p:nvSpPr>
          <p:cNvPr id="6" name="Rechteck 5">
            <a:extLst>
              <a:ext uri="{FF2B5EF4-FFF2-40B4-BE49-F238E27FC236}">
                <a16:creationId xmlns:a16="http://schemas.microsoft.com/office/drawing/2014/main" id="{131A9ECA-E86F-6FA1-80B3-76EAB12FC82B}"/>
              </a:ext>
            </a:extLst>
          </p:cNvPr>
          <p:cNvSpPr/>
          <p:nvPr userDrawn="1"/>
        </p:nvSpPr>
        <p:spPr>
          <a:xfrm>
            <a:off x="571500" y="365125"/>
            <a:ext cx="11020425" cy="64928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noProof="0"/>
          </a:p>
        </p:txBody>
      </p:sp>
      <p:sp>
        <p:nvSpPr>
          <p:cNvPr id="2" name="Textfeld 1">
            <a:extLst>
              <a:ext uri="{FF2B5EF4-FFF2-40B4-BE49-F238E27FC236}">
                <a16:creationId xmlns:a16="http://schemas.microsoft.com/office/drawing/2014/main" id="{C58A056C-936B-DB0B-60D9-98376DCE68C6}"/>
              </a:ext>
            </a:extLst>
          </p:cNvPr>
          <p:cNvSpPr txBox="1"/>
          <p:nvPr userDrawn="1"/>
        </p:nvSpPr>
        <p:spPr>
          <a:xfrm>
            <a:off x="1061046" y="560718"/>
            <a:ext cx="9847958" cy="150810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4000" b="1" i="0" u="none" strike="noStrike" kern="1200" cap="none" spc="0" normalizeH="0" baseline="0" noProof="0" dirty="0">
                <a:ln>
                  <a:noFill/>
                </a:ln>
                <a:solidFill>
                  <a:prstClr val="black"/>
                </a:solidFill>
                <a:effectLst/>
                <a:uLnTx/>
                <a:uFillTx/>
                <a:latin typeface="Euphemia" panose="020B0503040102020104" pitchFamily="34" charset="0"/>
                <a:ea typeface="+mn-ea"/>
                <a:cs typeface="+mn-cs"/>
              </a:rPr>
              <a:t>Wichtige Hinweise zur Bestimmung des Ammoniumgehalts</a:t>
            </a:r>
          </a:p>
          <a:p>
            <a:endParaRPr lang="en-US" sz="1200" dirty="0"/>
          </a:p>
        </p:txBody>
      </p:sp>
      <p:sp>
        <p:nvSpPr>
          <p:cNvPr id="4" name="Textfeld 3">
            <a:extLst>
              <a:ext uri="{FF2B5EF4-FFF2-40B4-BE49-F238E27FC236}">
                <a16:creationId xmlns:a16="http://schemas.microsoft.com/office/drawing/2014/main" id="{5CC7ED72-5BE1-EF1C-79D4-C00433910FF0}"/>
              </a:ext>
            </a:extLst>
          </p:cNvPr>
          <p:cNvSpPr txBox="1"/>
          <p:nvPr userDrawn="1"/>
        </p:nvSpPr>
        <p:spPr>
          <a:xfrm>
            <a:off x="812726" y="2019471"/>
            <a:ext cx="9847958" cy="5212132"/>
          </a:xfrm>
          <a:prstGeom prst="rect">
            <a:avLst/>
          </a:prstGeom>
          <a:noFill/>
        </p:spPr>
        <p:txBody>
          <a:bodyPr wrap="square" rtlCol="0">
            <a:spAutoFit/>
          </a:bodyPr>
          <a:lstStyle/>
          <a:p>
            <a:pPr marL="0" lvl="0" indent="0" algn="just" fontAlgn="base">
              <a:lnSpc>
                <a:spcPct val="150000"/>
              </a:lnSpc>
              <a:buFont typeface="+mj-lt"/>
              <a:buNone/>
            </a:pPr>
            <a:r>
              <a:rPr lang="de-DE" sz="1600" u="none" strike="noStrike" kern="0" spc="0"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Achtung: Für die Bestimmung des Ammoniumgehalts sind das Tragen von Handschuhen und Schutzbrille erforderlich! Führt die Bestimmung an der zentralen Stelle durch.</a:t>
            </a:r>
          </a:p>
          <a:p>
            <a:pPr marL="742950" lvl="1" indent="-285750" algn="just" fontAlgn="base">
              <a:lnSpc>
                <a:spcPct val="150000"/>
              </a:lnSpc>
              <a:buFont typeface="+mj-lt"/>
              <a:buAutoNum type="arabicPeriod"/>
            </a:pPr>
            <a:r>
              <a:rPr lang="de-DE" sz="1600" u="none" strike="noStrike" kern="0" spc="0"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Messgefäß mit zu untersuchender Probe spülen und bis zu 5ml Markierung füllen.</a:t>
            </a:r>
          </a:p>
          <a:p>
            <a:pPr marL="742950" lvl="1" indent="-285750" algn="just" fontAlgn="base">
              <a:lnSpc>
                <a:spcPct val="150000"/>
              </a:lnSpc>
              <a:buFont typeface="+mj-lt"/>
              <a:buAutoNum type="arabicPeriod"/>
            </a:pPr>
            <a:r>
              <a:rPr lang="de-DE" sz="1600" u="none" strike="noStrike" kern="0" spc="0"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10 Tropfen NH</a:t>
            </a:r>
            <a:r>
              <a:rPr lang="de-DE" sz="1600" u="none" strike="noStrike" kern="0" spc="0" baseline="-25000"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4</a:t>
            </a:r>
            <a:r>
              <a:rPr lang="de-DE" sz="1600" u="none" strike="noStrike" kern="0" spc="0" baseline="30000"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a:t>
            </a:r>
            <a:r>
              <a:rPr lang="de-DE" sz="1600" u="none" strike="noStrike" kern="0" spc="0"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 -1 (Natronlauge) zutropfen.</a:t>
            </a:r>
          </a:p>
          <a:p>
            <a:pPr marL="742950" lvl="1" indent="-285750" algn="just" fontAlgn="base">
              <a:lnSpc>
                <a:spcPct val="150000"/>
              </a:lnSpc>
              <a:buFont typeface="+mj-lt"/>
              <a:buAutoNum type="arabicPeriod"/>
            </a:pPr>
            <a:r>
              <a:rPr lang="de-DE" sz="1600" u="none" strike="noStrike" kern="0" spc="0"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Probe leicht umschwenken.</a:t>
            </a:r>
          </a:p>
          <a:p>
            <a:pPr marL="742950" lvl="1" indent="-285750" algn="just" fontAlgn="base">
              <a:lnSpc>
                <a:spcPct val="150000"/>
              </a:lnSpc>
              <a:buFont typeface="+mj-lt"/>
              <a:buAutoNum type="arabicPeriod"/>
            </a:pPr>
            <a:r>
              <a:rPr lang="de-DE" sz="1600" u="none" strike="noStrike" kern="0" spc="0"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Teststreifen 5 Sekunden in Probe eintauchen.</a:t>
            </a:r>
          </a:p>
          <a:p>
            <a:pPr marL="742950" lvl="1" indent="-285750" algn="just" fontAlgn="base">
              <a:lnSpc>
                <a:spcPct val="150000"/>
              </a:lnSpc>
              <a:buFont typeface="+mj-lt"/>
              <a:buAutoNum type="arabicPeriod"/>
            </a:pPr>
            <a:r>
              <a:rPr lang="de-DE" sz="1600" u="none" strike="noStrike" kern="0" spc="0"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Flüssigkeit abschütteln.</a:t>
            </a:r>
          </a:p>
          <a:p>
            <a:pPr marL="742950" lvl="1" indent="-285750" algn="just" fontAlgn="base">
              <a:lnSpc>
                <a:spcPct val="150000"/>
              </a:lnSpc>
              <a:buFont typeface="+mj-lt"/>
              <a:buAutoNum type="arabicPeriod"/>
            </a:pPr>
            <a:r>
              <a:rPr lang="de-DE" sz="1600" u="none" strike="noStrike" kern="0" spc="0"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1 Minute warten.</a:t>
            </a:r>
          </a:p>
          <a:p>
            <a:pPr marL="742950" lvl="1" indent="-285750" algn="just" fontAlgn="base">
              <a:lnSpc>
                <a:spcPct val="150000"/>
              </a:lnSpc>
              <a:buFont typeface="+mj-lt"/>
              <a:buAutoNum type="arabicPeriod"/>
            </a:pPr>
            <a:r>
              <a:rPr lang="de-DE" sz="1600" u="none" strike="noStrike" kern="0" spc="0"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Teststreifen mit Farbskala vergleichen.</a:t>
            </a:r>
          </a:p>
          <a:p>
            <a:pPr marL="742950" lvl="1" indent="-285750" algn="just" fontAlgn="base">
              <a:lnSpc>
                <a:spcPct val="150000"/>
              </a:lnSpc>
              <a:buFont typeface="+mj-lt"/>
              <a:buAutoNum type="arabicPeriod"/>
            </a:pPr>
            <a:r>
              <a:rPr lang="de-DE" sz="1600" u="none" strike="noStrike" kern="0" spc="0"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Foto machen</a:t>
            </a:r>
          </a:p>
          <a:p>
            <a:pPr marL="742950" lvl="1" indent="-285750" algn="just" fontAlgn="base">
              <a:lnSpc>
                <a:spcPct val="150000"/>
              </a:lnSpc>
              <a:buFont typeface="+mj-lt"/>
              <a:buAutoNum type="arabicPeriod"/>
            </a:pPr>
            <a:r>
              <a:rPr lang="de-DE" sz="1600" u="none" strike="noStrike" kern="0" spc="0"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Probe ordnungsgemäß entsorgen: Abfallbehälter für Säuren und Laugen, </a:t>
            </a:r>
            <a:r>
              <a:rPr lang="de-DE" sz="1600" b="1" u="none" strike="noStrike" kern="0" spc="0"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nicht </a:t>
            </a:r>
            <a:r>
              <a:rPr lang="de-DE" sz="1600" u="none" strike="noStrike" kern="0" spc="0"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zurück in das Gewässer geben.</a:t>
            </a:r>
          </a:p>
          <a:p>
            <a:pPr marL="742950" lvl="1" indent="-285750" algn="just" fontAlgn="base">
              <a:lnSpc>
                <a:spcPct val="150000"/>
              </a:lnSpc>
              <a:buFont typeface="+mj-lt"/>
              <a:buAutoNum type="arabicPeriod"/>
            </a:pPr>
            <a:r>
              <a:rPr lang="de-DE" sz="1600" u="none" strike="noStrike" kern="0" spc="0"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Teststreifen kann im Müll entsorgt werden.</a:t>
            </a:r>
          </a:p>
          <a:p>
            <a:pPr algn="just">
              <a:lnSpc>
                <a:spcPct val="150000"/>
              </a:lnSpc>
            </a:pPr>
            <a:endParaRPr lang="de-DE" sz="1600" u="none" strike="noStrike" kern="0" spc="0"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p:txBody>
      </p:sp>
      <p:sp>
        <p:nvSpPr>
          <p:cNvPr id="5" name="Textfeld 4">
            <a:extLst>
              <a:ext uri="{FF2B5EF4-FFF2-40B4-BE49-F238E27FC236}">
                <a16:creationId xmlns:a16="http://schemas.microsoft.com/office/drawing/2014/main" id="{032B9987-F635-D375-D32F-2DD1127243D3}"/>
              </a:ext>
            </a:extLst>
          </p:cNvPr>
          <p:cNvSpPr txBox="1"/>
          <p:nvPr userDrawn="1"/>
        </p:nvSpPr>
        <p:spPr>
          <a:xfrm>
            <a:off x="11130954" y="0"/>
            <a:ext cx="1061046" cy="523220"/>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pPr algn="ctr"/>
            <a:r>
              <a:rPr lang="de-DE" sz="2800" noProof="0" dirty="0" err="1">
                <a:latin typeface="Euphemia" panose="020B0503040102020104" pitchFamily="34" charset="0"/>
              </a:rPr>
              <a:t>Ch</a:t>
            </a:r>
            <a:endParaRPr lang="de-DE" sz="2800" noProof="0" dirty="0">
              <a:latin typeface="Euphemia" panose="020B0503040102020104" pitchFamily="34" charset="0"/>
            </a:endParaRPr>
          </a:p>
        </p:txBody>
      </p:sp>
    </p:spTree>
    <p:extLst>
      <p:ext uri="{BB962C8B-B14F-4D97-AF65-F5344CB8AC3E}">
        <p14:creationId xmlns:p14="http://schemas.microsoft.com/office/powerpoint/2010/main" val="49532434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4_Infotext_Chemische Gewässergüte 4">
    <p:spTree>
      <p:nvGrpSpPr>
        <p:cNvPr id="1" name=""/>
        <p:cNvGrpSpPr/>
        <p:nvPr/>
      </p:nvGrpSpPr>
      <p:grpSpPr>
        <a:xfrm>
          <a:off x="0" y="0"/>
          <a:ext cx="0" cy="0"/>
          <a:chOff x="0" y="0"/>
          <a:chExt cx="0" cy="0"/>
        </a:xfrm>
      </p:grpSpPr>
      <p:sp>
        <p:nvSpPr>
          <p:cNvPr id="6" name="Rechteck 5">
            <a:extLst>
              <a:ext uri="{FF2B5EF4-FFF2-40B4-BE49-F238E27FC236}">
                <a16:creationId xmlns:a16="http://schemas.microsoft.com/office/drawing/2014/main" id="{131A9ECA-E86F-6FA1-80B3-76EAB12FC82B}"/>
              </a:ext>
            </a:extLst>
          </p:cNvPr>
          <p:cNvSpPr/>
          <p:nvPr userDrawn="1"/>
        </p:nvSpPr>
        <p:spPr>
          <a:xfrm>
            <a:off x="571500" y="365125"/>
            <a:ext cx="11020425" cy="64928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noProof="0"/>
          </a:p>
        </p:txBody>
      </p:sp>
      <p:graphicFrame>
        <p:nvGraphicFramePr>
          <p:cNvPr id="3" name="Tabelle 4">
            <a:extLst>
              <a:ext uri="{FF2B5EF4-FFF2-40B4-BE49-F238E27FC236}">
                <a16:creationId xmlns:a16="http://schemas.microsoft.com/office/drawing/2014/main" id="{89F70382-72B0-1D87-FE9C-E5BD10454444}"/>
              </a:ext>
            </a:extLst>
          </p:cNvPr>
          <p:cNvGraphicFramePr>
            <a:graphicFrameLocks noGrp="1"/>
          </p:cNvGraphicFramePr>
          <p:nvPr userDrawn="1">
            <p:extLst>
              <p:ext uri="{D42A27DB-BD31-4B8C-83A1-F6EECF244321}">
                <p14:modId xmlns:p14="http://schemas.microsoft.com/office/powerpoint/2010/main" val="3658638338"/>
              </p:ext>
            </p:extLst>
          </p:nvPr>
        </p:nvGraphicFramePr>
        <p:xfrm>
          <a:off x="1160130" y="2274188"/>
          <a:ext cx="9970824" cy="2309624"/>
        </p:xfrm>
        <a:graphic>
          <a:graphicData uri="http://schemas.openxmlformats.org/drawingml/2006/table">
            <a:tbl>
              <a:tblPr firstRow="1" bandRow="1">
                <a:tableStyleId>{5940675A-B579-460E-94D1-54222C63F5DA}</a:tableStyleId>
              </a:tblPr>
              <a:tblGrid>
                <a:gridCol w="1661804">
                  <a:extLst>
                    <a:ext uri="{9D8B030D-6E8A-4147-A177-3AD203B41FA5}">
                      <a16:colId xmlns:a16="http://schemas.microsoft.com/office/drawing/2014/main" val="1478182097"/>
                    </a:ext>
                  </a:extLst>
                </a:gridCol>
                <a:gridCol w="1661804">
                  <a:extLst>
                    <a:ext uri="{9D8B030D-6E8A-4147-A177-3AD203B41FA5}">
                      <a16:colId xmlns:a16="http://schemas.microsoft.com/office/drawing/2014/main" val="3335023118"/>
                    </a:ext>
                  </a:extLst>
                </a:gridCol>
                <a:gridCol w="1661804">
                  <a:extLst>
                    <a:ext uri="{9D8B030D-6E8A-4147-A177-3AD203B41FA5}">
                      <a16:colId xmlns:a16="http://schemas.microsoft.com/office/drawing/2014/main" val="1495505409"/>
                    </a:ext>
                  </a:extLst>
                </a:gridCol>
                <a:gridCol w="1661804">
                  <a:extLst>
                    <a:ext uri="{9D8B030D-6E8A-4147-A177-3AD203B41FA5}">
                      <a16:colId xmlns:a16="http://schemas.microsoft.com/office/drawing/2014/main" val="3833906306"/>
                    </a:ext>
                  </a:extLst>
                </a:gridCol>
                <a:gridCol w="1661804">
                  <a:extLst>
                    <a:ext uri="{9D8B030D-6E8A-4147-A177-3AD203B41FA5}">
                      <a16:colId xmlns:a16="http://schemas.microsoft.com/office/drawing/2014/main" val="137863046"/>
                    </a:ext>
                  </a:extLst>
                </a:gridCol>
                <a:gridCol w="1661804">
                  <a:extLst>
                    <a:ext uri="{9D8B030D-6E8A-4147-A177-3AD203B41FA5}">
                      <a16:colId xmlns:a16="http://schemas.microsoft.com/office/drawing/2014/main" val="381582394"/>
                    </a:ext>
                  </a:extLst>
                </a:gridCol>
              </a:tblGrid>
              <a:tr h="592648">
                <a:tc>
                  <a:txBody>
                    <a:bodyPr/>
                    <a:lstStyle/>
                    <a:p>
                      <a:r>
                        <a:rPr lang="de-DE" b="1"/>
                        <a:t>Parameter</a:t>
                      </a:r>
                    </a:p>
                  </a:txBody>
                  <a:tcPr>
                    <a:solidFill>
                      <a:schemeClr val="bg2">
                        <a:lumMod val="75000"/>
                      </a:schemeClr>
                    </a:solidFill>
                  </a:tcPr>
                </a:tc>
                <a:tc>
                  <a:txBody>
                    <a:bodyPr/>
                    <a:lstStyle/>
                    <a:p>
                      <a:r>
                        <a:rPr lang="de-DE" b="1"/>
                        <a:t>sehr gut (1)</a:t>
                      </a:r>
                    </a:p>
                  </a:txBody>
                  <a:tcPr>
                    <a:solidFill>
                      <a:srgbClr val="00B0F0"/>
                    </a:solidFill>
                  </a:tcPr>
                </a:tc>
                <a:tc>
                  <a:txBody>
                    <a:bodyPr/>
                    <a:lstStyle/>
                    <a:p>
                      <a:r>
                        <a:rPr lang="de-DE" b="1"/>
                        <a:t>gut (2)</a:t>
                      </a:r>
                    </a:p>
                  </a:txBody>
                  <a:tcPr>
                    <a:solidFill>
                      <a:srgbClr val="92D050"/>
                    </a:solidFill>
                  </a:tcPr>
                </a:tc>
                <a:tc>
                  <a:txBody>
                    <a:bodyPr/>
                    <a:lstStyle/>
                    <a:p>
                      <a:r>
                        <a:rPr lang="de-DE" b="1"/>
                        <a:t>mäßig (3)</a:t>
                      </a:r>
                    </a:p>
                  </a:txBody>
                  <a:tcPr>
                    <a:solidFill>
                      <a:srgbClr val="FFFF00"/>
                    </a:solidFill>
                  </a:tcPr>
                </a:tc>
                <a:tc>
                  <a:txBody>
                    <a:bodyPr/>
                    <a:lstStyle/>
                    <a:p>
                      <a:r>
                        <a:rPr lang="de-DE" b="1"/>
                        <a:t>unbefriedigend (4)</a:t>
                      </a:r>
                    </a:p>
                  </a:txBody>
                  <a:tcPr>
                    <a:solidFill>
                      <a:srgbClr val="FFC000"/>
                    </a:solidFill>
                  </a:tcPr>
                </a:tc>
                <a:tc>
                  <a:txBody>
                    <a:bodyPr/>
                    <a:lstStyle/>
                    <a:p>
                      <a:r>
                        <a:rPr lang="de-DE" b="1"/>
                        <a:t>schlecht (5)</a:t>
                      </a:r>
                    </a:p>
                  </a:txBody>
                  <a:tcPr>
                    <a:solidFill>
                      <a:srgbClr val="FF0000"/>
                    </a:solidFill>
                  </a:tcPr>
                </a:tc>
                <a:extLst>
                  <a:ext uri="{0D108BD9-81ED-4DB2-BD59-A6C34878D82A}">
                    <a16:rowId xmlns:a16="http://schemas.microsoft.com/office/drawing/2014/main" val="2265992235"/>
                  </a:ext>
                </a:extLst>
              </a:tr>
              <a:tr h="596436">
                <a:tc>
                  <a:txBody>
                    <a:bodyPr/>
                    <a:lstStyle/>
                    <a:p>
                      <a:r>
                        <a:rPr lang="de-DE" b="1"/>
                        <a:t>pH-Wert</a:t>
                      </a:r>
                    </a:p>
                  </a:txBody>
                  <a:tcPr>
                    <a:solidFill>
                      <a:schemeClr val="bg2">
                        <a:lumMod val="90000"/>
                      </a:schemeClr>
                    </a:solidFill>
                  </a:tcPr>
                </a:tc>
                <a:tc>
                  <a:txBody>
                    <a:bodyPr/>
                    <a:lstStyle/>
                    <a:p>
                      <a:r>
                        <a:rPr lang="de-DE"/>
                        <a:t>6,5 – 8,0</a:t>
                      </a:r>
                    </a:p>
                  </a:txBody>
                  <a:tcPr/>
                </a:tc>
                <a:tc>
                  <a:txBody>
                    <a:bodyPr/>
                    <a:lstStyle/>
                    <a:p>
                      <a:r>
                        <a:rPr lang="de-DE"/>
                        <a:t>6,0 -6,4 oder 8,1 – 8,5</a:t>
                      </a:r>
                    </a:p>
                  </a:txBody>
                  <a:tcPr/>
                </a:tc>
                <a:tc>
                  <a:txBody>
                    <a:bodyPr/>
                    <a:lstStyle/>
                    <a:p>
                      <a:r>
                        <a:rPr lang="de-DE"/>
                        <a:t>5,5 – 5,9 oder 8,6 – 9,0</a:t>
                      </a:r>
                    </a:p>
                  </a:txBody>
                  <a:tcPr/>
                </a:tc>
                <a:tc>
                  <a:txBody>
                    <a:bodyPr/>
                    <a:lstStyle/>
                    <a:p>
                      <a:r>
                        <a:rPr lang="de-DE"/>
                        <a:t>5,0 – 5,4 oder 9,1 – 9,5 </a:t>
                      </a:r>
                    </a:p>
                  </a:txBody>
                  <a:tcPr/>
                </a:tc>
                <a:tc>
                  <a:txBody>
                    <a:bodyPr/>
                    <a:lstStyle/>
                    <a:p>
                      <a:r>
                        <a:rPr lang="de-DE"/>
                        <a:t>&lt; 5,0 oder &gt; 9,5</a:t>
                      </a:r>
                    </a:p>
                  </a:txBody>
                  <a:tcPr/>
                </a:tc>
                <a:extLst>
                  <a:ext uri="{0D108BD9-81ED-4DB2-BD59-A6C34878D82A}">
                    <a16:rowId xmlns:a16="http://schemas.microsoft.com/office/drawing/2014/main" val="1443033209"/>
                  </a:ext>
                </a:extLst>
              </a:tr>
              <a:tr h="1029464">
                <a:tc>
                  <a:txBody>
                    <a:bodyPr/>
                    <a:lstStyle/>
                    <a:p>
                      <a:r>
                        <a:rPr lang="de-DE" b="1"/>
                        <a:t>Ammonium (mg/l)</a:t>
                      </a:r>
                    </a:p>
                  </a:txBody>
                  <a:tcPr>
                    <a:solidFill>
                      <a:schemeClr val="bg2">
                        <a:lumMod val="90000"/>
                      </a:schemeClr>
                    </a:solidFill>
                  </a:tcPr>
                </a:tc>
                <a:tc>
                  <a:txBody>
                    <a:bodyPr/>
                    <a:lstStyle/>
                    <a:p>
                      <a:r>
                        <a:rPr lang="de-DE" dirty="0"/>
                        <a:t>&lt; 0,1</a:t>
                      </a:r>
                    </a:p>
                  </a:txBody>
                  <a:tcPr/>
                </a:tc>
                <a:tc>
                  <a:txBody>
                    <a:bodyPr/>
                    <a:lstStyle/>
                    <a:p>
                      <a:r>
                        <a:rPr lang="de-DE" dirty="0"/>
                        <a:t>0,1-0,4</a:t>
                      </a:r>
                    </a:p>
                  </a:txBody>
                  <a:tcPr/>
                </a:tc>
                <a:tc>
                  <a:txBody>
                    <a:bodyPr/>
                    <a:lstStyle/>
                    <a:p>
                      <a:r>
                        <a:rPr lang="de-DE" dirty="0"/>
                        <a:t>0,5-0,8</a:t>
                      </a:r>
                    </a:p>
                  </a:txBody>
                  <a:tcPr/>
                </a:tc>
                <a:tc>
                  <a:txBody>
                    <a:bodyPr/>
                    <a:lstStyle/>
                    <a:p>
                      <a:r>
                        <a:rPr lang="de-DE" dirty="0"/>
                        <a:t>1,0-1,5</a:t>
                      </a:r>
                    </a:p>
                  </a:txBody>
                  <a:tcPr/>
                </a:tc>
                <a:tc>
                  <a:txBody>
                    <a:bodyPr/>
                    <a:lstStyle/>
                    <a:p>
                      <a:r>
                        <a:rPr lang="de-DE" dirty="0"/>
                        <a:t>&gt; 1,5</a:t>
                      </a:r>
                    </a:p>
                  </a:txBody>
                  <a:tcPr/>
                </a:tc>
                <a:extLst>
                  <a:ext uri="{0D108BD9-81ED-4DB2-BD59-A6C34878D82A}">
                    <a16:rowId xmlns:a16="http://schemas.microsoft.com/office/drawing/2014/main" val="672304273"/>
                  </a:ext>
                </a:extLst>
              </a:tr>
            </a:tbl>
          </a:graphicData>
        </a:graphic>
      </p:graphicFrame>
      <p:sp>
        <p:nvSpPr>
          <p:cNvPr id="4" name="Textfeld 3">
            <a:extLst>
              <a:ext uri="{FF2B5EF4-FFF2-40B4-BE49-F238E27FC236}">
                <a16:creationId xmlns:a16="http://schemas.microsoft.com/office/drawing/2014/main" id="{FE8FBF47-92BB-A07A-9D38-BBB18D98DA39}"/>
              </a:ext>
            </a:extLst>
          </p:cNvPr>
          <p:cNvSpPr txBox="1"/>
          <p:nvPr userDrawn="1"/>
        </p:nvSpPr>
        <p:spPr>
          <a:xfrm>
            <a:off x="11130954" y="0"/>
            <a:ext cx="1061046" cy="523220"/>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pPr algn="ctr"/>
            <a:r>
              <a:rPr lang="de-DE" sz="2800" noProof="0" dirty="0" err="1">
                <a:latin typeface="Euphemia" panose="020B0503040102020104" pitchFamily="34" charset="0"/>
              </a:rPr>
              <a:t>Ch</a:t>
            </a:r>
            <a:endParaRPr lang="de-DE" sz="2800" noProof="0" dirty="0">
              <a:latin typeface="Euphemia" panose="020B0503040102020104" pitchFamily="34" charset="0"/>
            </a:endParaRPr>
          </a:p>
        </p:txBody>
      </p:sp>
    </p:spTree>
    <p:extLst>
      <p:ext uri="{BB962C8B-B14F-4D97-AF65-F5344CB8AC3E}">
        <p14:creationId xmlns:p14="http://schemas.microsoft.com/office/powerpoint/2010/main" val="3141918377"/>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Ergebnisse_Chemische Gewässergüte">
    <p:spTree>
      <p:nvGrpSpPr>
        <p:cNvPr id="1" name=""/>
        <p:cNvGrpSpPr/>
        <p:nvPr/>
      </p:nvGrpSpPr>
      <p:grpSpPr>
        <a:xfrm>
          <a:off x="0" y="0"/>
          <a:ext cx="0" cy="0"/>
          <a:chOff x="0" y="0"/>
          <a:chExt cx="0" cy="0"/>
        </a:xfrm>
      </p:grpSpPr>
      <p:sp>
        <p:nvSpPr>
          <p:cNvPr id="6" name="Rechteck 5">
            <a:extLst>
              <a:ext uri="{FF2B5EF4-FFF2-40B4-BE49-F238E27FC236}">
                <a16:creationId xmlns:a16="http://schemas.microsoft.com/office/drawing/2014/main" id="{131A9ECA-E86F-6FA1-80B3-76EAB12FC82B}"/>
              </a:ext>
            </a:extLst>
          </p:cNvPr>
          <p:cNvSpPr/>
          <p:nvPr userDrawn="1"/>
        </p:nvSpPr>
        <p:spPr>
          <a:xfrm>
            <a:off x="571500" y="365125"/>
            <a:ext cx="11020425" cy="64928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noProof="0"/>
          </a:p>
        </p:txBody>
      </p:sp>
      <p:sp>
        <p:nvSpPr>
          <p:cNvPr id="2" name="Textfeld 1">
            <a:extLst>
              <a:ext uri="{FF2B5EF4-FFF2-40B4-BE49-F238E27FC236}">
                <a16:creationId xmlns:a16="http://schemas.microsoft.com/office/drawing/2014/main" id="{C58A056C-936B-DB0B-60D9-98376DCE68C6}"/>
              </a:ext>
            </a:extLst>
          </p:cNvPr>
          <p:cNvSpPr txBox="1"/>
          <p:nvPr userDrawn="1"/>
        </p:nvSpPr>
        <p:spPr>
          <a:xfrm>
            <a:off x="1061046" y="560718"/>
            <a:ext cx="9847958" cy="89255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4000" b="1" i="0" u="none" strike="noStrike" kern="1200" cap="none" spc="0" normalizeH="0" baseline="0" noProof="0">
                <a:ln>
                  <a:noFill/>
                </a:ln>
                <a:solidFill>
                  <a:prstClr val="black"/>
                </a:solidFill>
                <a:effectLst/>
                <a:uLnTx/>
                <a:uFillTx/>
                <a:latin typeface="Euphemia" panose="020B0503040102020104" pitchFamily="34" charset="0"/>
                <a:ea typeface="+mn-ea"/>
                <a:cs typeface="+mn-cs"/>
              </a:rPr>
              <a:t>Ergebnisse</a:t>
            </a:r>
          </a:p>
          <a:p>
            <a:endParaRPr lang="en-US" sz="1200"/>
          </a:p>
        </p:txBody>
      </p:sp>
      <p:sp>
        <p:nvSpPr>
          <p:cNvPr id="4" name="Textfeld 3">
            <a:extLst>
              <a:ext uri="{FF2B5EF4-FFF2-40B4-BE49-F238E27FC236}">
                <a16:creationId xmlns:a16="http://schemas.microsoft.com/office/drawing/2014/main" id="{5CC7ED72-5BE1-EF1C-79D4-C00433910FF0}"/>
              </a:ext>
            </a:extLst>
          </p:cNvPr>
          <p:cNvSpPr txBox="1"/>
          <p:nvPr userDrawn="1"/>
        </p:nvSpPr>
        <p:spPr>
          <a:xfrm>
            <a:off x="1061046" y="1829255"/>
            <a:ext cx="9847958" cy="2943563"/>
          </a:xfrm>
          <a:prstGeom prst="rect">
            <a:avLst/>
          </a:prstGeom>
          <a:noFill/>
        </p:spPr>
        <p:txBody>
          <a:bodyPr wrap="square" rtlCol="0">
            <a:spAutoFit/>
          </a:bodyPr>
          <a:lstStyle/>
          <a:p>
            <a:pPr algn="just">
              <a:lnSpc>
                <a:spcPct val="150000"/>
              </a:lnSpc>
            </a:pPr>
            <a:r>
              <a:rPr lang="de-DE" sz="180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Der </a:t>
            </a:r>
            <a:r>
              <a:rPr lang="de-DE" sz="1800" b="1">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mittlere pH-Wert </a:t>
            </a:r>
            <a:r>
              <a:rPr lang="de-DE" sz="180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beträgt					  . </a:t>
            </a:r>
          </a:p>
          <a:p>
            <a:pPr algn="just">
              <a:lnSpc>
                <a:spcPct val="150000"/>
              </a:lnSpc>
            </a:pPr>
            <a:endParaRPr lang="de-DE" sz="180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p>
            <a:pPr algn="just">
              <a:lnSpc>
                <a:spcPct val="150000"/>
              </a:lnSpc>
            </a:pPr>
            <a:r>
              <a:rPr lang="de-DE" sz="180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Der </a:t>
            </a:r>
            <a:r>
              <a:rPr lang="de-DE" sz="1800" b="1">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pH-Wert</a:t>
            </a:r>
            <a:r>
              <a:rPr lang="de-DE" sz="180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 ist somit 							 .</a:t>
            </a:r>
          </a:p>
          <a:p>
            <a:pPr algn="just">
              <a:lnSpc>
                <a:spcPct val="150000"/>
              </a:lnSpc>
            </a:pPr>
            <a:endParaRPr lang="de-DE" sz="180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p>
            <a:pPr algn="just">
              <a:lnSpc>
                <a:spcPct val="150000"/>
              </a:lnSpc>
            </a:pPr>
            <a:r>
              <a:rPr lang="de-DE" sz="180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Der </a:t>
            </a:r>
            <a:r>
              <a:rPr lang="de-DE" sz="1800" b="1">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Ammoniumgehalt</a:t>
            </a:r>
            <a:r>
              <a:rPr lang="de-DE" sz="180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 beträgt ca.                                        mg/l . </a:t>
            </a:r>
          </a:p>
          <a:p>
            <a:pPr algn="just">
              <a:lnSpc>
                <a:spcPct val="150000"/>
              </a:lnSpc>
            </a:pPr>
            <a:endParaRPr lang="de-DE" sz="180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p>
            <a:pPr algn="just">
              <a:lnSpc>
                <a:spcPct val="150000"/>
              </a:lnSpc>
            </a:pPr>
            <a:r>
              <a:rPr lang="de-DE" sz="180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Der </a:t>
            </a:r>
            <a:r>
              <a:rPr lang="de-DE" sz="1800" b="1">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Ammoniumwert </a:t>
            </a:r>
            <a:r>
              <a:rPr lang="de-DE" sz="180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ist somit 							.</a:t>
            </a:r>
            <a:endParaRPr lang="de-DE" sz="1600" u="none" strike="noStrike" kern="0" spc="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p:txBody>
      </p:sp>
      <p:sp>
        <p:nvSpPr>
          <p:cNvPr id="5" name="Textplatzhalter 4">
            <a:extLst>
              <a:ext uri="{FF2B5EF4-FFF2-40B4-BE49-F238E27FC236}">
                <a16:creationId xmlns:a16="http://schemas.microsoft.com/office/drawing/2014/main" id="{DAAC8B14-16D2-8AF9-E5BD-EA3B97850E5D}"/>
              </a:ext>
            </a:extLst>
          </p:cNvPr>
          <p:cNvSpPr>
            <a:spLocks noGrp="1"/>
          </p:cNvSpPr>
          <p:nvPr>
            <p:ph type="body" sz="quarter" idx="10" hasCustomPrompt="1"/>
          </p:nvPr>
        </p:nvSpPr>
        <p:spPr>
          <a:xfrm>
            <a:off x="4188453" y="1908515"/>
            <a:ext cx="4360124" cy="399506"/>
          </a:xfrm>
        </p:spPr>
        <p:txBody>
          <a:bodyPr>
            <a:normAutofit/>
          </a:bodyPr>
          <a:lstStyle>
            <a:lvl1pPr marL="0" indent="0">
              <a:buNone/>
              <a:defRPr sz="1800"/>
            </a:lvl1pPr>
          </a:lstStyle>
          <a:p>
            <a:pPr lvl="0"/>
            <a:r>
              <a:rPr lang="de-DE"/>
              <a:t>berechneten Mittelwert hier eintragen</a:t>
            </a:r>
          </a:p>
        </p:txBody>
      </p:sp>
      <p:sp>
        <p:nvSpPr>
          <p:cNvPr id="7" name="Textplatzhalter 4">
            <a:extLst>
              <a:ext uri="{FF2B5EF4-FFF2-40B4-BE49-F238E27FC236}">
                <a16:creationId xmlns:a16="http://schemas.microsoft.com/office/drawing/2014/main" id="{F9657876-1AFF-75F6-9A5C-2C8D86D44638}"/>
              </a:ext>
            </a:extLst>
          </p:cNvPr>
          <p:cNvSpPr>
            <a:spLocks noGrp="1"/>
          </p:cNvSpPr>
          <p:nvPr>
            <p:ph type="body" sz="quarter" idx="11" hasCustomPrompt="1"/>
          </p:nvPr>
        </p:nvSpPr>
        <p:spPr>
          <a:xfrm>
            <a:off x="3426453" y="2763266"/>
            <a:ext cx="5930198" cy="399506"/>
          </a:xfrm>
        </p:spPr>
        <p:txBody>
          <a:bodyPr>
            <a:normAutofit/>
          </a:bodyPr>
          <a:lstStyle>
            <a:lvl1pPr marL="0" indent="0">
              <a:buNone/>
              <a:defRPr sz="1800"/>
            </a:lvl1pPr>
          </a:lstStyle>
          <a:p>
            <a:pPr lvl="0"/>
            <a:r>
              <a:rPr lang="de-DE"/>
              <a:t>sehr gut / gut / mäßig / unbefriedigend / schlecht</a:t>
            </a:r>
          </a:p>
        </p:txBody>
      </p:sp>
      <p:sp>
        <p:nvSpPr>
          <p:cNvPr id="8" name="Textplatzhalter 4">
            <a:extLst>
              <a:ext uri="{FF2B5EF4-FFF2-40B4-BE49-F238E27FC236}">
                <a16:creationId xmlns:a16="http://schemas.microsoft.com/office/drawing/2014/main" id="{0AD7C0B3-46F2-5848-75B0-8BF73EA50A01}"/>
              </a:ext>
            </a:extLst>
          </p:cNvPr>
          <p:cNvSpPr>
            <a:spLocks noGrp="1"/>
          </p:cNvSpPr>
          <p:nvPr>
            <p:ph type="body" sz="quarter" idx="12" hasCustomPrompt="1"/>
          </p:nvPr>
        </p:nvSpPr>
        <p:spPr>
          <a:xfrm>
            <a:off x="4668856" y="3618017"/>
            <a:ext cx="4360124" cy="399506"/>
          </a:xfrm>
        </p:spPr>
        <p:txBody>
          <a:bodyPr>
            <a:normAutofit/>
          </a:bodyPr>
          <a:lstStyle>
            <a:lvl1pPr marL="0" indent="0">
              <a:buNone/>
              <a:defRPr sz="1800"/>
            </a:lvl1pPr>
          </a:lstStyle>
          <a:p>
            <a:pPr lvl="0"/>
            <a:r>
              <a:rPr lang="de-DE"/>
              <a:t>berechneten Mittelwert hier eintragen</a:t>
            </a:r>
          </a:p>
        </p:txBody>
      </p:sp>
      <p:sp>
        <p:nvSpPr>
          <p:cNvPr id="9" name="Textplatzhalter 4">
            <a:extLst>
              <a:ext uri="{FF2B5EF4-FFF2-40B4-BE49-F238E27FC236}">
                <a16:creationId xmlns:a16="http://schemas.microsoft.com/office/drawing/2014/main" id="{07701BFD-CA25-0DC3-7423-D871B7F1A141}"/>
              </a:ext>
            </a:extLst>
          </p:cNvPr>
          <p:cNvSpPr>
            <a:spLocks noGrp="1"/>
          </p:cNvSpPr>
          <p:nvPr>
            <p:ph type="body" sz="quarter" idx="13" hasCustomPrompt="1"/>
          </p:nvPr>
        </p:nvSpPr>
        <p:spPr>
          <a:xfrm>
            <a:off x="4188453" y="4403224"/>
            <a:ext cx="5930198" cy="399506"/>
          </a:xfrm>
        </p:spPr>
        <p:txBody>
          <a:bodyPr>
            <a:normAutofit/>
          </a:bodyPr>
          <a:lstStyle>
            <a:lvl1pPr marL="0" indent="0">
              <a:buNone/>
              <a:defRPr sz="1800"/>
            </a:lvl1pPr>
          </a:lstStyle>
          <a:p>
            <a:pPr lvl="0"/>
            <a:r>
              <a:rPr lang="de-DE"/>
              <a:t>sehr gut / gut / mäßig / unbefriedigend / schlecht</a:t>
            </a:r>
          </a:p>
        </p:txBody>
      </p:sp>
      <p:sp>
        <p:nvSpPr>
          <p:cNvPr id="10" name="Textfeld 9">
            <a:extLst>
              <a:ext uri="{FF2B5EF4-FFF2-40B4-BE49-F238E27FC236}">
                <a16:creationId xmlns:a16="http://schemas.microsoft.com/office/drawing/2014/main" id="{6EF018A3-704C-CF6F-FC6D-1172DC5C145E}"/>
              </a:ext>
            </a:extLst>
          </p:cNvPr>
          <p:cNvSpPr txBox="1"/>
          <p:nvPr userDrawn="1"/>
        </p:nvSpPr>
        <p:spPr>
          <a:xfrm>
            <a:off x="11130954" y="0"/>
            <a:ext cx="1061046" cy="523220"/>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pPr algn="ctr"/>
            <a:r>
              <a:rPr lang="de-DE" sz="2800" noProof="0" dirty="0" err="1">
                <a:latin typeface="Euphemia" panose="020B0503040102020104" pitchFamily="34" charset="0"/>
              </a:rPr>
              <a:t>Ch</a:t>
            </a:r>
            <a:endParaRPr lang="de-DE" sz="2800" noProof="0" dirty="0">
              <a:latin typeface="Euphemia" panose="020B0503040102020104" pitchFamily="34" charset="0"/>
            </a:endParaRPr>
          </a:p>
        </p:txBody>
      </p:sp>
    </p:spTree>
    <p:extLst>
      <p:ext uri="{BB962C8B-B14F-4D97-AF65-F5344CB8AC3E}">
        <p14:creationId xmlns:p14="http://schemas.microsoft.com/office/powerpoint/2010/main" val="2521952652"/>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1_Bilder_Chemische Gewässergüte 1">
    <p:spTree>
      <p:nvGrpSpPr>
        <p:cNvPr id="1" name=""/>
        <p:cNvGrpSpPr/>
        <p:nvPr/>
      </p:nvGrpSpPr>
      <p:grpSpPr>
        <a:xfrm>
          <a:off x="0" y="0"/>
          <a:ext cx="0" cy="0"/>
          <a:chOff x="0" y="0"/>
          <a:chExt cx="0" cy="0"/>
        </a:xfrm>
      </p:grpSpPr>
      <p:sp>
        <p:nvSpPr>
          <p:cNvPr id="6" name="Rechteck 5">
            <a:extLst>
              <a:ext uri="{FF2B5EF4-FFF2-40B4-BE49-F238E27FC236}">
                <a16:creationId xmlns:a16="http://schemas.microsoft.com/office/drawing/2014/main" id="{131A9ECA-E86F-6FA1-80B3-76EAB12FC82B}"/>
              </a:ext>
            </a:extLst>
          </p:cNvPr>
          <p:cNvSpPr/>
          <p:nvPr userDrawn="1"/>
        </p:nvSpPr>
        <p:spPr>
          <a:xfrm>
            <a:off x="571500" y="365125"/>
            <a:ext cx="11020425" cy="64928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noProof="0"/>
          </a:p>
        </p:txBody>
      </p:sp>
      <p:sp>
        <p:nvSpPr>
          <p:cNvPr id="8" name="Textfeld 7">
            <a:extLst>
              <a:ext uri="{FF2B5EF4-FFF2-40B4-BE49-F238E27FC236}">
                <a16:creationId xmlns:a16="http://schemas.microsoft.com/office/drawing/2014/main" id="{E74A2F2A-C487-78B7-F817-13FDE5E11095}"/>
              </a:ext>
            </a:extLst>
          </p:cNvPr>
          <p:cNvSpPr txBox="1"/>
          <p:nvPr userDrawn="1"/>
        </p:nvSpPr>
        <p:spPr>
          <a:xfrm>
            <a:off x="1061046" y="560718"/>
            <a:ext cx="10069908" cy="230832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0" lang="de-DE" sz="3600" b="1" i="0" u="none" strike="noStrike" kern="1200" cap="none" spc="0" normalizeH="0" baseline="0" noProof="0">
                <a:ln>
                  <a:noFill/>
                </a:ln>
                <a:solidFill>
                  <a:prstClr val="black"/>
                </a:solidFill>
                <a:effectLst/>
                <a:uLnTx/>
                <a:uFillTx/>
                <a:latin typeface="Euphemia" panose="020B0503040102020104" pitchFamily="34" charset="0"/>
                <a:ea typeface="+mn-ea"/>
                <a:cs typeface="+mn-cs"/>
              </a:rPr>
              <a:t>Fügt hier die Fotos, die ihr während des Arbeitsprozesses gemacht habt, und die Screenshots aus der </a:t>
            </a:r>
            <a:r>
              <a:rPr kumimoji="0" lang="de-DE" sz="3600" b="1" i="1" u="none" strike="noStrike" kern="1200" cap="none" spc="0" normalizeH="0" baseline="0" noProof="0" err="1">
                <a:ln>
                  <a:noFill/>
                </a:ln>
                <a:solidFill>
                  <a:prstClr val="black"/>
                </a:solidFill>
                <a:effectLst/>
                <a:uLnTx/>
                <a:uFillTx/>
                <a:latin typeface="Euphemia" panose="020B0503040102020104" pitchFamily="34" charset="0"/>
                <a:ea typeface="+mn-ea"/>
                <a:cs typeface="+mn-cs"/>
              </a:rPr>
              <a:t>SPARKvue</a:t>
            </a:r>
            <a:r>
              <a:rPr kumimoji="0" lang="de-DE" sz="3600" b="1" i="0" u="none" strike="noStrike" kern="1200" cap="none" spc="0" normalizeH="0" baseline="0" noProof="0">
                <a:ln>
                  <a:noFill/>
                </a:ln>
                <a:solidFill>
                  <a:prstClr val="black"/>
                </a:solidFill>
                <a:effectLst/>
                <a:uLnTx/>
                <a:uFillTx/>
                <a:latin typeface="Euphemia" panose="020B0503040102020104" pitchFamily="34" charset="0"/>
                <a:ea typeface="+mn-ea"/>
                <a:cs typeface="+mn-cs"/>
              </a:rPr>
              <a:t>-App ein.</a:t>
            </a:r>
            <a:endParaRPr lang="de-DE" sz="3600" b="1" u="none" strike="noStrike" kern="0" spc="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endParaRPr kumimoji="0" lang="de-DE" sz="3600" b="1" i="0" u="none" strike="noStrike" kern="1200" cap="none" spc="0" normalizeH="0" baseline="0" noProof="0">
              <a:ln>
                <a:noFill/>
              </a:ln>
              <a:solidFill>
                <a:prstClr val="black"/>
              </a:solidFill>
              <a:effectLst/>
              <a:uLnTx/>
              <a:uFillTx/>
              <a:latin typeface="Euphemia" panose="020B0503040102020104" pitchFamily="34" charset="0"/>
              <a:ea typeface="+mn-ea"/>
              <a:cs typeface="+mn-cs"/>
            </a:endParaRPr>
          </a:p>
        </p:txBody>
      </p:sp>
      <p:sp>
        <p:nvSpPr>
          <p:cNvPr id="4" name="Bildplatzhalter 3">
            <a:extLst>
              <a:ext uri="{FF2B5EF4-FFF2-40B4-BE49-F238E27FC236}">
                <a16:creationId xmlns:a16="http://schemas.microsoft.com/office/drawing/2014/main" id="{D7D20530-78B0-B22B-3041-B68326874654}"/>
              </a:ext>
            </a:extLst>
          </p:cNvPr>
          <p:cNvSpPr>
            <a:spLocks noGrp="1"/>
          </p:cNvSpPr>
          <p:nvPr>
            <p:ph type="pic" sz="quarter" idx="10"/>
          </p:nvPr>
        </p:nvSpPr>
        <p:spPr>
          <a:xfrm>
            <a:off x="914400" y="3743325"/>
            <a:ext cx="3346450" cy="1881188"/>
          </a:xfrm>
        </p:spPr>
        <p:txBody>
          <a:bodyPr/>
          <a:lstStyle>
            <a:lvl1pPr marL="0" indent="0">
              <a:buNone/>
              <a:defRPr/>
            </a:lvl1pPr>
          </a:lstStyle>
          <a:p>
            <a:endParaRPr lang="de-DE"/>
          </a:p>
        </p:txBody>
      </p:sp>
      <p:sp>
        <p:nvSpPr>
          <p:cNvPr id="5" name="Bildplatzhalter 3">
            <a:extLst>
              <a:ext uri="{FF2B5EF4-FFF2-40B4-BE49-F238E27FC236}">
                <a16:creationId xmlns:a16="http://schemas.microsoft.com/office/drawing/2014/main" id="{2F1AA323-F969-8967-747F-1367F2A63D46}"/>
              </a:ext>
            </a:extLst>
          </p:cNvPr>
          <p:cNvSpPr>
            <a:spLocks noGrp="1"/>
          </p:cNvSpPr>
          <p:nvPr>
            <p:ph type="pic" sz="quarter" idx="11"/>
          </p:nvPr>
        </p:nvSpPr>
        <p:spPr>
          <a:xfrm>
            <a:off x="4579937" y="3743325"/>
            <a:ext cx="3346450" cy="1881188"/>
          </a:xfrm>
        </p:spPr>
        <p:txBody>
          <a:bodyPr/>
          <a:lstStyle>
            <a:lvl1pPr marL="0" indent="0">
              <a:buNone/>
              <a:defRPr/>
            </a:lvl1pPr>
          </a:lstStyle>
          <a:p>
            <a:endParaRPr lang="de-DE"/>
          </a:p>
        </p:txBody>
      </p:sp>
      <p:sp>
        <p:nvSpPr>
          <p:cNvPr id="7" name="Bildplatzhalter 3">
            <a:extLst>
              <a:ext uri="{FF2B5EF4-FFF2-40B4-BE49-F238E27FC236}">
                <a16:creationId xmlns:a16="http://schemas.microsoft.com/office/drawing/2014/main" id="{5EC8C6F1-37ED-4EEB-D46B-D4FEFF5C40D5}"/>
              </a:ext>
            </a:extLst>
          </p:cNvPr>
          <p:cNvSpPr>
            <a:spLocks noGrp="1"/>
          </p:cNvSpPr>
          <p:nvPr>
            <p:ph type="pic" sz="quarter" idx="12"/>
          </p:nvPr>
        </p:nvSpPr>
        <p:spPr>
          <a:xfrm>
            <a:off x="8085931" y="3743325"/>
            <a:ext cx="3346450" cy="1881188"/>
          </a:xfrm>
        </p:spPr>
        <p:txBody>
          <a:bodyPr/>
          <a:lstStyle>
            <a:lvl1pPr marL="0" indent="0">
              <a:buNone/>
              <a:defRPr/>
            </a:lvl1pPr>
          </a:lstStyle>
          <a:p>
            <a:endParaRPr lang="de-DE"/>
          </a:p>
        </p:txBody>
      </p:sp>
      <p:sp>
        <p:nvSpPr>
          <p:cNvPr id="13" name="Textplatzhalter 12">
            <a:extLst>
              <a:ext uri="{FF2B5EF4-FFF2-40B4-BE49-F238E27FC236}">
                <a16:creationId xmlns:a16="http://schemas.microsoft.com/office/drawing/2014/main" id="{524ED54E-9571-25A6-C0F0-681F435CA44F}"/>
              </a:ext>
            </a:extLst>
          </p:cNvPr>
          <p:cNvSpPr>
            <a:spLocks noGrp="1"/>
          </p:cNvSpPr>
          <p:nvPr>
            <p:ph type="body" sz="quarter" idx="13" hasCustomPrompt="1"/>
          </p:nvPr>
        </p:nvSpPr>
        <p:spPr>
          <a:xfrm>
            <a:off x="914400" y="5865813"/>
            <a:ext cx="3346450" cy="431800"/>
          </a:xfrm>
        </p:spPr>
        <p:txBody>
          <a:bodyPr>
            <a:normAutofit/>
          </a:bodyPr>
          <a:lstStyle>
            <a:lvl1pPr marL="0" indent="0">
              <a:buNone/>
              <a:defRPr sz="1800"/>
            </a:lvl1pPr>
          </a:lstStyle>
          <a:p>
            <a:pPr lvl="0"/>
            <a:r>
              <a:rPr lang="de-DE"/>
              <a:t>Titel des Bildes</a:t>
            </a:r>
          </a:p>
        </p:txBody>
      </p:sp>
      <p:sp>
        <p:nvSpPr>
          <p:cNvPr id="14" name="Textplatzhalter 12">
            <a:extLst>
              <a:ext uri="{FF2B5EF4-FFF2-40B4-BE49-F238E27FC236}">
                <a16:creationId xmlns:a16="http://schemas.microsoft.com/office/drawing/2014/main" id="{FF9E80AF-9ADE-1247-67B8-A64C1E4ECE59}"/>
              </a:ext>
            </a:extLst>
          </p:cNvPr>
          <p:cNvSpPr>
            <a:spLocks noGrp="1"/>
          </p:cNvSpPr>
          <p:nvPr>
            <p:ph type="body" sz="quarter" idx="14" hasCustomPrompt="1"/>
          </p:nvPr>
        </p:nvSpPr>
        <p:spPr>
          <a:xfrm>
            <a:off x="4579937" y="5865482"/>
            <a:ext cx="3346450" cy="431800"/>
          </a:xfrm>
        </p:spPr>
        <p:txBody>
          <a:bodyPr>
            <a:normAutofit/>
          </a:bodyPr>
          <a:lstStyle>
            <a:lvl1pPr marL="0" indent="0">
              <a:buNone/>
              <a:defRPr sz="1800"/>
            </a:lvl1pPr>
          </a:lstStyle>
          <a:p>
            <a:pPr lvl="0"/>
            <a:r>
              <a:rPr lang="de-DE"/>
              <a:t>Titel des Bildes</a:t>
            </a:r>
          </a:p>
        </p:txBody>
      </p:sp>
      <p:sp>
        <p:nvSpPr>
          <p:cNvPr id="15" name="Textplatzhalter 12">
            <a:extLst>
              <a:ext uri="{FF2B5EF4-FFF2-40B4-BE49-F238E27FC236}">
                <a16:creationId xmlns:a16="http://schemas.microsoft.com/office/drawing/2014/main" id="{26C6585A-5128-5B7C-8A49-D6D06D280125}"/>
              </a:ext>
            </a:extLst>
          </p:cNvPr>
          <p:cNvSpPr>
            <a:spLocks noGrp="1"/>
          </p:cNvSpPr>
          <p:nvPr>
            <p:ph type="body" sz="quarter" idx="15" hasCustomPrompt="1"/>
          </p:nvPr>
        </p:nvSpPr>
        <p:spPr>
          <a:xfrm>
            <a:off x="8085931" y="5865482"/>
            <a:ext cx="3346450" cy="431800"/>
          </a:xfrm>
        </p:spPr>
        <p:txBody>
          <a:bodyPr>
            <a:normAutofit/>
          </a:bodyPr>
          <a:lstStyle>
            <a:lvl1pPr marL="0" indent="0">
              <a:buNone/>
              <a:defRPr sz="1800"/>
            </a:lvl1pPr>
          </a:lstStyle>
          <a:p>
            <a:pPr lvl="0"/>
            <a:r>
              <a:rPr lang="de-DE"/>
              <a:t>Titel des Bildes</a:t>
            </a:r>
          </a:p>
        </p:txBody>
      </p:sp>
      <p:sp>
        <p:nvSpPr>
          <p:cNvPr id="3" name="Textfeld 2">
            <a:extLst>
              <a:ext uri="{FF2B5EF4-FFF2-40B4-BE49-F238E27FC236}">
                <a16:creationId xmlns:a16="http://schemas.microsoft.com/office/drawing/2014/main" id="{1F2147C7-BBD2-98B6-EAC3-6F917261BB8A}"/>
              </a:ext>
            </a:extLst>
          </p:cNvPr>
          <p:cNvSpPr txBox="1"/>
          <p:nvPr userDrawn="1"/>
        </p:nvSpPr>
        <p:spPr>
          <a:xfrm>
            <a:off x="11130954" y="0"/>
            <a:ext cx="1061046" cy="523220"/>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pPr algn="ctr"/>
            <a:r>
              <a:rPr lang="de-DE" sz="2800" noProof="0" dirty="0" err="1">
                <a:latin typeface="Euphemia" panose="020B0503040102020104" pitchFamily="34" charset="0"/>
              </a:rPr>
              <a:t>Ch</a:t>
            </a:r>
            <a:endParaRPr lang="de-DE" sz="2800" noProof="0" dirty="0">
              <a:latin typeface="Euphemia" panose="020B0503040102020104" pitchFamily="34" charset="0"/>
            </a:endParaRPr>
          </a:p>
        </p:txBody>
      </p:sp>
    </p:spTree>
    <p:extLst>
      <p:ext uri="{BB962C8B-B14F-4D97-AF65-F5344CB8AC3E}">
        <p14:creationId xmlns:p14="http://schemas.microsoft.com/office/powerpoint/2010/main" val="35840869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Infotext Saprobien 1">
    <p:spTree>
      <p:nvGrpSpPr>
        <p:cNvPr id="1" name=""/>
        <p:cNvGrpSpPr/>
        <p:nvPr/>
      </p:nvGrpSpPr>
      <p:grpSpPr>
        <a:xfrm>
          <a:off x="0" y="0"/>
          <a:ext cx="0" cy="0"/>
          <a:chOff x="0" y="0"/>
          <a:chExt cx="0" cy="0"/>
        </a:xfrm>
      </p:grpSpPr>
      <p:sp>
        <p:nvSpPr>
          <p:cNvPr id="6" name="Rechteck 5">
            <a:extLst>
              <a:ext uri="{FF2B5EF4-FFF2-40B4-BE49-F238E27FC236}">
                <a16:creationId xmlns:a16="http://schemas.microsoft.com/office/drawing/2014/main" id="{131A9ECA-E86F-6FA1-80B3-76EAB12FC82B}"/>
              </a:ext>
            </a:extLst>
          </p:cNvPr>
          <p:cNvSpPr/>
          <p:nvPr userDrawn="1"/>
        </p:nvSpPr>
        <p:spPr>
          <a:xfrm>
            <a:off x="571500" y="365125"/>
            <a:ext cx="11020425" cy="64928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noProof="0"/>
          </a:p>
        </p:txBody>
      </p:sp>
      <p:sp>
        <p:nvSpPr>
          <p:cNvPr id="2" name="Textfeld 1">
            <a:extLst>
              <a:ext uri="{FF2B5EF4-FFF2-40B4-BE49-F238E27FC236}">
                <a16:creationId xmlns:a16="http://schemas.microsoft.com/office/drawing/2014/main" id="{C58A056C-936B-DB0B-60D9-98376DCE68C6}"/>
              </a:ext>
            </a:extLst>
          </p:cNvPr>
          <p:cNvSpPr txBox="1"/>
          <p:nvPr userDrawn="1"/>
        </p:nvSpPr>
        <p:spPr>
          <a:xfrm>
            <a:off x="1061046" y="560718"/>
            <a:ext cx="8850701" cy="92333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4000" b="1" i="0" u="none" strike="noStrike" kern="1200" cap="none" spc="0" normalizeH="0" baseline="0" noProof="0">
                <a:ln>
                  <a:noFill/>
                </a:ln>
                <a:solidFill>
                  <a:prstClr val="black"/>
                </a:solidFill>
                <a:effectLst/>
                <a:uLnTx/>
                <a:uFillTx/>
                <a:latin typeface="Euphemia" panose="020B0503040102020104" pitchFamily="34" charset="0"/>
                <a:ea typeface="+mn-ea"/>
                <a:cs typeface="+mn-cs"/>
              </a:rPr>
              <a:t>Biologische Gewässergüte</a:t>
            </a:r>
          </a:p>
          <a:p>
            <a:endParaRPr lang="en-US" sz="1200"/>
          </a:p>
        </p:txBody>
      </p:sp>
      <p:sp>
        <p:nvSpPr>
          <p:cNvPr id="4" name="Textfeld 3">
            <a:extLst>
              <a:ext uri="{FF2B5EF4-FFF2-40B4-BE49-F238E27FC236}">
                <a16:creationId xmlns:a16="http://schemas.microsoft.com/office/drawing/2014/main" id="{5CC7ED72-5BE1-EF1C-79D4-C00433910FF0}"/>
              </a:ext>
            </a:extLst>
          </p:cNvPr>
          <p:cNvSpPr txBox="1"/>
          <p:nvPr userDrawn="1"/>
        </p:nvSpPr>
        <p:spPr>
          <a:xfrm>
            <a:off x="1061046" y="1744159"/>
            <a:ext cx="7194433" cy="4473469"/>
          </a:xfrm>
          <a:prstGeom prst="rect">
            <a:avLst/>
          </a:prstGeom>
          <a:noFill/>
        </p:spPr>
        <p:txBody>
          <a:bodyPr wrap="square" rtlCol="0">
            <a:spAutoFit/>
          </a:bodyPr>
          <a:lstStyle/>
          <a:p>
            <a:pPr algn="just">
              <a:lnSpc>
                <a:spcPct val="150000"/>
              </a:lnSpc>
            </a:pPr>
            <a:r>
              <a:rPr lang="de-DE" sz="160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Der </a:t>
            </a:r>
            <a:r>
              <a:rPr lang="de-DE" sz="1600" b="1" err="1">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Saprobienindex</a:t>
            </a:r>
            <a:r>
              <a:rPr lang="de-DE" sz="160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 weist auf die Belastung eines Fließ</a:t>
            </a:r>
            <a:r>
              <a:rPr lang="nl-NL" sz="1600" err="1">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gew</a:t>
            </a:r>
            <a:r>
              <a:rPr lang="de-DE" sz="1600" err="1">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ässers</a:t>
            </a:r>
            <a:r>
              <a:rPr lang="de-DE" sz="160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 hinsichtlich des Sauerstoffgehalts hin. Der Index gibt aber auch Hinweise bezüglich des gesamtökologischen Zustands. Eine natürliche Artenvielfalt ist nur in Gewässern anzutreffen, in denen vielfältige Gewässerstrukturen vorkommen. Wenn trotz guter Gewässerstruktur und Wasserqualität ein geringes Artenspektrum festgestellt wird, kann dies auf frühere Verunreinigungen des Wassers hinweisen. </a:t>
            </a:r>
          </a:p>
          <a:p>
            <a:pPr algn="just">
              <a:lnSpc>
                <a:spcPct val="150000"/>
              </a:lnSpc>
            </a:pPr>
            <a:r>
              <a:rPr lang="de-DE" sz="160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 </a:t>
            </a:r>
          </a:p>
          <a:p>
            <a:pPr algn="just">
              <a:lnSpc>
                <a:spcPct val="150000"/>
              </a:lnSpc>
            </a:pPr>
            <a:r>
              <a:rPr lang="de-DE" sz="160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Nur solche Tierarten, die einen geringen Toleranzbereich gegenüber Belastungen aufweisen, sind als </a:t>
            </a:r>
            <a:r>
              <a:rPr lang="de-DE" sz="1600" b="1">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Indikatororganismen </a:t>
            </a:r>
            <a:r>
              <a:rPr lang="de-DE" sz="160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gekennzeichnet. In Abhängigkeit davon, ob und wie häufig bestimmte Indikatororganismen vorkommen, kann auf die biologische Gewässergüte geschlossen werden.</a:t>
            </a:r>
          </a:p>
        </p:txBody>
      </p:sp>
      <p:sp>
        <p:nvSpPr>
          <p:cNvPr id="15" name="Textfeld 14">
            <a:extLst>
              <a:ext uri="{FF2B5EF4-FFF2-40B4-BE49-F238E27FC236}">
                <a16:creationId xmlns:a16="http://schemas.microsoft.com/office/drawing/2014/main" id="{86215A11-DC71-2EA4-A5BF-404E53517BEE}"/>
              </a:ext>
            </a:extLst>
          </p:cNvPr>
          <p:cNvSpPr txBox="1"/>
          <p:nvPr userDrawn="1"/>
        </p:nvSpPr>
        <p:spPr>
          <a:xfrm>
            <a:off x="11130954" y="0"/>
            <a:ext cx="1061046" cy="523220"/>
          </a:xfrm>
          <a:prstGeom prst="rect">
            <a:avLst/>
          </a:prstGeom>
        </p:spPr>
        <p:style>
          <a:lnRef idx="3">
            <a:schemeClr val="lt1"/>
          </a:lnRef>
          <a:fillRef idx="1">
            <a:schemeClr val="accent2"/>
          </a:fillRef>
          <a:effectRef idx="1">
            <a:schemeClr val="accent2"/>
          </a:effectRef>
          <a:fontRef idx="minor">
            <a:schemeClr val="lt1"/>
          </a:fontRef>
        </p:style>
        <p:txBody>
          <a:bodyPr wrap="square" rtlCol="0">
            <a:spAutoFit/>
          </a:bodyPr>
          <a:lstStyle/>
          <a:p>
            <a:pPr algn="ctr"/>
            <a:r>
              <a:rPr lang="de-DE" sz="2800" noProof="0" dirty="0">
                <a:latin typeface="Euphemia" panose="020B0503040102020104" pitchFamily="34" charset="0"/>
              </a:rPr>
              <a:t>Bio</a:t>
            </a:r>
          </a:p>
        </p:txBody>
      </p:sp>
    </p:spTree>
    <p:extLst>
      <p:ext uri="{BB962C8B-B14F-4D97-AF65-F5344CB8AC3E}">
        <p14:creationId xmlns:p14="http://schemas.microsoft.com/office/powerpoint/2010/main" val="119191911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2_Bilder_Chemische Gewässergüte 2">
    <p:spTree>
      <p:nvGrpSpPr>
        <p:cNvPr id="1" name=""/>
        <p:cNvGrpSpPr/>
        <p:nvPr/>
      </p:nvGrpSpPr>
      <p:grpSpPr>
        <a:xfrm>
          <a:off x="0" y="0"/>
          <a:ext cx="0" cy="0"/>
          <a:chOff x="0" y="0"/>
          <a:chExt cx="0" cy="0"/>
        </a:xfrm>
      </p:grpSpPr>
      <p:sp>
        <p:nvSpPr>
          <p:cNvPr id="6" name="Rechteck 5">
            <a:extLst>
              <a:ext uri="{FF2B5EF4-FFF2-40B4-BE49-F238E27FC236}">
                <a16:creationId xmlns:a16="http://schemas.microsoft.com/office/drawing/2014/main" id="{131A9ECA-E86F-6FA1-80B3-76EAB12FC82B}"/>
              </a:ext>
            </a:extLst>
          </p:cNvPr>
          <p:cNvSpPr/>
          <p:nvPr userDrawn="1"/>
        </p:nvSpPr>
        <p:spPr>
          <a:xfrm>
            <a:off x="571500" y="365125"/>
            <a:ext cx="11020425" cy="64928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noProof="0"/>
          </a:p>
        </p:txBody>
      </p:sp>
      <p:sp>
        <p:nvSpPr>
          <p:cNvPr id="8" name="Textfeld 7">
            <a:extLst>
              <a:ext uri="{FF2B5EF4-FFF2-40B4-BE49-F238E27FC236}">
                <a16:creationId xmlns:a16="http://schemas.microsoft.com/office/drawing/2014/main" id="{E74A2F2A-C487-78B7-F817-13FDE5E11095}"/>
              </a:ext>
            </a:extLst>
          </p:cNvPr>
          <p:cNvSpPr txBox="1"/>
          <p:nvPr userDrawn="1"/>
        </p:nvSpPr>
        <p:spPr>
          <a:xfrm>
            <a:off x="1061046" y="560718"/>
            <a:ext cx="10069908" cy="230832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0" lang="de-DE" sz="3600" b="1" i="0" u="none" strike="noStrike" kern="1200" cap="none" spc="0" normalizeH="0" baseline="0" noProof="0">
                <a:ln>
                  <a:noFill/>
                </a:ln>
                <a:solidFill>
                  <a:prstClr val="black"/>
                </a:solidFill>
                <a:effectLst/>
                <a:uLnTx/>
                <a:uFillTx/>
                <a:latin typeface="Euphemia" panose="020B0503040102020104" pitchFamily="34" charset="0"/>
                <a:ea typeface="+mn-ea"/>
                <a:cs typeface="+mn-cs"/>
              </a:rPr>
              <a:t>Fügt hier die Fotos, die ihr während des Arbeitsprozesses gemacht habt, und die Screenshots aus der </a:t>
            </a:r>
            <a:r>
              <a:rPr kumimoji="0" lang="de-DE" sz="3600" b="1" i="1" u="none" strike="noStrike" kern="1200" cap="none" spc="0" normalizeH="0" baseline="0" noProof="0" err="1">
                <a:ln>
                  <a:noFill/>
                </a:ln>
                <a:solidFill>
                  <a:prstClr val="black"/>
                </a:solidFill>
                <a:effectLst/>
                <a:uLnTx/>
                <a:uFillTx/>
                <a:latin typeface="Euphemia" panose="020B0503040102020104" pitchFamily="34" charset="0"/>
                <a:ea typeface="+mn-ea"/>
                <a:cs typeface="+mn-cs"/>
              </a:rPr>
              <a:t>SPARKvue</a:t>
            </a:r>
            <a:r>
              <a:rPr kumimoji="0" lang="de-DE" sz="3600" b="1" i="0" u="none" strike="noStrike" kern="1200" cap="none" spc="0" normalizeH="0" baseline="0" noProof="0">
                <a:ln>
                  <a:noFill/>
                </a:ln>
                <a:solidFill>
                  <a:prstClr val="black"/>
                </a:solidFill>
                <a:effectLst/>
                <a:uLnTx/>
                <a:uFillTx/>
                <a:latin typeface="Euphemia" panose="020B0503040102020104" pitchFamily="34" charset="0"/>
                <a:ea typeface="+mn-ea"/>
                <a:cs typeface="+mn-cs"/>
              </a:rPr>
              <a:t>-App ein.</a:t>
            </a:r>
            <a:endParaRPr lang="de-DE" sz="3600" b="1" u="none" strike="noStrike" kern="0" spc="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endParaRPr kumimoji="0" lang="de-DE" sz="3600" b="1" i="0" u="none" strike="noStrike" kern="1200" cap="none" spc="0" normalizeH="0" baseline="0" noProof="0">
              <a:ln>
                <a:noFill/>
              </a:ln>
              <a:solidFill>
                <a:prstClr val="black"/>
              </a:solidFill>
              <a:effectLst/>
              <a:uLnTx/>
              <a:uFillTx/>
              <a:latin typeface="Euphemia" panose="020B0503040102020104" pitchFamily="34" charset="0"/>
              <a:ea typeface="+mn-ea"/>
              <a:cs typeface="+mn-cs"/>
            </a:endParaRPr>
          </a:p>
        </p:txBody>
      </p:sp>
      <p:sp>
        <p:nvSpPr>
          <p:cNvPr id="4" name="Bildplatzhalter 3">
            <a:extLst>
              <a:ext uri="{FF2B5EF4-FFF2-40B4-BE49-F238E27FC236}">
                <a16:creationId xmlns:a16="http://schemas.microsoft.com/office/drawing/2014/main" id="{D7D20530-78B0-B22B-3041-B68326874654}"/>
              </a:ext>
            </a:extLst>
          </p:cNvPr>
          <p:cNvSpPr>
            <a:spLocks noGrp="1"/>
          </p:cNvSpPr>
          <p:nvPr>
            <p:ph type="pic" sz="quarter" idx="10"/>
          </p:nvPr>
        </p:nvSpPr>
        <p:spPr>
          <a:xfrm>
            <a:off x="914400" y="3743325"/>
            <a:ext cx="3346450" cy="1881188"/>
          </a:xfrm>
        </p:spPr>
        <p:txBody>
          <a:bodyPr/>
          <a:lstStyle>
            <a:lvl1pPr marL="0" indent="0">
              <a:buNone/>
              <a:defRPr/>
            </a:lvl1pPr>
          </a:lstStyle>
          <a:p>
            <a:endParaRPr lang="de-DE"/>
          </a:p>
        </p:txBody>
      </p:sp>
      <p:sp>
        <p:nvSpPr>
          <p:cNvPr id="5" name="Bildplatzhalter 3">
            <a:extLst>
              <a:ext uri="{FF2B5EF4-FFF2-40B4-BE49-F238E27FC236}">
                <a16:creationId xmlns:a16="http://schemas.microsoft.com/office/drawing/2014/main" id="{2F1AA323-F969-8967-747F-1367F2A63D46}"/>
              </a:ext>
            </a:extLst>
          </p:cNvPr>
          <p:cNvSpPr>
            <a:spLocks noGrp="1"/>
          </p:cNvSpPr>
          <p:nvPr>
            <p:ph type="pic" sz="quarter" idx="11"/>
          </p:nvPr>
        </p:nvSpPr>
        <p:spPr>
          <a:xfrm>
            <a:off x="4579937" y="3743325"/>
            <a:ext cx="3346450" cy="1881188"/>
          </a:xfrm>
        </p:spPr>
        <p:txBody>
          <a:bodyPr/>
          <a:lstStyle>
            <a:lvl1pPr marL="0" indent="0">
              <a:buNone/>
              <a:defRPr/>
            </a:lvl1pPr>
          </a:lstStyle>
          <a:p>
            <a:endParaRPr lang="de-DE"/>
          </a:p>
        </p:txBody>
      </p:sp>
      <p:sp>
        <p:nvSpPr>
          <p:cNvPr id="7" name="Bildplatzhalter 3">
            <a:extLst>
              <a:ext uri="{FF2B5EF4-FFF2-40B4-BE49-F238E27FC236}">
                <a16:creationId xmlns:a16="http://schemas.microsoft.com/office/drawing/2014/main" id="{5EC8C6F1-37ED-4EEB-D46B-D4FEFF5C40D5}"/>
              </a:ext>
            </a:extLst>
          </p:cNvPr>
          <p:cNvSpPr>
            <a:spLocks noGrp="1"/>
          </p:cNvSpPr>
          <p:nvPr>
            <p:ph type="pic" sz="quarter" idx="12"/>
          </p:nvPr>
        </p:nvSpPr>
        <p:spPr>
          <a:xfrm>
            <a:off x="8085931" y="3743325"/>
            <a:ext cx="3346450" cy="1881188"/>
          </a:xfrm>
        </p:spPr>
        <p:txBody>
          <a:bodyPr/>
          <a:lstStyle>
            <a:lvl1pPr marL="0" indent="0">
              <a:buNone/>
              <a:defRPr/>
            </a:lvl1pPr>
          </a:lstStyle>
          <a:p>
            <a:endParaRPr lang="de-DE"/>
          </a:p>
        </p:txBody>
      </p:sp>
      <p:sp>
        <p:nvSpPr>
          <p:cNvPr id="13" name="Textplatzhalter 12">
            <a:extLst>
              <a:ext uri="{FF2B5EF4-FFF2-40B4-BE49-F238E27FC236}">
                <a16:creationId xmlns:a16="http://schemas.microsoft.com/office/drawing/2014/main" id="{524ED54E-9571-25A6-C0F0-681F435CA44F}"/>
              </a:ext>
            </a:extLst>
          </p:cNvPr>
          <p:cNvSpPr>
            <a:spLocks noGrp="1"/>
          </p:cNvSpPr>
          <p:nvPr>
            <p:ph type="body" sz="quarter" idx="13" hasCustomPrompt="1"/>
          </p:nvPr>
        </p:nvSpPr>
        <p:spPr>
          <a:xfrm>
            <a:off x="914400" y="5865813"/>
            <a:ext cx="3346450" cy="431800"/>
          </a:xfrm>
        </p:spPr>
        <p:txBody>
          <a:bodyPr>
            <a:normAutofit/>
          </a:bodyPr>
          <a:lstStyle>
            <a:lvl1pPr marL="0" indent="0">
              <a:buNone/>
              <a:defRPr sz="1800"/>
            </a:lvl1pPr>
          </a:lstStyle>
          <a:p>
            <a:pPr lvl="0"/>
            <a:r>
              <a:rPr lang="de-DE"/>
              <a:t>Titel des Bildes</a:t>
            </a:r>
          </a:p>
        </p:txBody>
      </p:sp>
      <p:sp>
        <p:nvSpPr>
          <p:cNvPr id="14" name="Textplatzhalter 12">
            <a:extLst>
              <a:ext uri="{FF2B5EF4-FFF2-40B4-BE49-F238E27FC236}">
                <a16:creationId xmlns:a16="http://schemas.microsoft.com/office/drawing/2014/main" id="{FF9E80AF-9ADE-1247-67B8-A64C1E4ECE59}"/>
              </a:ext>
            </a:extLst>
          </p:cNvPr>
          <p:cNvSpPr>
            <a:spLocks noGrp="1"/>
          </p:cNvSpPr>
          <p:nvPr>
            <p:ph type="body" sz="quarter" idx="14" hasCustomPrompt="1"/>
          </p:nvPr>
        </p:nvSpPr>
        <p:spPr>
          <a:xfrm>
            <a:off x="4579937" y="5865482"/>
            <a:ext cx="3346450" cy="431800"/>
          </a:xfrm>
        </p:spPr>
        <p:txBody>
          <a:bodyPr>
            <a:normAutofit/>
          </a:bodyPr>
          <a:lstStyle>
            <a:lvl1pPr marL="0" indent="0">
              <a:buNone/>
              <a:defRPr sz="1800"/>
            </a:lvl1pPr>
          </a:lstStyle>
          <a:p>
            <a:pPr lvl="0"/>
            <a:r>
              <a:rPr lang="de-DE"/>
              <a:t>Titel des Bildes</a:t>
            </a:r>
          </a:p>
        </p:txBody>
      </p:sp>
      <p:sp>
        <p:nvSpPr>
          <p:cNvPr id="15" name="Textplatzhalter 12">
            <a:extLst>
              <a:ext uri="{FF2B5EF4-FFF2-40B4-BE49-F238E27FC236}">
                <a16:creationId xmlns:a16="http://schemas.microsoft.com/office/drawing/2014/main" id="{26C6585A-5128-5B7C-8A49-D6D06D280125}"/>
              </a:ext>
            </a:extLst>
          </p:cNvPr>
          <p:cNvSpPr>
            <a:spLocks noGrp="1"/>
          </p:cNvSpPr>
          <p:nvPr>
            <p:ph type="body" sz="quarter" idx="15" hasCustomPrompt="1"/>
          </p:nvPr>
        </p:nvSpPr>
        <p:spPr>
          <a:xfrm>
            <a:off x="8085931" y="5865482"/>
            <a:ext cx="3346450" cy="431800"/>
          </a:xfrm>
        </p:spPr>
        <p:txBody>
          <a:bodyPr>
            <a:normAutofit/>
          </a:bodyPr>
          <a:lstStyle>
            <a:lvl1pPr marL="0" indent="0">
              <a:buNone/>
              <a:defRPr sz="1800"/>
            </a:lvl1pPr>
          </a:lstStyle>
          <a:p>
            <a:pPr lvl="0"/>
            <a:r>
              <a:rPr lang="de-DE"/>
              <a:t>Titel des Bildes</a:t>
            </a:r>
          </a:p>
        </p:txBody>
      </p:sp>
      <p:sp>
        <p:nvSpPr>
          <p:cNvPr id="3" name="Textfeld 2">
            <a:extLst>
              <a:ext uri="{FF2B5EF4-FFF2-40B4-BE49-F238E27FC236}">
                <a16:creationId xmlns:a16="http://schemas.microsoft.com/office/drawing/2014/main" id="{88AA5C6E-4685-8308-B593-E98AA0BFDFDF}"/>
              </a:ext>
            </a:extLst>
          </p:cNvPr>
          <p:cNvSpPr txBox="1"/>
          <p:nvPr userDrawn="1"/>
        </p:nvSpPr>
        <p:spPr>
          <a:xfrm>
            <a:off x="11130954" y="0"/>
            <a:ext cx="1061046" cy="523220"/>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pPr algn="ctr"/>
            <a:r>
              <a:rPr lang="de-DE" sz="2800" noProof="0" dirty="0" err="1">
                <a:latin typeface="Euphemia" panose="020B0503040102020104" pitchFamily="34" charset="0"/>
              </a:rPr>
              <a:t>Ch</a:t>
            </a:r>
            <a:endParaRPr lang="de-DE" sz="2800" noProof="0" dirty="0">
              <a:latin typeface="Euphemia" panose="020B0503040102020104" pitchFamily="34" charset="0"/>
            </a:endParaRPr>
          </a:p>
        </p:txBody>
      </p:sp>
    </p:spTree>
    <p:extLst>
      <p:ext uri="{BB962C8B-B14F-4D97-AF65-F5344CB8AC3E}">
        <p14:creationId xmlns:p14="http://schemas.microsoft.com/office/powerpoint/2010/main" val="3844232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Infotext Saprobien 2">
    <p:spTree>
      <p:nvGrpSpPr>
        <p:cNvPr id="1" name=""/>
        <p:cNvGrpSpPr/>
        <p:nvPr/>
      </p:nvGrpSpPr>
      <p:grpSpPr>
        <a:xfrm>
          <a:off x="0" y="0"/>
          <a:ext cx="0" cy="0"/>
          <a:chOff x="0" y="0"/>
          <a:chExt cx="0" cy="0"/>
        </a:xfrm>
      </p:grpSpPr>
      <p:sp>
        <p:nvSpPr>
          <p:cNvPr id="6" name="Rechteck 5">
            <a:extLst>
              <a:ext uri="{FF2B5EF4-FFF2-40B4-BE49-F238E27FC236}">
                <a16:creationId xmlns:a16="http://schemas.microsoft.com/office/drawing/2014/main" id="{131A9ECA-E86F-6FA1-80B3-76EAB12FC82B}"/>
              </a:ext>
            </a:extLst>
          </p:cNvPr>
          <p:cNvSpPr/>
          <p:nvPr userDrawn="1"/>
        </p:nvSpPr>
        <p:spPr>
          <a:xfrm>
            <a:off x="571500" y="365125"/>
            <a:ext cx="11020425" cy="64928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noProof="0"/>
          </a:p>
        </p:txBody>
      </p:sp>
      <p:sp>
        <p:nvSpPr>
          <p:cNvPr id="4" name="Textfeld 3">
            <a:extLst>
              <a:ext uri="{FF2B5EF4-FFF2-40B4-BE49-F238E27FC236}">
                <a16:creationId xmlns:a16="http://schemas.microsoft.com/office/drawing/2014/main" id="{5CC7ED72-5BE1-EF1C-79D4-C00433910FF0}"/>
              </a:ext>
            </a:extLst>
          </p:cNvPr>
          <p:cNvSpPr txBox="1"/>
          <p:nvPr userDrawn="1"/>
        </p:nvSpPr>
        <p:spPr>
          <a:xfrm>
            <a:off x="1069672" y="1278335"/>
            <a:ext cx="7194433" cy="4842801"/>
          </a:xfrm>
          <a:prstGeom prst="rect">
            <a:avLst/>
          </a:prstGeom>
          <a:noFill/>
        </p:spPr>
        <p:txBody>
          <a:bodyPr wrap="square" rtlCol="0">
            <a:spAutoFit/>
          </a:bodyPr>
          <a:lstStyle/>
          <a:p>
            <a:pPr algn="just">
              <a:lnSpc>
                <a:spcPct val="150000"/>
              </a:lnSpc>
            </a:pPr>
            <a:r>
              <a:rPr lang="de-DE" sz="1600" b="1">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Generell gilt: </a:t>
            </a:r>
          </a:p>
          <a:p>
            <a:pPr marL="285750" indent="-285750" algn="just">
              <a:lnSpc>
                <a:spcPct val="150000"/>
              </a:lnSpc>
              <a:buFont typeface="Symbol" panose="05050102010706020507" pitchFamily="18" charset="2"/>
              <a:buChar char="-"/>
            </a:pPr>
            <a:r>
              <a:rPr lang="de-DE" sz="160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Ein längerer Gewässerabschnitt muss untersucht werden.</a:t>
            </a:r>
          </a:p>
          <a:p>
            <a:pPr marL="285750" indent="-285750" algn="just">
              <a:lnSpc>
                <a:spcPct val="150000"/>
              </a:lnSpc>
              <a:buFont typeface="Symbol" panose="05050102010706020507" pitchFamily="18" charset="2"/>
              <a:buChar char="-"/>
            </a:pPr>
            <a:r>
              <a:rPr lang="de-DE" sz="160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Alle Substrate (Kies, Steine, Laub etc.) müssen untersucht werden.</a:t>
            </a:r>
          </a:p>
          <a:p>
            <a:pPr marL="285750" indent="-285750" algn="just">
              <a:lnSpc>
                <a:spcPct val="150000"/>
              </a:lnSpc>
              <a:buFont typeface="Symbol" panose="05050102010706020507" pitchFamily="18" charset="2"/>
              <a:buChar char="-"/>
            </a:pPr>
            <a:r>
              <a:rPr lang="de-DE" sz="160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Gewässerabschnitte, die unter einer Brücke oder hinter einem Rohr liegen, sollten nicht untersucht werden.</a:t>
            </a:r>
          </a:p>
          <a:p>
            <a:pPr marL="285750" indent="-285750" algn="just">
              <a:lnSpc>
                <a:spcPct val="150000"/>
              </a:lnSpc>
              <a:buFontTx/>
              <a:buChar char="-"/>
            </a:pPr>
            <a:endParaRPr lang="de-DE" sz="160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p>
            <a:pPr marL="0" indent="0" algn="just">
              <a:lnSpc>
                <a:spcPct val="150000"/>
              </a:lnSpc>
              <a:buFontTx/>
              <a:buNone/>
            </a:pPr>
            <a:r>
              <a:rPr lang="de-DE" sz="1600" b="1">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Achtung!</a:t>
            </a:r>
          </a:p>
          <a:p>
            <a:pPr marL="285750" indent="-285750" algn="just">
              <a:lnSpc>
                <a:spcPct val="150000"/>
              </a:lnSpc>
              <a:buFontTx/>
              <a:buChar char="-"/>
            </a:pPr>
            <a:r>
              <a:rPr lang="de-DE" sz="160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Die Tiere müssen, wenn sie aus dem Gewässer genommen werden, direkt in Schalen mit Wasser gesetzt werden.</a:t>
            </a:r>
          </a:p>
          <a:p>
            <a:pPr marL="285750" indent="-285750" algn="just">
              <a:lnSpc>
                <a:spcPct val="150000"/>
              </a:lnSpc>
              <a:buFontTx/>
              <a:buChar char="-"/>
            </a:pPr>
            <a:r>
              <a:rPr lang="de-DE" sz="160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Die Tiere dürfen nicht direktem Sonnenlicht ausgesetzt werden.</a:t>
            </a:r>
          </a:p>
          <a:p>
            <a:pPr marL="285750" indent="-285750" algn="just">
              <a:lnSpc>
                <a:spcPct val="150000"/>
              </a:lnSpc>
              <a:buFontTx/>
              <a:buChar char="-"/>
            </a:pPr>
            <a:r>
              <a:rPr lang="de-DE" sz="160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Räuberische Tiere sind von Beutetieren zu trennen.</a:t>
            </a:r>
          </a:p>
          <a:p>
            <a:pPr marL="285750" indent="-285750" algn="just">
              <a:lnSpc>
                <a:spcPct val="150000"/>
              </a:lnSpc>
              <a:buFontTx/>
              <a:buChar char="-"/>
            </a:pPr>
            <a:r>
              <a:rPr lang="de-DE" sz="160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Nach der Bestimmung und Erfassung sind die Tiere wieder vorsichtig an derselben Stelle im Gewässer auszusetzen.</a:t>
            </a:r>
          </a:p>
        </p:txBody>
      </p:sp>
      <p:sp>
        <p:nvSpPr>
          <p:cNvPr id="3" name="Textfeld 2">
            <a:extLst>
              <a:ext uri="{FF2B5EF4-FFF2-40B4-BE49-F238E27FC236}">
                <a16:creationId xmlns:a16="http://schemas.microsoft.com/office/drawing/2014/main" id="{CC2EFA44-11CD-0396-6B09-999D01B1D44D}"/>
              </a:ext>
            </a:extLst>
          </p:cNvPr>
          <p:cNvSpPr txBox="1"/>
          <p:nvPr userDrawn="1"/>
        </p:nvSpPr>
        <p:spPr>
          <a:xfrm>
            <a:off x="11130954" y="0"/>
            <a:ext cx="1061046" cy="523220"/>
          </a:xfrm>
          <a:prstGeom prst="rect">
            <a:avLst/>
          </a:prstGeom>
        </p:spPr>
        <p:style>
          <a:lnRef idx="3">
            <a:schemeClr val="lt1"/>
          </a:lnRef>
          <a:fillRef idx="1">
            <a:schemeClr val="accent2"/>
          </a:fillRef>
          <a:effectRef idx="1">
            <a:schemeClr val="accent2"/>
          </a:effectRef>
          <a:fontRef idx="minor">
            <a:schemeClr val="lt1"/>
          </a:fontRef>
        </p:style>
        <p:txBody>
          <a:bodyPr wrap="square" rtlCol="0">
            <a:spAutoFit/>
          </a:bodyPr>
          <a:lstStyle/>
          <a:p>
            <a:pPr algn="ctr"/>
            <a:r>
              <a:rPr lang="de-DE" sz="2800" noProof="0" dirty="0">
                <a:latin typeface="Euphemia" panose="020B0503040102020104" pitchFamily="34" charset="0"/>
              </a:rPr>
              <a:t>Bio</a:t>
            </a:r>
          </a:p>
        </p:txBody>
      </p:sp>
      <p:sp>
        <p:nvSpPr>
          <p:cNvPr id="2" name="TextBox 1">
            <a:extLst>
              <a:ext uri="{FF2B5EF4-FFF2-40B4-BE49-F238E27FC236}">
                <a16:creationId xmlns:a16="http://schemas.microsoft.com/office/drawing/2014/main" id="{EA732A4F-0D6C-357D-7A76-4617939C0E11}"/>
              </a:ext>
            </a:extLst>
          </p:cNvPr>
          <p:cNvSpPr txBox="1"/>
          <p:nvPr userDrawn="1"/>
        </p:nvSpPr>
        <p:spPr>
          <a:xfrm>
            <a:off x="1102382" y="6329955"/>
            <a:ext cx="9221497" cy="530145"/>
          </a:xfrm>
          <a:prstGeom prst="rect">
            <a:avLst/>
          </a:prstGeom>
          <a:noFill/>
        </p:spPr>
        <p:txBody>
          <a:bodyPr wrap="square">
            <a:spAutoFit/>
          </a:bodyPr>
          <a:lstStyle/>
          <a:p>
            <a:pPr>
              <a:lnSpc>
                <a:spcPct val="150000"/>
              </a:lnSpc>
            </a:pPr>
            <a:r>
              <a:rPr lang="de-DE" sz="1000" dirty="0"/>
              <a:t>Quelle: Graw, M. (2001). DETAILLIERTE ERLÄUTERUNGEN ZUR BEWERTUNG. In: Vereinigung Deutscher Gewässerschutz e.V. (Hrsg.), Ökologische Bewertung von Fließgewässern. Schriftenreihe der Vereinigung Deutscher Gewässerschutz, Band 64 (S. 73-92). Bonn.</a:t>
            </a:r>
          </a:p>
        </p:txBody>
      </p:sp>
    </p:spTree>
    <p:extLst>
      <p:ext uri="{BB962C8B-B14F-4D97-AF65-F5344CB8AC3E}">
        <p14:creationId xmlns:p14="http://schemas.microsoft.com/office/powerpoint/2010/main" val="35109451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Infotext Saprobien 3">
    <p:spTree>
      <p:nvGrpSpPr>
        <p:cNvPr id="1" name=""/>
        <p:cNvGrpSpPr/>
        <p:nvPr/>
      </p:nvGrpSpPr>
      <p:grpSpPr>
        <a:xfrm>
          <a:off x="0" y="0"/>
          <a:ext cx="0" cy="0"/>
          <a:chOff x="0" y="0"/>
          <a:chExt cx="0" cy="0"/>
        </a:xfrm>
      </p:grpSpPr>
      <p:sp>
        <p:nvSpPr>
          <p:cNvPr id="6" name="Rechteck 5">
            <a:extLst>
              <a:ext uri="{FF2B5EF4-FFF2-40B4-BE49-F238E27FC236}">
                <a16:creationId xmlns:a16="http://schemas.microsoft.com/office/drawing/2014/main" id="{131A9ECA-E86F-6FA1-80B3-76EAB12FC82B}"/>
              </a:ext>
            </a:extLst>
          </p:cNvPr>
          <p:cNvSpPr/>
          <p:nvPr userDrawn="1"/>
        </p:nvSpPr>
        <p:spPr>
          <a:xfrm>
            <a:off x="571500" y="365125"/>
            <a:ext cx="11020425" cy="64928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noProof="0"/>
          </a:p>
        </p:txBody>
      </p:sp>
      <p:sp>
        <p:nvSpPr>
          <p:cNvPr id="4" name="Textfeld 3">
            <a:extLst>
              <a:ext uri="{FF2B5EF4-FFF2-40B4-BE49-F238E27FC236}">
                <a16:creationId xmlns:a16="http://schemas.microsoft.com/office/drawing/2014/main" id="{5CC7ED72-5BE1-EF1C-79D4-C00433910FF0}"/>
              </a:ext>
            </a:extLst>
          </p:cNvPr>
          <p:cNvSpPr txBox="1"/>
          <p:nvPr userDrawn="1"/>
        </p:nvSpPr>
        <p:spPr>
          <a:xfrm>
            <a:off x="966155" y="774663"/>
            <a:ext cx="4451233" cy="5412187"/>
          </a:xfrm>
          <a:prstGeom prst="rect">
            <a:avLst/>
          </a:prstGeom>
          <a:noFill/>
        </p:spPr>
        <p:txBody>
          <a:bodyPr wrap="square" rtlCol="0">
            <a:spAutoFit/>
          </a:bodyPr>
          <a:lstStyle/>
          <a:p>
            <a:pPr marL="0" indent="0" algn="l">
              <a:lnSpc>
                <a:spcPct val="150000"/>
              </a:lnSpc>
              <a:spcBef>
                <a:spcPts val="0"/>
              </a:spcBef>
              <a:spcAft>
                <a:spcPts val="1200"/>
              </a:spcAft>
              <a:buFont typeface="Wingdings" panose="05000000000000000000" pitchFamily="2" charset="2"/>
              <a:buNone/>
            </a:pPr>
            <a:r>
              <a:rPr lang="de-DE" sz="2400" b="1" u="sng">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Arbeitsaufträge</a:t>
            </a:r>
            <a:endParaRPr lang="de-DE" sz="1600" b="1">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p>
            <a:pPr marL="285750" indent="-285750" algn="l">
              <a:lnSpc>
                <a:spcPct val="150000"/>
              </a:lnSpc>
              <a:spcAft>
                <a:spcPts val="600"/>
              </a:spcAft>
              <a:buFont typeface="Wingdings" panose="05000000000000000000" pitchFamily="2" charset="2"/>
              <a:buChar char="v"/>
            </a:pPr>
            <a:r>
              <a:rPr lang="de-DE" sz="1600" b="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Folgt den Schritten rechts und haltet eure Ergebnisse auf den nächsten Folien fest.</a:t>
            </a:r>
          </a:p>
          <a:p>
            <a:pPr marL="285750" indent="-285750" algn="l">
              <a:lnSpc>
                <a:spcPct val="150000"/>
              </a:lnSpc>
              <a:spcAft>
                <a:spcPts val="600"/>
              </a:spcAft>
              <a:buFont typeface="Wingdings" panose="05000000000000000000" pitchFamily="2" charset="2"/>
              <a:buChar char="v"/>
            </a:pPr>
            <a:r>
              <a:rPr lang="de-DE" sz="1600" b="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Ermittelt mithilfe der angegebenen Werte und der Formel den </a:t>
            </a:r>
            <a:r>
              <a:rPr lang="de-DE" sz="1600" b="0" err="1">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Saprobienindex</a:t>
            </a:r>
            <a:r>
              <a:rPr lang="de-DE" sz="1600" b="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 und damit die biologische Gewässergüte.</a:t>
            </a:r>
          </a:p>
          <a:p>
            <a:pPr marL="285750" indent="-285750" algn="l">
              <a:lnSpc>
                <a:spcPct val="150000"/>
              </a:lnSpc>
              <a:spcAft>
                <a:spcPts val="600"/>
              </a:spcAft>
              <a:buFont typeface="Wingdings" panose="05000000000000000000" pitchFamily="2" charset="2"/>
              <a:buChar char="v"/>
            </a:pPr>
            <a:r>
              <a:rPr lang="de-DE" sz="1600" b="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Fügt die Bilder der bestimmten Arten in dem dafür vorgesehenen Platzhalter ein und schreibt den Artnamen unter das Bild.</a:t>
            </a:r>
          </a:p>
          <a:p>
            <a:pPr marL="285750" indent="-285750" algn="l">
              <a:lnSpc>
                <a:spcPct val="150000"/>
              </a:lnSpc>
              <a:spcAft>
                <a:spcPts val="600"/>
              </a:spcAft>
              <a:buFont typeface="Wingdings" panose="05000000000000000000" pitchFamily="2" charset="2"/>
              <a:buChar char="v"/>
            </a:pPr>
            <a:r>
              <a:rPr lang="de-DE" sz="1600" b="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Falls ihr ein Tier nicht bestimmen konntet, fügt ein Bild in den dafür vorgesehenen Platzhalter ein und nehmt ein Audio auf, in dem ihr die Art genau beschreibt.</a:t>
            </a:r>
          </a:p>
        </p:txBody>
      </p:sp>
      <p:sp>
        <p:nvSpPr>
          <p:cNvPr id="3" name="Textfeld 2">
            <a:extLst>
              <a:ext uri="{FF2B5EF4-FFF2-40B4-BE49-F238E27FC236}">
                <a16:creationId xmlns:a16="http://schemas.microsoft.com/office/drawing/2014/main" id="{B1054E54-A396-10A5-0142-BE57AB11DC6A}"/>
              </a:ext>
            </a:extLst>
          </p:cNvPr>
          <p:cNvSpPr txBox="1"/>
          <p:nvPr userDrawn="1"/>
        </p:nvSpPr>
        <p:spPr>
          <a:xfrm>
            <a:off x="6096000" y="1268084"/>
            <a:ext cx="5006200" cy="4965911"/>
          </a:xfrm>
          <a:prstGeom prst="rect">
            <a:avLst/>
          </a:prstGeom>
          <a:solidFill>
            <a:srgbClr val="FF0000">
              <a:alpha val="30000"/>
            </a:srgbClr>
          </a:solidFill>
        </p:spPr>
        <p:style>
          <a:lnRef idx="1">
            <a:schemeClr val="accent2"/>
          </a:lnRef>
          <a:fillRef idx="2">
            <a:schemeClr val="accent2"/>
          </a:fillRef>
          <a:effectRef idx="1">
            <a:schemeClr val="accent2"/>
          </a:effectRef>
          <a:fontRef idx="minor">
            <a:schemeClr val="dk1"/>
          </a:fontRef>
        </p:style>
        <p:txBody>
          <a:bodyPr wrap="square" lIns="144000" rIns="144000" rtlCol="0">
            <a:spAutoFit/>
          </a:bodyPr>
          <a:lstStyle/>
          <a:p>
            <a:pPr marL="0" indent="0" algn="l">
              <a:lnSpc>
                <a:spcPct val="150000"/>
              </a:lnSpc>
              <a:spcAft>
                <a:spcPts val="600"/>
              </a:spcAft>
              <a:buFont typeface="+mj-lt"/>
              <a:buNone/>
            </a:pPr>
            <a:r>
              <a:rPr lang="de-DE" sz="2000" b="1" kern="1200"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Vorgehen: </a:t>
            </a:r>
          </a:p>
          <a:p>
            <a:pPr marL="342900" indent="-342900" algn="l">
              <a:lnSpc>
                <a:spcPct val="150000"/>
              </a:lnSpc>
              <a:spcAft>
                <a:spcPts val="600"/>
              </a:spcAft>
              <a:buFont typeface="+mj-lt"/>
              <a:buAutoNum type="arabicPeriod"/>
            </a:pPr>
            <a:r>
              <a:rPr lang="de-DE" sz="1600" b="0"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Nehmt 10 Steine hoch und schaut euch alle Seiten genau an. Bestimmt die Tiere, die ihr gefunden habt, mit der </a:t>
            </a:r>
            <a:r>
              <a:rPr lang="de-DE" sz="1600" b="0" dirty="0" err="1">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DetermApp</a:t>
            </a:r>
            <a:r>
              <a:rPr lang="de-DE" sz="1600" b="0"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a:t>
            </a:r>
          </a:p>
          <a:p>
            <a:pPr marL="342900" indent="-342900" algn="l">
              <a:lnSpc>
                <a:spcPct val="150000"/>
              </a:lnSpc>
              <a:spcAft>
                <a:spcPts val="600"/>
              </a:spcAft>
              <a:buFont typeface="+mj-lt"/>
              <a:buAutoNum type="arabicPeriod"/>
            </a:pPr>
            <a:r>
              <a:rPr lang="de-DE" sz="1600" b="0" dirty="0" err="1">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Keschert</a:t>
            </a:r>
            <a:r>
              <a:rPr lang="de-DE" sz="1600" b="0"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 5 mal im Wasserpflanzenbestand und bestimmt die Tiere, die ihr gefunden habt. </a:t>
            </a:r>
          </a:p>
          <a:p>
            <a:pPr marL="342900" indent="-342900" algn="l">
              <a:lnSpc>
                <a:spcPct val="150000"/>
              </a:lnSpc>
              <a:spcAft>
                <a:spcPts val="600"/>
              </a:spcAft>
              <a:buFont typeface="+mj-lt"/>
              <a:buAutoNum type="arabicPeriod"/>
            </a:pPr>
            <a:r>
              <a:rPr lang="de-DE" sz="1600" b="0"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Untersucht 5 mal das Feinsubstrat (Kies, Sand, Schlamm), indem ihr es in ein Sieb gebt, und bestimmt die Tiere, die ihr gefunden habt.</a:t>
            </a:r>
          </a:p>
          <a:p>
            <a:pPr marL="342900" indent="-342900" algn="l">
              <a:lnSpc>
                <a:spcPct val="150000"/>
              </a:lnSpc>
              <a:spcAft>
                <a:spcPts val="600"/>
              </a:spcAft>
              <a:buFont typeface="+mj-lt"/>
              <a:buAutoNum type="arabicPeriod"/>
            </a:pPr>
            <a:r>
              <a:rPr lang="de-DE" sz="1600" b="0"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Untersucht 3 Totholzanschwemmungen bzw. Laubpackungen und bestimmt die Tiere, die ihr gefunden habt. </a:t>
            </a:r>
          </a:p>
        </p:txBody>
      </p:sp>
      <p:sp>
        <p:nvSpPr>
          <p:cNvPr id="5" name="Textfeld 4">
            <a:extLst>
              <a:ext uri="{FF2B5EF4-FFF2-40B4-BE49-F238E27FC236}">
                <a16:creationId xmlns:a16="http://schemas.microsoft.com/office/drawing/2014/main" id="{B7725A08-02DA-13CA-904B-C74A51A448C7}"/>
              </a:ext>
            </a:extLst>
          </p:cNvPr>
          <p:cNvSpPr txBox="1"/>
          <p:nvPr userDrawn="1"/>
        </p:nvSpPr>
        <p:spPr>
          <a:xfrm>
            <a:off x="11130954" y="0"/>
            <a:ext cx="1061046" cy="523220"/>
          </a:xfrm>
          <a:prstGeom prst="rect">
            <a:avLst/>
          </a:prstGeom>
        </p:spPr>
        <p:style>
          <a:lnRef idx="3">
            <a:schemeClr val="lt1"/>
          </a:lnRef>
          <a:fillRef idx="1">
            <a:schemeClr val="accent2"/>
          </a:fillRef>
          <a:effectRef idx="1">
            <a:schemeClr val="accent2"/>
          </a:effectRef>
          <a:fontRef idx="minor">
            <a:schemeClr val="lt1"/>
          </a:fontRef>
        </p:style>
        <p:txBody>
          <a:bodyPr wrap="square" rtlCol="0">
            <a:spAutoFit/>
          </a:bodyPr>
          <a:lstStyle/>
          <a:p>
            <a:pPr algn="ctr"/>
            <a:r>
              <a:rPr lang="de-DE" sz="2800" noProof="0" dirty="0">
                <a:latin typeface="Euphemia" panose="020B0503040102020104" pitchFamily="34" charset="0"/>
              </a:rPr>
              <a:t>Bio</a:t>
            </a:r>
          </a:p>
        </p:txBody>
      </p:sp>
    </p:spTree>
    <p:extLst>
      <p:ext uri="{BB962C8B-B14F-4D97-AF65-F5344CB8AC3E}">
        <p14:creationId xmlns:p14="http://schemas.microsoft.com/office/powerpoint/2010/main" val="6855169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Infotext Saprobien 3">
    <p:spTree>
      <p:nvGrpSpPr>
        <p:cNvPr id="1" name=""/>
        <p:cNvGrpSpPr/>
        <p:nvPr/>
      </p:nvGrpSpPr>
      <p:grpSpPr>
        <a:xfrm>
          <a:off x="0" y="0"/>
          <a:ext cx="0" cy="0"/>
          <a:chOff x="0" y="0"/>
          <a:chExt cx="0" cy="0"/>
        </a:xfrm>
      </p:grpSpPr>
      <p:sp>
        <p:nvSpPr>
          <p:cNvPr id="6" name="Rechteck 5">
            <a:extLst>
              <a:ext uri="{FF2B5EF4-FFF2-40B4-BE49-F238E27FC236}">
                <a16:creationId xmlns:a16="http://schemas.microsoft.com/office/drawing/2014/main" id="{131A9ECA-E86F-6FA1-80B3-76EAB12FC82B}"/>
              </a:ext>
            </a:extLst>
          </p:cNvPr>
          <p:cNvSpPr/>
          <p:nvPr userDrawn="1"/>
        </p:nvSpPr>
        <p:spPr>
          <a:xfrm>
            <a:off x="571500" y="365125"/>
            <a:ext cx="11020425" cy="64928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noProof="0"/>
          </a:p>
        </p:txBody>
      </p:sp>
      <p:sp>
        <p:nvSpPr>
          <p:cNvPr id="2" name="Textfeld 1">
            <a:extLst>
              <a:ext uri="{FF2B5EF4-FFF2-40B4-BE49-F238E27FC236}">
                <a16:creationId xmlns:a16="http://schemas.microsoft.com/office/drawing/2014/main" id="{C58A056C-936B-DB0B-60D9-98376DCE68C6}"/>
              </a:ext>
            </a:extLst>
          </p:cNvPr>
          <p:cNvSpPr txBox="1"/>
          <p:nvPr userDrawn="1"/>
        </p:nvSpPr>
        <p:spPr>
          <a:xfrm>
            <a:off x="2822274" y="1260010"/>
            <a:ext cx="6547452"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2400" b="1" i="0" u="none" strike="noStrike" kern="1200" cap="none" spc="0" normalizeH="0" baseline="0" noProof="0" dirty="0">
                <a:ln>
                  <a:noFill/>
                </a:ln>
                <a:solidFill>
                  <a:prstClr val="black"/>
                </a:solidFill>
                <a:effectLst/>
                <a:uLnTx/>
                <a:uFillTx/>
                <a:latin typeface="Euphemia" panose="020B0503040102020104" pitchFamily="34" charset="0"/>
                <a:ea typeface="+mn-ea"/>
                <a:cs typeface="+mn-cs"/>
              </a:rPr>
              <a:t>Schlüssel zur Beobachtung der Häufigkeiten</a:t>
            </a:r>
          </a:p>
        </p:txBody>
      </p:sp>
      <p:graphicFrame>
        <p:nvGraphicFramePr>
          <p:cNvPr id="7" name="Tabelle 6">
            <a:extLst>
              <a:ext uri="{FF2B5EF4-FFF2-40B4-BE49-F238E27FC236}">
                <a16:creationId xmlns:a16="http://schemas.microsoft.com/office/drawing/2014/main" id="{A8140B7B-00F3-2CE9-9A5D-E78F954C47F9}"/>
              </a:ext>
            </a:extLst>
          </p:cNvPr>
          <p:cNvGraphicFramePr>
            <a:graphicFrameLocks noGrp="1"/>
          </p:cNvGraphicFramePr>
          <p:nvPr userDrawn="1">
            <p:extLst>
              <p:ext uri="{D42A27DB-BD31-4B8C-83A1-F6EECF244321}">
                <p14:modId xmlns:p14="http://schemas.microsoft.com/office/powerpoint/2010/main" val="3116211580"/>
              </p:ext>
            </p:extLst>
          </p:nvPr>
        </p:nvGraphicFramePr>
        <p:xfrm>
          <a:off x="3023647" y="1904238"/>
          <a:ext cx="5972175" cy="3049524"/>
        </p:xfrm>
        <a:graphic>
          <a:graphicData uri="http://schemas.openxmlformats.org/drawingml/2006/table">
            <a:tbl>
              <a:tblPr firstRow="1" firstCol="1" bandRow="1">
                <a:tableStyleId>{9DCAF9ED-07DC-4A11-8D7F-57B35C25682E}</a:tableStyleId>
              </a:tblPr>
              <a:tblGrid>
                <a:gridCol w="2228300">
                  <a:extLst>
                    <a:ext uri="{9D8B030D-6E8A-4147-A177-3AD203B41FA5}">
                      <a16:colId xmlns:a16="http://schemas.microsoft.com/office/drawing/2014/main" val="4120013694"/>
                    </a:ext>
                  </a:extLst>
                </a:gridCol>
                <a:gridCol w="3743875">
                  <a:extLst>
                    <a:ext uri="{9D8B030D-6E8A-4147-A177-3AD203B41FA5}">
                      <a16:colId xmlns:a16="http://schemas.microsoft.com/office/drawing/2014/main" val="1251548286"/>
                    </a:ext>
                  </a:extLst>
                </a:gridCol>
              </a:tblGrid>
              <a:tr h="195580">
                <a:tc>
                  <a:txBody>
                    <a:bodyPr/>
                    <a:lstStyle/>
                    <a:p>
                      <a:pPr algn="ctr">
                        <a:lnSpc>
                          <a:spcPct val="150000"/>
                        </a:lnSpc>
                      </a:pPr>
                      <a:r>
                        <a:rPr kumimoji="0" lang="de-DE" sz="2000" b="1" u="none" strike="noStrike" kern="1200" cap="none" spc="0" normalizeH="0" baseline="0">
                          <a:ln>
                            <a:noFill/>
                          </a:ln>
                          <a:solidFill>
                            <a:prstClr val="black"/>
                          </a:solidFill>
                          <a:effectLst/>
                          <a:uLnTx/>
                          <a:uFillTx/>
                        </a:rPr>
                        <a:t>Individuenzahl</a:t>
                      </a:r>
                      <a:endParaRPr kumimoji="0" lang="de-DE" sz="2000" b="1" i="0" u="none" strike="noStrike" kern="1200" cap="none" spc="0" normalizeH="0" baseline="0">
                        <a:ln>
                          <a:noFill/>
                        </a:ln>
                        <a:solidFill>
                          <a:prstClr val="black"/>
                        </a:solidFill>
                        <a:effectLst/>
                        <a:uLnTx/>
                        <a:uFillTx/>
                        <a:latin typeface="Euphemia" panose="020B0503040102020104" pitchFamily="34" charset="0"/>
                        <a:ea typeface="+mn-ea"/>
                        <a:cs typeface="+mn-cs"/>
                      </a:endParaRPr>
                    </a:p>
                  </a:txBody>
                  <a:tcPr marL="50800" marR="50800" marT="50800" marB="50800"/>
                </a:tc>
                <a:tc>
                  <a:txBody>
                    <a:bodyPr/>
                    <a:lstStyle/>
                    <a:p>
                      <a:pPr algn="ctr">
                        <a:lnSpc>
                          <a:spcPct val="150000"/>
                        </a:lnSpc>
                      </a:pPr>
                      <a:r>
                        <a:rPr kumimoji="0" lang="de-DE" sz="2000" b="1" u="none" strike="noStrike" kern="1200" cap="none" spc="0" normalizeH="0" baseline="0">
                          <a:ln>
                            <a:noFill/>
                          </a:ln>
                          <a:solidFill>
                            <a:prstClr val="black"/>
                          </a:solidFill>
                          <a:effectLst/>
                          <a:uLnTx/>
                          <a:uFillTx/>
                        </a:rPr>
                        <a:t>Beschreibung der Häufigkeit (h)</a:t>
                      </a:r>
                      <a:endParaRPr kumimoji="0" lang="de-DE" sz="2000" b="1" i="0" u="none" strike="noStrike" kern="1200" cap="none" spc="0" normalizeH="0" baseline="0">
                        <a:ln>
                          <a:noFill/>
                        </a:ln>
                        <a:solidFill>
                          <a:prstClr val="black"/>
                        </a:solidFill>
                        <a:effectLst/>
                        <a:uLnTx/>
                        <a:uFillTx/>
                        <a:latin typeface="Euphemia" panose="020B0503040102020104" pitchFamily="34" charset="0"/>
                        <a:ea typeface="+mn-ea"/>
                        <a:cs typeface="+mn-cs"/>
                      </a:endParaRPr>
                    </a:p>
                  </a:txBody>
                  <a:tcPr marL="50800" marR="50800" marT="50800" marB="50800"/>
                </a:tc>
                <a:extLst>
                  <a:ext uri="{0D108BD9-81ED-4DB2-BD59-A6C34878D82A}">
                    <a16:rowId xmlns:a16="http://schemas.microsoft.com/office/drawing/2014/main" val="3084747278"/>
                  </a:ext>
                </a:extLst>
              </a:tr>
              <a:tr h="195580">
                <a:tc>
                  <a:txBody>
                    <a:bodyPr/>
                    <a:lstStyle/>
                    <a:p>
                      <a:pPr algn="ctr">
                        <a:lnSpc>
                          <a:spcPct val="150000"/>
                        </a:lnSpc>
                      </a:pPr>
                      <a:r>
                        <a:rPr kumimoji="0" lang="de-DE" sz="2000" b="1" u="none" strike="noStrike" kern="1200" cap="none" spc="0" normalizeH="0" baseline="0">
                          <a:ln>
                            <a:noFill/>
                          </a:ln>
                          <a:solidFill>
                            <a:prstClr val="black"/>
                          </a:solidFill>
                          <a:effectLst/>
                          <a:uLnTx/>
                          <a:uFillTx/>
                        </a:rPr>
                        <a:t>0</a:t>
                      </a:r>
                      <a:endParaRPr kumimoji="0" lang="de-DE" sz="2000" b="1" i="0" u="none" strike="noStrike" kern="1200" cap="none" spc="0" normalizeH="0" baseline="0">
                        <a:ln>
                          <a:noFill/>
                        </a:ln>
                        <a:solidFill>
                          <a:prstClr val="black"/>
                        </a:solidFill>
                        <a:effectLst/>
                        <a:uLnTx/>
                        <a:uFillTx/>
                        <a:latin typeface="Euphemia" panose="020B0503040102020104" pitchFamily="34" charset="0"/>
                        <a:ea typeface="+mn-ea"/>
                        <a:cs typeface="+mn-cs"/>
                      </a:endParaRPr>
                    </a:p>
                  </a:txBody>
                  <a:tcPr marL="50800" marR="50800" marT="50800" marB="50800"/>
                </a:tc>
                <a:tc>
                  <a:txBody>
                    <a:bodyPr/>
                    <a:lstStyle/>
                    <a:p>
                      <a:pPr algn="ctr">
                        <a:lnSpc>
                          <a:spcPct val="150000"/>
                        </a:lnSpc>
                      </a:pPr>
                      <a:r>
                        <a:rPr kumimoji="0" lang="de-DE" sz="2000" b="1" u="none" strike="noStrike" kern="1200" cap="none" spc="0" normalizeH="0" baseline="0">
                          <a:ln>
                            <a:noFill/>
                          </a:ln>
                          <a:solidFill>
                            <a:prstClr val="black"/>
                          </a:solidFill>
                          <a:effectLst/>
                          <a:uLnTx/>
                          <a:uFillTx/>
                        </a:rPr>
                        <a:t>fehlt (h=0)</a:t>
                      </a:r>
                      <a:endParaRPr kumimoji="0" lang="de-DE" sz="2000" b="1" i="0" u="none" strike="noStrike" kern="1200" cap="none" spc="0" normalizeH="0" baseline="0">
                        <a:ln>
                          <a:noFill/>
                        </a:ln>
                        <a:solidFill>
                          <a:prstClr val="black"/>
                        </a:solidFill>
                        <a:effectLst/>
                        <a:uLnTx/>
                        <a:uFillTx/>
                        <a:latin typeface="Euphemia" panose="020B0503040102020104" pitchFamily="34" charset="0"/>
                        <a:ea typeface="+mn-ea"/>
                        <a:cs typeface="+mn-cs"/>
                      </a:endParaRPr>
                    </a:p>
                  </a:txBody>
                  <a:tcPr marL="50800" marR="50800" marT="50800" marB="50800"/>
                </a:tc>
                <a:extLst>
                  <a:ext uri="{0D108BD9-81ED-4DB2-BD59-A6C34878D82A}">
                    <a16:rowId xmlns:a16="http://schemas.microsoft.com/office/drawing/2014/main" val="961532786"/>
                  </a:ext>
                </a:extLst>
              </a:tr>
              <a:tr h="193040">
                <a:tc>
                  <a:txBody>
                    <a:bodyPr/>
                    <a:lstStyle/>
                    <a:p>
                      <a:pPr algn="ctr">
                        <a:lnSpc>
                          <a:spcPct val="150000"/>
                        </a:lnSpc>
                      </a:pPr>
                      <a:r>
                        <a:rPr kumimoji="0" lang="de-DE" sz="2000" b="1" u="none" strike="noStrike" kern="1200" cap="none" spc="0" normalizeH="0" baseline="0">
                          <a:ln>
                            <a:noFill/>
                          </a:ln>
                          <a:solidFill>
                            <a:prstClr val="black"/>
                          </a:solidFill>
                          <a:effectLst/>
                          <a:uLnTx/>
                          <a:uFillTx/>
                        </a:rPr>
                        <a:t>1-5</a:t>
                      </a:r>
                      <a:endParaRPr kumimoji="0" lang="de-DE" sz="2000" b="1" i="0" u="none" strike="noStrike" kern="1200" cap="none" spc="0" normalizeH="0" baseline="0">
                        <a:ln>
                          <a:noFill/>
                        </a:ln>
                        <a:solidFill>
                          <a:prstClr val="black"/>
                        </a:solidFill>
                        <a:effectLst/>
                        <a:uLnTx/>
                        <a:uFillTx/>
                        <a:latin typeface="Euphemia" panose="020B0503040102020104" pitchFamily="34" charset="0"/>
                        <a:ea typeface="+mn-ea"/>
                        <a:cs typeface="+mn-cs"/>
                      </a:endParaRPr>
                    </a:p>
                  </a:txBody>
                  <a:tcPr marL="50800" marR="50800" marT="50800" marB="50800"/>
                </a:tc>
                <a:tc>
                  <a:txBody>
                    <a:bodyPr/>
                    <a:lstStyle/>
                    <a:p>
                      <a:pPr algn="ctr">
                        <a:lnSpc>
                          <a:spcPct val="150000"/>
                        </a:lnSpc>
                      </a:pPr>
                      <a:r>
                        <a:rPr kumimoji="0" lang="de-DE" sz="2000" b="1" u="none" strike="noStrike" kern="1200" cap="none" spc="0" normalizeH="0" baseline="0">
                          <a:ln>
                            <a:noFill/>
                          </a:ln>
                          <a:solidFill>
                            <a:prstClr val="black"/>
                          </a:solidFill>
                          <a:effectLst/>
                          <a:uLnTx/>
                          <a:uFillTx/>
                        </a:rPr>
                        <a:t>vereinzelt (h = 1) </a:t>
                      </a:r>
                      <a:endParaRPr kumimoji="0" lang="de-DE" sz="2000" b="1" i="0" u="none" strike="noStrike" kern="1200" cap="none" spc="0" normalizeH="0" baseline="0">
                        <a:ln>
                          <a:noFill/>
                        </a:ln>
                        <a:solidFill>
                          <a:prstClr val="black"/>
                        </a:solidFill>
                        <a:effectLst/>
                        <a:uLnTx/>
                        <a:uFillTx/>
                        <a:latin typeface="Euphemia" panose="020B0503040102020104" pitchFamily="34" charset="0"/>
                        <a:ea typeface="+mn-ea"/>
                        <a:cs typeface="+mn-cs"/>
                      </a:endParaRPr>
                    </a:p>
                  </a:txBody>
                  <a:tcPr marL="50800" marR="50800" marT="50800" marB="50800"/>
                </a:tc>
                <a:extLst>
                  <a:ext uri="{0D108BD9-81ED-4DB2-BD59-A6C34878D82A}">
                    <a16:rowId xmlns:a16="http://schemas.microsoft.com/office/drawing/2014/main" val="1753254041"/>
                  </a:ext>
                </a:extLst>
              </a:tr>
              <a:tr h="193040">
                <a:tc>
                  <a:txBody>
                    <a:bodyPr/>
                    <a:lstStyle/>
                    <a:p>
                      <a:pPr algn="ctr">
                        <a:lnSpc>
                          <a:spcPct val="150000"/>
                        </a:lnSpc>
                      </a:pPr>
                      <a:r>
                        <a:rPr kumimoji="0" lang="de-DE" sz="2000" b="1" u="none" strike="noStrike" kern="1200" cap="none" spc="0" normalizeH="0" baseline="0">
                          <a:ln>
                            <a:noFill/>
                          </a:ln>
                          <a:solidFill>
                            <a:prstClr val="black"/>
                          </a:solidFill>
                          <a:effectLst/>
                          <a:uLnTx/>
                          <a:uFillTx/>
                        </a:rPr>
                        <a:t>6-10</a:t>
                      </a:r>
                      <a:endParaRPr kumimoji="0" lang="de-DE" sz="2000" b="1" i="0" u="none" strike="noStrike" kern="1200" cap="none" spc="0" normalizeH="0" baseline="0">
                        <a:ln>
                          <a:noFill/>
                        </a:ln>
                        <a:solidFill>
                          <a:prstClr val="black"/>
                        </a:solidFill>
                        <a:effectLst/>
                        <a:uLnTx/>
                        <a:uFillTx/>
                        <a:latin typeface="Euphemia" panose="020B0503040102020104" pitchFamily="34" charset="0"/>
                        <a:ea typeface="+mn-ea"/>
                        <a:cs typeface="+mn-cs"/>
                      </a:endParaRPr>
                    </a:p>
                  </a:txBody>
                  <a:tcPr marL="50800" marR="50800" marT="50800" marB="50800"/>
                </a:tc>
                <a:tc>
                  <a:txBody>
                    <a:bodyPr/>
                    <a:lstStyle/>
                    <a:p>
                      <a:pPr algn="ctr">
                        <a:lnSpc>
                          <a:spcPct val="150000"/>
                        </a:lnSpc>
                      </a:pPr>
                      <a:r>
                        <a:rPr kumimoji="0" lang="de-DE" sz="2000" b="1" u="none" strike="noStrike" kern="1200" cap="none" spc="0" normalizeH="0" baseline="0">
                          <a:ln>
                            <a:noFill/>
                          </a:ln>
                          <a:solidFill>
                            <a:prstClr val="black"/>
                          </a:solidFill>
                          <a:effectLst/>
                          <a:uLnTx/>
                          <a:uFillTx/>
                        </a:rPr>
                        <a:t>mäßig (h = 2) </a:t>
                      </a:r>
                      <a:endParaRPr kumimoji="0" lang="de-DE" sz="2000" b="1" i="0" u="none" strike="noStrike" kern="1200" cap="none" spc="0" normalizeH="0" baseline="0">
                        <a:ln>
                          <a:noFill/>
                        </a:ln>
                        <a:solidFill>
                          <a:prstClr val="black"/>
                        </a:solidFill>
                        <a:effectLst/>
                        <a:uLnTx/>
                        <a:uFillTx/>
                        <a:latin typeface="Euphemia" panose="020B0503040102020104" pitchFamily="34" charset="0"/>
                        <a:ea typeface="+mn-ea"/>
                        <a:cs typeface="+mn-cs"/>
                      </a:endParaRPr>
                    </a:p>
                  </a:txBody>
                  <a:tcPr marL="50800" marR="50800" marT="50800" marB="50800"/>
                </a:tc>
                <a:extLst>
                  <a:ext uri="{0D108BD9-81ED-4DB2-BD59-A6C34878D82A}">
                    <a16:rowId xmlns:a16="http://schemas.microsoft.com/office/drawing/2014/main" val="4196391312"/>
                  </a:ext>
                </a:extLst>
              </a:tr>
              <a:tr h="193040">
                <a:tc>
                  <a:txBody>
                    <a:bodyPr/>
                    <a:lstStyle/>
                    <a:p>
                      <a:pPr algn="ctr">
                        <a:lnSpc>
                          <a:spcPct val="150000"/>
                        </a:lnSpc>
                      </a:pPr>
                      <a:r>
                        <a:rPr kumimoji="0" lang="de-DE" sz="2000" b="1" u="none" strike="noStrike" kern="1200" cap="none" spc="0" normalizeH="0" baseline="0">
                          <a:ln>
                            <a:noFill/>
                          </a:ln>
                          <a:solidFill>
                            <a:prstClr val="black"/>
                          </a:solidFill>
                          <a:effectLst/>
                          <a:uLnTx/>
                          <a:uFillTx/>
                        </a:rPr>
                        <a:t>11-40</a:t>
                      </a:r>
                      <a:endParaRPr kumimoji="0" lang="de-DE" sz="2000" b="1" i="0" u="none" strike="noStrike" kern="1200" cap="none" spc="0" normalizeH="0" baseline="0">
                        <a:ln>
                          <a:noFill/>
                        </a:ln>
                        <a:solidFill>
                          <a:prstClr val="black"/>
                        </a:solidFill>
                        <a:effectLst/>
                        <a:uLnTx/>
                        <a:uFillTx/>
                        <a:latin typeface="Euphemia" panose="020B0503040102020104" pitchFamily="34" charset="0"/>
                        <a:ea typeface="+mn-ea"/>
                        <a:cs typeface="+mn-cs"/>
                      </a:endParaRPr>
                    </a:p>
                  </a:txBody>
                  <a:tcPr marL="50800" marR="50800" marT="50800" marB="50800"/>
                </a:tc>
                <a:tc>
                  <a:txBody>
                    <a:bodyPr/>
                    <a:lstStyle/>
                    <a:p>
                      <a:pPr algn="ctr">
                        <a:lnSpc>
                          <a:spcPct val="150000"/>
                        </a:lnSpc>
                      </a:pPr>
                      <a:r>
                        <a:rPr kumimoji="0" lang="de-DE" sz="2000" b="1" u="none" strike="noStrike" kern="1200" cap="none" spc="0" normalizeH="0" baseline="0">
                          <a:ln>
                            <a:noFill/>
                          </a:ln>
                          <a:solidFill>
                            <a:prstClr val="black"/>
                          </a:solidFill>
                          <a:effectLst/>
                          <a:uLnTx/>
                          <a:uFillTx/>
                        </a:rPr>
                        <a:t>häufig (h= 3) </a:t>
                      </a:r>
                      <a:endParaRPr kumimoji="0" lang="de-DE" sz="2000" b="1" i="0" u="none" strike="noStrike" kern="1200" cap="none" spc="0" normalizeH="0" baseline="0">
                        <a:ln>
                          <a:noFill/>
                        </a:ln>
                        <a:solidFill>
                          <a:prstClr val="black"/>
                        </a:solidFill>
                        <a:effectLst/>
                        <a:uLnTx/>
                        <a:uFillTx/>
                        <a:latin typeface="Euphemia" panose="020B0503040102020104" pitchFamily="34" charset="0"/>
                        <a:ea typeface="+mn-ea"/>
                        <a:cs typeface="+mn-cs"/>
                      </a:endParaRPr>
                    </a:p>
                  </a:txBody>
                  <a:tcPr marL="50800" marR="50800" marT="50800" marB="50800"/>
                </a:tc>
                <a:extLst>
                  <a:ext uri="{0D108BD9-81ED-4DB2-BD59-A6C34878D82A}">
                    <a16:rowId xmlns:a16="http://schemas.microsoft.com/office/drawing/2014/main" val="2448497827"/>
                  </a:ext>
                </a:extLst>
              </a:tr>
              <a:tr h="193040">
                <a:tc>
                  <a:txBody>
                    <a:bodyPr/>
                    <a:lstStyle/>
                    <a:p>
                      <a:pPr algn="ctr">
                        <a:lnSpc>
                          <a:spcPct val="150000"/>
                        </a:lnSpc>
                      </a:pPr>
                      <a:r>
                        <a:rPr kumimoji="0" lang="de-DE" sz="2000" b="1" u="none" strike="noStrike" kern="1200" cap="none" spc="0" normalizeH="0" baseline="0">
                          <a:ln>
                            <a:noFill/>
                          </a:ln>
                          <a:solidFill>
                            <a:prstClr val="black"/>
                          </a:solidFill>
                          <a:effectLst/>
                          <a:uLnTx/>
                          <a:uFillTx/>
                        </a:rPr>
                        <a:t>&gt; 40</a:t>
                      </a:r>
                      <a:endParaRPr kumimoji="0" lang="de-DE" sz="2000" b="1" i="0" u="none" strike="noStrike" kern="1200" cap="none" spc="0" normalizeH="0" baseline="0">
                        <a:ln>
                          <a:noFill/>
                        </a:ln>
                        <a:solidFill>
                          <a:prstClr val="black"/>
                        </a:solidFill>
                        <a:effectLst/>
                        <a:uLnTx/>
                        <a:uFillTx/>
                        <a:latin typeface="Euphemia" panose="020B0503040102020104" pitchFamily="34" charset="0"/>
                        <a:ea typeface="+mn-ea"/>
                        <a:cs typeface="+mn-cs"/>
                      </a:endParaRPr>
                    </a:p>
                  </a:txBody>
                  <a:tcPr marL="50800" marR="50800" marT="50800" marB="50800"/>
                </a:tc>
                <a:tc>
                  <a:txBody>
                    <a:bodyPr/>
                    <a:lstStyle/>
                    <a:p>
                      <a:pPr algn="ctr">
                        <a:lnSpc>
                          <a:spcPct val="150000"/>
                        </a:lnSpc>
                      </a:pPr>
                      <a:r>
                        <a:rPr kumimoji="0" lang="de-DE" sz="2000" b="1" u="none" strike="noStrike" kern="1200" cap="none" spc="0" normalizeH="0" baseline="0">
                          <a:ln>
                            <a:noFill/>
                          </a:ln>
                          <a:solidFill>
                            <a:prstClr val="black"/>
                          </a:solidFill>
                          <a:effectLst/>
                          <a:uLnTx/>
                          <a:uFillTx/>
                        </a:rPr>
                        <a:t>massenhaft (h = 4) </a:t>
                      </a:r>
                      <a:endParaRPr kumimoji="0" lang="de-DE" sz="2000" b="1" i="0" u="none" strike="noStrike" kern="1200" cap="none" spc="0" normalizeH="0" baseline="0">
                        <a:ln>
                          <a:noFill/>
                        </a:ln>
                        <a:solidFill>
                          <a:prstClr val="black"/>
                        </a:solidFill>
                        <a:effectLst/>
                        <a:uLnTx/>
                        <a:uFillTx/>
                        <a:latin typeface="Euphemia" panose="020B0503040102020104" pitchFamily="34" charset="0"/>
                        <a:ea typeface="+mn-ea"/>
                        <a:cs typeface="+mn-cs"/>
                      </a:endParaRPr>
                    </a:p>
                  </a:txBody>
                  <a:tcPr marL="50800" marR="50800" marT="50800" marB="50800"/>
                </a:tc>
                <a:extLst>
                  <a:ext uri="{0D108BD9-81ED-4DB2-BD59-A6C34878D82A}">
                    <a16:rowId xmlns:a16="http://schemas.microsoft.com/office/drawing/2014/main" val="3492168445"/>
                  </a:ext>
                </a:extLst>
              </a:tr>
            </a:tbl>
          </a:graphicData>
        </a:graphic>
      </p:graphicFrame>
      <p:sp>
        <p:nvSpPr>
          <p:cNvPr id="4" name="Textfeld 3">
            <a:extLst>
              <a:ext uri="{FF2B5EF4-FFF2-40B4-BE49-F238E27FC236}">
                <a16:creationId xmlns:a16="http://schemas.microsoft.com/office/drawing/2014/main" id="{D48A0AF7-AB8C-08F7-EA62-571C324CC841}"/>
              </a:ext>
            </a:extLst>
          </p:cNvPr>
          <p:cNvSpPr txBox="1"/>
          <p:nvPr userDrawn="1"/>
        </p:nvSpPr>
        <p:spPr>
          <a:xfrm>
            <a:off x="11130954" y="0"/>
            <a:ext cx="1061046" cy="523220"/>
          </a:xfrm>
          <a:prstGeom prst="rect">
            <a:avLst/>
          </a:prstGeom>
        </p:spPr>
        <p:style>
          <a:lnRef idx="3">
            <a:schemeClr val="lt1"/>
          </a:lnRef>
          <a:fillRef idx="1">
            <a:schemeClr val="accent2"/>
          </a:fillRef>
          <a:effectRef idx="1">
            <a:schemeClr val="accent2"/>
          </a:effectRef>
          <a:fontRef idx="minor">
            <a:schemeClr val="lt1"/>
          </a:fontRef>
        </p:style>
        <p:txBody>
          <a:bodyPr wrap="square" rtlCol="0">
            <a:spAutoFit/>
          </a:bodyPr>
          <a:lstStyle/>
          <a:p>
            <a:pPr algn="ctr"/>
            <a:r>
              <a:rPr lang="de-DE" sz="2800" noProof="0" dirty="0">
                <a:latin typeface="Euphemia" panose="020B0503040102020104" pitchFamily="34" charset="0"/>
              </a:rPr>
              <a:t>Bio</a:t>
            </a:r>
          </a:p>
        </p:txBody>
      </p:sp>
    </p:spTree>
    <p:extLst>
      <p:ext uri="{BB962C8B-B14F-4D97-AF65-F5344CB8AC3E}">
        <p14:creationId xmlns:p14="http://schemas.microsoft.com/office/powerpoint/2010/main" val="17135571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2_Infotext Saprobien 3">
    <p:spTree>
      <p:nvGrpSpPr>
        <p:cNvPr id="1" name=""/>
        <p:cNvGrpSpPr/>
        <p:nvPr/>
      </p:nvGrpSpPr>
      <p:grpSpPr>
        <a:xfrm>
          <a:off x="0" y="0"/>
          <a:ext cx="0" cy="0"/>
          <a:chOff x="0" y="0"/>
          <a:chExt cx="0" cy="0"/>
        </a:xfrm>
      </p:grpSpPr>
      <p:sp>
        <p:nvSpPr>
          <p:cNvPr id="6" name="Rechteck 5">
            <a:extLst>
              <a:ext uri="{FF2B5EF4-FFF2-40B4-BE49-F238E27FC236}">
                <a16:creationId xmlns:a16="http://schemas.microsoft.com/office/drawing/2014/main" id="{131A9ECA-E86F-6FA1-80B3-76EAB12FC82B}"/>
              </a:ext>
            </a:extLst>
          </p:cNvPr>
          <p:cNvSpPr/>
          <p:nvPr userDrawn="1"/>
        </p:nvSpPr>
        <p:spPr>
          <a:xfrm>
            <a:off x="571500" y="365125"/>
            <a:ext cx="11020425" cy="64928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noProof="0"/>
          </a:p>
        </p:txBody>
      </p:sp>
      <p:graphicFrame>
        <p:nvGraphicFramePr>
          <p:cNvPr id="2" name="Tabelle 1">
            <a:extLst>
              <a:ext uri="{FF2B5EF4-FFF2-40B4-BE49-F238E27FC236}">
                <a16:creationId xmlns:a16="http://schemas.microsoft.com/office/drawing/2014/main" id="{1B201CFA-6413-A5F2-C119-331BC46EE6B6}"/>
              </a:ext>
            </a:extLst>
          </p:cNvPr>
          <p:cNvGraphicFramePr>
            <a:graphicFrameLocks noGrp="1"/>
          </p:cNvGraphicFramePr>
          <p:nvPr userDrawn="1">
            <p:extLst>
              <p:ext uri="{D42A27DB-BD31-4B8C-83A1-F6EECF244321}">
                <p14:modId xmlns:p14="http://schemas.microsoft.com/office/powerpoint/2010/main" val="1746891247"/>
              </p:ext>
            </p:extLst>
          </p:nvPr>
        </p:nvGraphicFramePr>
        <p:xfrm>
          <a:off x="963611" y="557319"/>
          <a:ext cx="5118101" cy="6115431"/>
        </p:xfrm>
        <a:graphic>
          <a:graphicData uri="http://schemas.openxmlformats.org/drawingml/2006/table">
            <a:tbl>
              <a:tblPr firstRow="1" firstCol="1" bandRow="1">
                <a:tableStyleId>{9DCAF9ED-07DC-4A11-8D7F-57B35C25682E}</a:tableStyleId>
              </a:tblPr>
              <a:tblGrid>
                <a:gridCol w="2679701">
                  <a:extLst>
                    <a:ext uri="{9D8B030D-6E8A-4147-A177-3AD203B41FA5}">
                      <a16:colId xmlns:a16="http://schemas.microsoft.com/office/drawing/2014/main" val="3541678118"/>
                    </a:ext>
                  </a:extLst>
                </a:gridCol>
                <a:gridCol w="535610">
                  <a:extLst>
                    <a:ext uri="{9D8B030D-6E8A-4147-A177-3AD203B41FA5}">
                      <a16:colId xmlns:a16="http://schemas.microsoft.com/office/drawing/2014/main" val="1276879364"/>
                    </a:ext>
                  </a:extLst>
                </a:gridCol>
                <a:gridCol w="745688">
                  <a:extLst>
                    <a:ext uri="{9D8B030D-6E8A-4147-A177-3AD203B41FA5}">
                      <a16:colId xmlns:a16="http://schemas.microsoft.com/office/drawing/2014/main" val="2801651141"/>
                    </a:ext>
                  </a:extLst>
                </a:gridCol>
                <a:gridCol w="1157102">
                  <a:extLst>
                    <a:ext uri="{9D8B030D-6E8A-4147-A177-3AD203B41FA5}">
                      <a16:colId xmlns:a16="http://schemas.microsoft.com/office/drawing/2014/main" val="1171683620"/>
                    </a:ext>
                  </a:extLst>
                </a:gridCol>
              </a:tblGrid>
              <a:tr h="63461">
                <a:tc>
                  <a:txBody>
                    <a:bodyPr/>
                    <a:lstStyle/>
                    <a:p>
                      <a:pPr algn="ctr">
                        <a:lnSpc>
                          <a:spcPct val="150000"/>
                        </a:lnSpc>
                      </a:pPr>
                      <a:r>
                        <a:rPr lang="de-DE" sz="1400" b="1">
                          <a:ln>
                            <a:noFill/>
                          </a:ln>
                          <a:effectLst/>
                          <a:latin typeface="Euphemia" panose="020B0503040102020104" pitchFamily="34" charset="0"/>
                        </a:rPr>
                        <a:t>Bioindikator</a:t>
                      </a:r>
                      <a:endParaRPr lang="de-DE" sz="1400" b="1">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txBody>
                  <a:tcPr marL="0" marR="0" marT="0" marB="0" anchor="ctr">
                    <a:lnR w="12700" cap="flat" cmpd="sng" algn="ctr">
                      <a:solidFill>
                        <a:schemeClr val="tx1"/>
                      </a:solidFill>
                      <a:prstDash val="solid"/>
                      <a:round/>
                      <a:headEnd type="none" w="med" len="med"/>
                      <a:tailEnd type="none" w="med" len="med"/>
                    </a:lnR>
                  </a:tcPr>
                </a:tc>
                <a:tc>
                  <a:txBody>
                    <a:bodyPr/>
                    <a:lstStyle/>
                    <a:p>
                      <a:pPr algn="ctr">
                        <a:lnSpc>
                          <a:spcPct val="150000"/>
                        </a:lnSpc>
                      </a:pPr>
                      <a:r>
                        <a:rPr lang="de-DE" sz="1400" b="1">
                          <a:ln>
                            <a:noFill/>
                          </a:ln>
                          <a:effectLst/>
                          <a:latin typeface="Euphemia" panose="020B0503040102020104" pitchFamily="34" charset="0"/>
                        </a:rPr>
                        <a:t>h</a:t>
                      </a:r>
                      <a:endParaRPr lang="de-DE" sz="1400" b="1">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lnSpc>
                          <a:spcPct val="150000"/>
                        </a:lnSpc>
                      </a:pPr>
                      <a:r>
                        <a:rPr lang="de-DE" sz="1400" b="1">
                          <a:ln>
                            <a:noFill/>
                          </a:ln>
                          <a:effectLst/>
                          <a:latin typeface="Euphemia" panose="020B0503040102020104" pitchFamily="34" charset="0"/>
                        </a:rPr>
                        <a:t>s</a:t>
                      </a:r>
                      <a:endParaRPr lang="de-DE" sz="1400" b="1">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lnSpc>
                          <a:spcPct val="150000"/>
                        </a:lnSpc>
                      </a:pPr>
                      <a:r>
                        <a:rPr lang="de-DE" sz="1400" b="1">
                          <a:ln>
                            <a:noFill/>
                          </a:ln>
                          <a:effectLst/>
                          <a:latin typeface="Euphemia" panose="020B0503040102020104" pitchFamily="34" charset="0"/>
                        </a:rPr>
                        <a:t>P= h * s</a:t>
                      </a:r>
                      <a:endParaRPr lang="de-DE" sz="1400" b="1">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2577700581"/>
                  </a:ext>
                </a:extLst>
              </a:tr>
              <a:tr h="63461">
                <a:tc>
                  <a:txBody>
                    <a:bodyPr/>
                    <a:lstStyle/>
                    <a:p>
                      <a:pPr algn="ctr">
                        <a:lnSpc>
                          <a:spcPct val="120000"/>
                        </a:lnSpc>
                      </a:pPr>
                      <a:r>
                        <a:rPr lang="de-DE" sz="1400" b="0">
                          <a:ln>
                            <a:noFill/>
                          </a:ln>
                          <a:effectLst/>
                          <a:latin typeface="Euphemia" panose="020B0503040102020104" pitchFamily="34" charset="0"/>
                        </a:rPr>
                        <a:t>Alpenstrudelwurm</a:t>
                      </a:r>
                      <a:endParaRPr lang="de-DE" sz="1400" b="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txBody>
                  <a:tcPr marL="0" marR="0" marT="0" marB="0" anchor="ctr">
                    <a:lnR w="12700" cap="flat" cmpd="sng" algn="ctr">
                      <a:solidFill>
                        <a:schemeClr val="tx1"/>
                      </a:solidFill>
                      <a:prstDash val="solid"/>
                      <a:round/>
                      <a:headEnd type="none" w="med" len="med"/>
                      <a:tailEnd type="none" w="med" len="med"/>
                    </a:lnR>
                  </a:tcPr>
                </a:tc>
                <a:tc>
                  <a:txBody>
                    <a:bodyPr/>
                    <a:lstStyle/>
                    <a:p>
                      <a:pPr algn="ctr"/>
                      <a:r>
                        <a:rPr lang="en-US" sz="1400" b="0">
                          <a:effectLst/>
                          <a:latin typeface="Euphemia" panose="020B0503040102020104" pitchFamily="34" charset="0"/>
                        </a:rPr>
                        <a:t> </a:t>
                      </a:r>
                      <a:endParaRPr lang="de-DE" sz="1400" b="0">
                        <a:effectLst/>
                        <a:latin typeface="Euphemia" panose="020B0503040102020104" pitchFamily="34" charset="0"/>
                        <a:ea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lnSpc>
                          <a:spcPct val="120000"/>
                        </a:lnSpc>
                      </a:pPr>
                      <a:r>
                        <a:rPr lang="de-DE" sz="1400" b="0">
                          <a:ln>
                            <a:noFill/>
                          </a:ln>
                          <a:effectLst/>
                          <a:latin typeface="Euphemia" panose="020B0503040102020104" pitchFamily="34" charset="0"/>
                        </a:rPr>
                        <a:t>1,1</a:t>
                      </a:r>
                      <a:endParaRPr lang="de-DE" sz="1400" b="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r>
                        <a:rPr lang="en-US" sz="1400" b="0">
                          <a:effectLst/>
                          <a:latin typeface="Euphemia" panose="020B0503040102020104" pitchFamily="34" charset="0"/>
                        </a:rPr>
                        <a:t> </a:t>
                      </a:r>
                      <a:endParaRPr lang="de-DE" sz="1400" b="0">
                        <a:effectLst/>
                        <a:latin typeface="Euphemia" panose="020B0503040102020104" pitchFamily="34" charset="0"/>
                        <a:ea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4289568535"/>
                  </a:ext>
                </a:extLst>
              </a:tr>
              <a:tr h="63461">
                <a:tc>
                  <a:txBody>
                    <a:bodyPr/>
                    <a:lstStyle/>
                    <a:p>
                      <a:pPr algn="ctr">
                        <a:lnSpc>
                          <a:spcPct val="120000"/>
                        </a:lnSpc>
                      </a:pPr>
                      <a:r>
                        <a:rPr lang="de-DE" sz="1400" b="0">
                          <a:ln>
                            <a:noFill/>
                          </a:ln>
                          <a:effectLst/>
                          <a:latin typeface="Euphemia" panose="020B0503040102020104" pitchFamily="34" charset="0"/>
                        </a:rPr>
                        <a:t>Bachtaumelkäfer</a:t>
                      </a:r>
                      <a:endParaRPr lang="de-DE" sz="1400" b="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txBody>
                  <a:tcPr marL="0" marR="0" marT="0" marB="0" anchor="ctr">
                    <a:lnR w="12700" cap="flat" cmpd="sng" algn="ctr">
                      <a:solidFill>
                        <a:schemeClr val="tx1"/>
                      </a:solidFill>
                      <a:prstDash val="solid"/>
                      <a:round/>
                      <a:headEnd type="none" w="med" len="med"/>
                      <a:tailEnd type="none" w="med" len="med"/>
                    </a:lnR>
                  </a:tcPr>
                </a:tc>
                <a:tc>
                  <a:txBody>
                    <a:bodyPr/>
                    <a:lstStyle/>
                    <a:p>
                      <a:pPr algn="ctr"/>
                      <a:r>
                        <a:rPr lang="en-US" sz="1400" b="0">
                          <a:effectLst/>
                          <a:latin typeface="Euphemia" panose="020B0503040102020104" pitchFamily="34" charset="0"/>
                        </a:rPr>
                        <a:t> </a:t>
                      </a:r>
                      <a:endParaRPr lang="de-DE" sz="1400" b="0">
                        <a:effectLst/>
                        <a:latin typeface="Euphemia" panose="020B0503040102020104" pitchFamily="34" charset="0"/>
                        <a:ea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lnSpc>
                          <a:spcPct val="120000"/>
                        </a:lnSpc>
                      </a:pPr>
                      <a:r>
                        <a:rPr lang="de-DE" sz="1400" b="0">
                          <a:ln>
                            <a:noFill/>
                          </a:ln>
                          <a:effectLst/>
                          <a:latin typeface="Euphemia" panose="020B0503040102020104" pitchFamily="34" charset="0"/>
                        </a:rPr>
                        <a:t>2,0</a:t>
                      </a:r>
                      <a:endParaRPr lang="de-DE" sz="1400" b="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r>
                        <a:rPr lang="en-US" sz="1400" b="0">
                          <a:effectLst/>
                          <a:latin typeface="Euphemia" panose="020B0503040102020104" pitchFamily="34" charset="0"/>
                        </a:rPr>
                        <a:t> </a:t>
                      </a:r>
                      <a:endParaRPr lang="de-DE" sz="1400" b="0">
                        <a:effectLst/>
                        <a:latin typeface="Euphemia" panose="020B0503040102020104" pitchFamily="34" charset="0"/>
                        <a:ea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2880185745"/>
                  </a:ext>
                </a:extLst>
              </a:tr>
              <a:tr h="63461">
                <a:tc>
                  <a:txBody>
                    <a:bodyPr/>
                    <a:lstStyle/>
                    <a:p>
                      <a:pPr algn="ctr">
                        <a:lnSpc>
                          <a:spcPct val="120000"/>
                        </a:lnSpc>
                      </a:pPr>
                      <a:r>
                        <a:rPr lang="de-DE" sz="1400" b="0" err="1">
                          <a:ln>
                            <a:noFill/>
                          </a:ln>
                          <a:effectLst/>
                          <a:latin typeface="Euphemia" panose="020B0503040102020104" pitchFamily="34" charset="0"/>
                        </a:rPr>
                        <a:t>Dendrocoleum</a:t>
                      </a:r>
                      <a:r>
                        <a:rPr lang="de-DE" sz="1400" b="0">
                          <a:ln>
                            <a:noFill/>
                          </a:ln>
                          <a:effectLst/>
                          <a:latin typeface="Euphemia" panose="020B0503040102020104" pitchFamily="34" charset="0"/>
                        </a:rPr>
                        <a:t> </a:t>
                      </a:r>
                      <a:r>
                        <a:rPr lang="de-DE" sz="1400" b="0" err="1">
                          <a:ln>
                            <a:noFill/>
                          </a:ln>
                          <a:effectLst/>
                          <a:latin typeface="Euphemia" panose="020B0503040102020104" pitchFamily="34" charset="0"/>
                        </a:rPr>
                        <a:t>lacteum</a:t>
                      </a:r>
                      <a:endParaRPr lang="de-DE" sz="1400" b="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txBody>
                  <a:tcPr marL="0" marR="0" marT="0" marB="0" anchor="ctr">
                    <a:lnR w="12700" cap="flat" cmpd="sng" algn="ctr">
                      <a:solidFill>
                        <a:schemeClr val="tx1"/>
                      </a:solidFill>
                      <a:prstDash val="solid"/>
                      <a:round/>
                      <a:headEnd type="none" w="med" len="med"/>
                      <a:tailEnd type="none" w="med" len="med"/>
                    </a:lnR>
                  </a:tcPr>
                </a:tc>
                <a:tc>
                  <a:txBody>
                    <a:bodyPr/>
                    <a:lstStyle/>
                    <a:p>
                      <a:pPr algn="ctr"/>
                      <a:r>
                        <a:rPr lang="en-US" sz="1400" b="0">
                          <a:effectLst/>
                          <a:latin typeface="Euphemia" panose="020B0503040102020104" pitchFamily="34" charset="0"/>
                        </a:rPr>
                        <a:t> </a:t>
                      </a:r>
                      <a:endParaRPr lang="de-DE" sz="1400" b="0">
                        <a:effectLst/>
                        <a:latin typeface="Euphemia" panose="020B0503040102020104" pitchFamily="34" charset="0"/>
                        <a:ea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lnSpc>
                          <a:spcPct val="120000"/>
                        </a:lnSpc>
                      </a:pPr>
                      <a:r>
                        <a:rPr lang="de-DE" sz="1400" b="0">
                          <a:ln>
                            <a:noFill/>
                          </a:ln>
                          <a:effectLst/>
                          <a:latin typeface="Euphemia" panose="020B0503040102020104" pitchFamily="34" charset="0"/>
                        </a:rPr>
                        <a:t>2,4</a:t>
                      </a:r>
                      <a:endParaRPr lang="de-DE" sz="1400" b="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r>
                        <a:rPr lang="en-US" sz="1400" b="0">
                          <a:effectLst/>
                          <a:latin typeface="Euphemia" panose="020B0503040102020104" pitchFamily="34" charset="0"/>
                        </a:rPr>
                        <a:t> </a:t>
                      </a:r>
                      <a:endParaRPr lang="de-DE" sz="1400" b="0">
                        <a:effectLst/>
                        <a:latin typeface="Euphemia" panose="020B0503040102020104" pitchFamily="34" charset="0"/>
                        <a:ea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2918963382"/>
                  </a:ext>
                </a:extLst>
              </a:tr>
              <a:tr h="63461">
                <a:tc>
                  <a:txBody>
                    <a:bodyPr/>
                    <a:lstStyle/>
                    <a:p>
                      <a:pPr algn="ctr">
                        <a:lnSpc>
                          <a:spcPct val="120000"/>
                        </a:lnSpc>
                      </a:pPr>
                      <a:r>
                        <a:rPr lang="de-DE" sz="1400" b="0">
                          <a:ln>
                            <a:noFill/>
                          </a:ln>
                          <a:effectLst/>
                          <a:latin typeface="Euphemia" panose="020B0503040102020104" pitchFamily="34" charset="0"/>
                        </a:rPr>
                        <a:t>Dreiecksstrudelwurm</a:t>
                      </a:r>
                      <a:endParaRPr lang="de-DE" sz="1400" b="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txBody>
                  <a:tcPr marL="0" marR="0" marT="0" marB="0" anchor="ctr">
                    <a:lnR w="12700" cap="flat" cmpd="sng" algn="ctr">
                      <a:solidFill>
                        <a:schemeClr val="tx1"/>
                      </a:solidFill>
                      <a:prstDash val="solid"/>
                      <a:round/>
                      <a:headEnd type="none" w="med" len="med"/>
                      <a:tailEnd type="none" w="med" len="med"/>
                    </a:lnR>
                  </a:tcPr>
                </a:tc>
                <a:tc>
                  <a:txBody>
                    <a:bodyPr/>
                    <a:lstStyle/>
                    <a:p>
                      <a:pPr algn="ctr"/>
                      <a:r>
                        <a:rPr lang="en-US" sz="1400" b="0">
                          <a:effectLst/>
                          <a:latin typeface="Euphemia" panose="020B0503040102020104" pitchFamily="34" charset="0"/>
                        </a:rPr>
                        <a:t> </a:t>
                      </a:r>
                      <a:endParaRPr lang="de-DE" sz="1400" b="0">
                        <a:effectLst/>
                        <a:latin typeface="Euphemia" panose="020B0503040102020104" pitchFamily="34" charset="0"/>
                        <a:ea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lnSpc>
                          <a:spcPct val="120000"/>
                        </a:lnSpc>
                      </a:pPr>
                      <a:r>
                        <a:rPr lang="de-DE" sz="1400" b="0">
                          <a:ln>
                            <a:noFill/>
                          </a:ln>
                          <a:effectLst/>
                          <a:latin typeface="Euphemia" panose="020B0503040102020104" pitchFamily="34" charset="0"/>
                        </a:rPr>
                        <a:t>1,5</a:t>
                      </a:r>
                      <a:endParaRPr lang="de-DE" sz="1400" b="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r>
                        <a:rPr lang="en-US" sz="1400" b="0">
                          <a:effectLst/>
                          <a:latin typeface="Euphemia" panose="020B0503040102020104" pitchFamily="34" charset="0"/>
                        </a:rPr>
                        <a:t> </a:t>
                      </a:r>
                      <a:endParaRPr lang="de-DE" sz="1400" b="0">
                        <a:effectLst/>
                        <a:latin typeface="Euphemia" panose="020B0503040102020104" pitchFamily="34" charset="0"/>
                        <a:ea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4015327490"/>
                  </a:ext>
                </a:extLst>
              </a:tr>
              <a:tr h="63461">
                <a:tc>
                  <a:txBody>
                    <a:bodyPr/>
                    <a:lstStyle/>
                    <a:p>
                      <a:pPr algn="ctr">
                        <a:lnSpc>
                          <a:spcPct val="120000"/>
                        </a:lnSpc>
                      </a:pPr>
                      <a:r>
                        <a:rPr lang="de-DE" sz="1400" b="0">
                          <a:ln>
                            <a:noFill/>
                          </a:ln>
                          <a:effectLst/>
                          <a:latin typeface="Euphemia" panose="020B0503040102020104" pitchFamily="34" charset="0"/>
                        </a:rPr>
                        <a:t>Egel</a:t>
                      </a:r>
                      <a:endParaRPr lang="de-DE" sz="1400" b="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txBody>
                  <a:tcPr marL="0" marR="0" marT="0" marB="0" anchor="ctr">
                    <a:lnR w="12700" cap="flat" cmpd="sng" algn="ctr">
                      <a:solidFill>
                        <a:schemeClr val="tx1"/>
                      </a:solidFill>
                      <a:prstDash val="solid"/>
                      <a:round/>
                      <a:headEnd type="none" w="med" len="med"/>
                      <a:tailEnd type="none" w="med" len="med"/>
                    </a:lnR>
                  </a:tcPr>
                </a:tc>
                <a:tc>
                  <a:txBody>
                    <a:bodyPr/>
                    <a:lstStyle/>
                    <a:p>
                      <a:pPr algn="ctr"/>
                      <a:r>
                        <a:rPr lang="en-US" sz="1400" b="0">
                          <a:effectLst/>
                          <a:latin typeface="Euphemia" panose="020B0503040102020104" pitchFamily="34" charset="0"/>
                        </a:rPr>
                        <a:t> </a:t>
                      </a:r>
                      <a:endParaRPr lang="de-DE" sz="1400" b="0">
                        <a:effectLst/>
                        <a:latin typeface="Euphemia" panose="020B0503040102020104" pitchFamily="34" charset="0"/>
                        <a:ea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lnSpc>
                          <a:spcPct val="120000"/>
                        </a:lnSpc>
                      </a:pPr>
                      <a:r>
                        <a:rPr lang="de-DE" sz="1400" b="0">
                          <a:ln>
                            <a:noFill/>
                          </a:ln>
                          <a:effectLst/>
                          <a:latin typeface="Euphemia" panose="020B0503040102020104" pitchFamily="34" charset="0"/>
                        </a:rPr>
                        <a:t>2,5</a:t>
                      </a:r>
                      <a:endParaRPr lang="de-DE" sz="1400" b="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r>
                        <a:rPr lang="en-US" sz="1400" b="0">
                          <a:effectLst/>
                          <a:latin typeface="Euphemia" panose="020B0503040102020104" pitchFamily="34" charset="0"/>
                        </a:rPr>
                        <a:t> </a:t>
                      </a:r>
                      <a:endParaRPr lang="de-DE" sz="1400" b="0">
                        <a:effectLst/>
                        <a:latin typeface="Euphemia" panose="020B0503040102020104" pitchFamily="34" charset="0"/>
                        <a:ea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942800569"/>
                  </a:ext>
                </a:extLst>
              </a:tr>
              <a:tr h="104869">
                <a:tc>
                  <a:txBody>
                    <a:bodyPr/>
                    <a:lstStyle/>
                    <a:p>
                      <a:pPr algn="ctr">
                        <a:lnSpc>
                          <a:spcPct val="120000"/>
                        </a:lnSpc>
                      </a:pPr>
                      <a:r>
                        <a:rPr lang="de-DE" sz="1400" b="0">
                          <a:ln>
                            <a:noFill/>
                          </a:ln>
                          <a:effectLst/>
                          <a:latin typeface="Euphemia" panose="020B0503040102020104" pitchFamily="34" charset="0"/>
                        </a:rPr>
                        <a:t>Eintagsfliegenlarve </a:t>
                      </a:r>
                    </a:p>
                    <a:p>
                      <a:pPr algn="ctr">
                        <a:lnSpc>
                          <a:spcPct val="120000"/>
                        </a:lnSpc>
                      </a:pPr>
                      <a:r>
                        <a:rPr lang="de-DE" sz="1400" b="0">
                          <a:ln>
                            <a:noFill/>
                          </a:ln>
                          <a:effectLst/>
                          <a:latin typeface="Euphemia" panose="020B0503040102020104" pitchFamily="34" charset="0"/>
                        </a:rPr>
                        <a:t>Flach und groß</a:t>
                      </a:r>
                      <a:endParaRPr lang="de-DE" sz="1400" b="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txBody>
                  <a:tcPr marL="0" marR="0" marT="0" marB="0" anchor="ctr">
                    <a:lnR w="12700" cap="flat" cmpd="sng" algn="ctr">
                      <a:solidFill>
                        <a:schemeClr val="tx1"/>
                      </a:solidFill>
                      <a:prstDash val="solid"/>
                      <a:round/>
                      <a:headEnd type="none" w="med" len="med"/>
                      <a:tailEnd type="none" w="med" len="med"/>
                    </a:lnR>
                  </a:tcPr>
                </a:tc>
                <a:tc>
                  <a:txBody>
                    <a:bodyPr/>
                    <a:lstStyle/>
                    <a:p>
                      <a:pPr algn="ctr"/>
                      <a:r>
                        <a:rPr lang="en-US" sz="1400" b="0">
                          <a:effectLst/>
                          <a:latin typeface="Euphemia" panose="020B0503040102020104" pitchFamily="34" charset="0"/>
                        </a:rPr>
                        <a:t> </a:t>
                      </a:r>
                      <a:endParaRPr lang="de-DE" sz="1400" b="0">
                        <a:effectLst/>
                        <a:latin typeface="Euphemia" panose="020B0503040102020104" pitchFamily="34" charset="0"/>
                        <a:ea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lnSpc>
                          <a:spcPct val="120000"/>
                        </a:lnSpc>
                      </a:pPr>
                      <a:r>
                        <a:rPr lang="de-DE" sz="1400" b="0">
                          <a:ln>
                            <a:noFill/>
                          </a:ln>
                          <a:effectLst/>
                          <a:latin typeface="Euphemia" panose="020B0503040102020104" pitchFamily="34" charset="0"/>
                        </a:rPr>
                        <a:t>1,5</a:t>
                      </a:r>
                      <a:endParaRPr lang="de-DE" sz="1400" b="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r>
                        <a:rPr lang="en-US" sz="1400" b="0">
                          <a:effectLst/>
                          <a:latin typeface="Euphemia" panose="020B0503040102020104" pitchFamily="34" charset="0"/>
                        </a:rPr>
                        <a:t> </a:t>
                      </a:r>
                      <a:endParaRPr lang="de-DE" sz="1400" b="0">
                        <a:effectLst/>
                        <a:latin typeface="Euphemia" panose="020B0503040102020104" pitchFamily="34" charset="0"/>
                        <a:ea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2397076663"/>
                  </a:ext>
                </a:extLst>
              </a:tr>
              <a:tr h="104869">
                <a:tc>
                  <a:txBody>
                    <a:bodyPr/>
                    <a:lstStyle/>
                    <a:p>
                      <a:pPr algn="ctr">
                        <a:lnSpc>
                          <a:spcPct val="120000"/>
                        </a:lnSpc>
                      </a:pPr>
                      <a:r>
                        <a:rPr lang="de-DE" sz="1400" b="0">
                          <a:ln>
                            <a:noFill/>
                          </a:ln>
                          <a:effectLst/>
                          <a:latin typeface="Euphemia" panose="020B0503040102020104" pitchFamily="34" charset="0"/>
                        </a:rPr>
                        <a:t>Eintagsfliegenlarve </a:t>
                      </a:r>
                    </a:p>
                    <a:p>
                      <a:pPr algn="ctr">
                        <a:lnSpc>
                          <a:spcPct val="120000"/>
                        </a:lnSpc>
                      </a:pPr>
                      <a:r>
                        <a:rPr lang="de-DE" sz="1400" b="0">
                          <a:ln>
                            <a:noFill/>
                          </a:ln>
                          <a:effectLst/>
                          <a:latin typeface="Euphemia" panose="020B0503040102020104" pitchFamily="34" charset="0"/>
                        </a:rPr>
                        <a:t>Rund und klein</a:t>
                      </a:r>
                      <a:endParaRPr lang="de-DE" sz="1400" b="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txBody>
                  <a:tcPr marL="0" marR="0" marT="0" marB="0" anchor="ctr">
                    <a:lnR w="12700" cap="flat" cmpd="sng" algn="ctr">
                      <a:solidFill>
                        <a:schemeClr val="tx1"/>
                      </a:solidFill>
                      <a:prstDash val="solid"/>
                      <a:round/>
                      <a:headEnd type="none" w="med" len="med"/>
                      <a:tailEnd type="none" w="med" len="med"/>
                    </a:lnR>
                  </a:tcPr>
                </a:tc>
                <a:tc>
                  <a:txBody>
                    <a:bodyPr/>
                    <a:lstStyle/>
                    <a:p>
                      <a:pPr algn="ctr"/>
                      <a:r>
                        <a:rPr lang="en-US" sz="1400" b="0">
                          <a:effectLst/>
                          <a:latin typeface="Euphemia" panose="020B0503040102020104" pitchFamily="34" charset="0"/>
                        </a:rPr>
                        <a:t> </a:t>
                      </a:r>
                      <a:endParaRPr lang="de-DE" sz="1400" b="0">
                        <a:effectLst/>
                        <a:latin typeface="Euphemia" panose="020B0503040102020104" pitchFamily="34" charset="0"/>
                        <a:ea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lnSpc>
                          <a:spcPct val="120000"/>
                        </a:lnSpc>
                      </a:pPr>
                      <a:r>
                        <a:rPr lang="de-DE" sz="1400" b="0">
                          <a:ln>
                            <a:noFill/>
                          </a:ln>
                          <a:effectLst/>
                          <a:latin typeface="Euphemia" panose="020B0503040102020104" pitchFamily="34" charset="0"/>
                        </a:rPr>
                        <a:t>2,0</a:t>
                      </a:r>
                      <a:endParaRPr lang="de-DE" sz="1400" b="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r>
                        <a:rPr lang="en-US" sz="1400" b="0">
                          <a:effectLst/>
                          <a:latin typeface="Euphemia" panose="020B0503040102020104" pitchFamily="34" charset="0"/>
                        </a:rPr>
                        <a:t> </a:t>
                      </a:r>
                      <a:endParaRPr lang="de-DE" sz="1400" b="0">
                        <a:effectLst/>
                        <a:latin typeface="Euphemia" panose="020B0503040102020104" pitchFamily="34" charset="0"/>
                        <a:ea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643637623"/>
                  </a:ext>
                </a:extLst>
              </a:tr>
              <a:tr h="63461">
                <a:tc>
                  <a:txBody>
                    <a:bodyPr/>
                    <a:lstStyle/>
                    <a:p>
                      <a:pPr algn="ctr">
                        <a:lnSpc>
                          <a:spcPct val="120000"/>
                        </a:lnSpc>
                      </a:pPr>
                      <a:r>
                        <a:rPr lang="de-DE" sz="1400" b="0">
                          <a:ln>
                            <a:noFill/>
                          </a:ln>
                          <a:effectLst/>
                          <a:latin typeface="Euphemia" panose="020B0503040102020104" pitchFamily="34" charset="0"/>
                        </a:rPr>
                        <a:t>Flohkrebs</a:t>
                      </a:r>
                      <a:endParaRPr lang="de-DE" sz="1400" b="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txBody>
                  <a:tcPr marL="0" marR="0" marT="0" marB="0" anchor="ctr">
                    <a:lnR w="12700" cap="flat" cmpd="sng" algn="ctr">
                      <a:solidFill>
                        <a:schemeClr val="tx1"/>
                      </a:solidFill>
                      <a:prstDash val="solid"/>
                      <a:round/>
                      <a:headEnd type="none" w="med" len="med"/>
                      <a:tailEnd type="none" w="med" len="med"/>
                    </a:lnR>
                  </a:tcPr>
                </a:tc>
                <a:tc>
                  <a:txBody>
                    <a:bodyPr/>
                    <a:lstStyle/>
                    <a:p>
                      <a:pPr algn="ctr"/>
                      <a:r>
                        <a:rPr lang="en-US" sz="1400" b="0">
                          <a:effectLst/>
                          <a:latin typeface="Euphemia" panose="020B0503040102020104" pitchFamily="34" charset="0"/>
                        </a:rPr>
                        <a:t> </a:t>
                      </a:r>
                      <a:endParaRPr lang="de-DE" sz="1400" b="0">
                        <a:effectLst/>
                        <a:latin typeface="Euphemia" panose="020B0503040102020104" pitchFamily="34" charset="0"/>
                        <a:ea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lnSpc>
                          <a:spcPct val="120000"/>
                        </a:lnSpc>
                      </a:pPr>
                      <a:r>
                        <a:rPr lang="de-DE" sz="1400" b="0">
                          <a:ln>
                            <a:noFill/>
                          </a:ln>
                          <a:effectLst/>
                          <a:latin typeface="Euphemia" panose="020B0503040102020104" pitchFamily="34" charset="0"/>
                        </a:rPr>
                        <a:t>2,0</a:t>
                      </a:r>
                      <a:endParaRPr lang="de-DE" sz="1400" b="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r>
                        <a:rPr lang="en-US" sz="1400" b="0">
                          <a:effectLst/>
                          <a:latin typeface="Euphemia" panose="020B0503040102020104" pitchFamily="34" charset="0"/>
                        </a:rPr>
                        <a:t> </a:t>
                      </a:r>
                      <a:endParaRPr lang="de-DE" sz="1400" b="0">
                        <a:effectLst/>
                        <a:latin typeface="Euphemia" panose="020B0503040102020104" pitchFamily="34" charset="0"/>
                        <a:ea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971948825"/>
                  </a:ext>
                </a:extLst>
              </a:tr>
              <a:tr h="63461">
                <a:tc>
                  <a:txBody>
                    <a:bodyPr/>
                    <a:lstStyle/>
                    <a:p>
                      <a:pPr algn="ctr">
                        <a:lnSpc>
                          <a:spcPct val="120000"/>
                        </a:lnSpc>
                      </a:pPr>
                      <a:r>
                        <a:rPr lang="de-DE" sz="1400" b="0">
                          <a:ln>
                            <a:noFill/>
                          </a:ln>
                          <a:effectLst/>
                          <a:latin typeface="Euphemia" panose="020B0503040102020104" pitchFamily="34" charset="0"/>
                        </a:rPr>
                        <a:t>Flussmuschel</a:t>
                      </a:r>
                      <a:endParaRPr lang="de-DE" sz="1400" b="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txBody>
                  <a:tcPr marL="0" marR="0" marT="0" marB="0" anchor="ctr">
                    <a:lnR w="12700" cap="flat" cmpd="sng" algn="ctr">
                      <a:solidFill>
                        <a:schemeClr val="tx1"/>
                      </a:solidFill>
                      <a:prstDash val="solid"/>
                      <a:round/>
                      <a:headEnd type="none" w="med" len="med"/>
                      <a:tailEnd type="none" w="med" len="med"/>
                    </a:lnR>
                  </a:tcPr>
                </a:tc>
                <a:tc>
                  <a:txBody>
                    <a:bodyPr/>
                    <a:lstStyle/>
                    <a:p>
                      <a:pPr algn="ctr"/>
                      <a:r>
                        <a:rPr lang="en-US" sz="1400" b="0">
                          <a:effectLst/>
                          <a:latin typeface="Euphemia" panose="020B0503040102020104" pitchFamily="34" charset="0"/>
                        </a:rPr>
                        <a:t> </a:t>
                      </a:r>
                      <a:endParaRPr lang="de-DE" sz="1400" b="0">
                        <a:effectLst/>
                        <a:latin typeface="Euphemia" panose="020B0503040102020104" pitchFamily="34" charset="0"/>
                        <a:ea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lnSpc>
                          <a:spcPct val="120000"/>
                        </a:lnSpc>
                      </a:pPr>
                      <a:r>
                        <a:rPr lang="de-DE" sz="1400" b="0">
                          <a:ln>
                            <a:noFill/>
                          </a:ln>
                          <a:effectLst/>
                          <a:latin typeface="Euphemia" panose="020B0503040102020104" pitchFamily="34" charset="0"/>
                        </a:rPr>
                        <a:t>2,0</a:t>
                      </a:r>
                      <a:endParaRPr lang="de-DE" sz="1400" b="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r>
                        <a:rPr lang="en-US" sz="1400" b="0">
                          <a:effectLst/>
                          <a:latin typeface="Euphemia" panose="020B0503040102020104" pitchFamily="34" charset="0"/>
                        </a:rPr>
                        <a:t> </a:t>
                      </a:r>
                      <a:endParaRPr lang="de-DE" sz="1400" b="0">
                        <a:effectLst/>
                        <a:latin typeface="Euphemia" panose="020B0503040102020104" pitchFamily="34" charset="0"/>
                        <a:ea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2705572987"/>
                  </a:ext>
                </a:extLst>
              </a:tr>
              <a:tr h="63461">
                <a:tc>
                  <a:txBody>
                    <a:bodyPr/>
                    <a:lstStyle/>
                    <a:p>
                      <a:pPr algn="ctr">
                        <a:lnSpc>
                          <a:spcPct val="120000"/>
                        </a:lnSpc>
                      </a:pPr>
                      <a:r>
                        <a:rPr lang="de-DE" sz="1400" b="0">
                          <a:ln>
                            <a:noFill/>
                          </a:ln>
                          <a:effectLst/>
                          <a:latin typeface="Euphemia" panose="020B0503040102020104" pitchFamily="34" charset="0"/>
                        </a:rPr>
                        <a:t>Flussnapfschnecke</a:t>
                      </a:r>
                      <a:endParaRPr lang="de-DE" sz="1400" b="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txBody>
                  <a:tcPr marL="0" marR="0" marT="0" marB="0" anchor="ctr">
                    <a:lnR w="12700" cap="flat" cmpd="sng" algn="ctr">
                      <a:solidFill>
                        <a:schemeClr val="tx1"/>
                      </a:solidFill>
                      <a:prstDash val="solid"/>
                      <a:round/>
                      <a:headEnd type="none" w="med" len="med"/>
                      <a:tailEnd type="none" w="med" len="med"/>
                    </a:lnR>
                  </a:tcPr>
                </a:tc>
                <a:tc>
                  <a:txBody>
                    <a:bodyPr/>
                    <a:lstStyle/>
                    <a:p>
                      <a:pPr algn="ctr"/>
                      <a:r>
                        <a:rPr lang="en-US" sz="1400" b="0">
                          <a:effectLst/>
                          <a:latin typeface="Euphemia" panose="020B0503040102020104" pitchFamily="34" charset="0"/>
                        </a:rPr>
                        <a:t> </a:t>
                      </a:r>
                      <a:endParaRPr lang="de-DE" sz="1400" b="0">
                        <a:effectLst/>
                        <a:latin typeface="Euphemia" panose="020B0503040102020104" pitchFamily="34" charset="0"/>
                        <a:ea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lnSpc>
                          <a:spcPct val="120000"/>
                        </a:lnSpc>
                      </a:pPr>
                      <a:r>
                        <a:rPr lang="de-DE" sz="1400" b="0">
                          <a:ln>
                            <a:noFill/>
                          </a:ln>
                          <a:effectLst/>
                          <a:latin typeface="Euphemia" panose="020B0503040102020104" pitchFamily="34" charset="0"/>
                        </a:rPr>
                        <a:t>1,9</a:t>
                      </a:r>
                      <a:endParaRPr lang="de-DE" sz="1400" b="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r>
                        <a:rPr lang="en-US" sz="1400" b="0">
                          <a:effectLst/>
                          <a:latin typeface="Euphemia" panose="020B0503040102020104" pitchFamily="34" charset="0"/>
                        </a:rPr>
                        <a:t> </a:t>
                      </a:r>
                      <a:endParaRPr lang="de-DE" sz="1400" b="0">
                        <a:effectLst/>
                        <a:latin typeface="Euphemia" panose="020B0503040102020104" pitchFamily="34" charset="0"/>
                        <a:ea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383961032"/>
                  </a:ext>
                </a:extLst>
              </a:tr>
              <a:tr h="63461">
                <a:tc>
                  <a:txBody>
                    <a:bodyPr/>
                    <a:lstStyle/>
                    <a:p>
                      <a:pPr algn="ctr">
                        <a:lnSpc>
                          <a:spcPct val="120000"/>
                        </a:lnSpc>
                      </a:pPr>
                      <a:r>
                        <a:rPr lang="de-DE" sz="1400" b="0">
                          <a:ln>
                            <a:noFill/>
                          </a:ln>
                          <a:effectLst/>
                          <a:latin typeface="Euphemia" panose="020B0503040102020104" pitchFamily="34" charset="0"/>
                        </a:rPr>
                        <a:t>Flusschwimmschnecke</a:t>
                      </a:r>
                      <a:endParaRPr lang="de-DE" sz="1400" b="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txBody>
                  <a:tcPr marL="0" marR="0" marT="0" marB="0" anchor="ctr">
                    <a:lnR w="12700" cap="flat" cmpd="sng" algn="ctr">
                      <a:solidFill>
                        <a:schemeClr val="tx1"/>
                      </a:solidFill>
                      <a:prstDash val="solid"/>
                      <a:round/>
                      <a:headEnd type="none" w="med" len="med"/>
                      <a:tailEnd type="none" w="med" len="med"/>
                    </a:lnR>
                  </a:tcPr>
                </a:tc>
                <a:tc>
                  <a:txBody>
                    <a:bodyPr/>
                    <a:lstStyle/>
                    <a:p>
                      <a:pPr algn="ctr"/>
                      <a:r>
                        <a:rPr lang="en-US" sz="1400" b="0">
                          <a:effectLst/>
                          <a:latin typeface="Euphemia" panose="020B0503040102020104" pitchFamily="34" charset="0"/>
                        </a:rPr>
                        <a:t> </a:t>
                      </a:r>
                      <a:endParaRPr lang="de-DE" sz="1400" b="0">
                        <a:effectLst/>
                        <a:latin typeface="Euphemia" panose="020B0503040102020104" pitchFamily="34" charset="0"/>
                        <a:ea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lnSpc>
                          <a:spcPct val="120000"/>
                        </a:lnSpc>
                      </a:pPr>
                      <a:r>
                        <a:rPr lang="de-DE" sz="1400" b="0">
                          <a:ln>
                            <a:noFill/>
                          </a:ln>
                          <a:effectLst/>
                          <a:latin typeface="Euphemia" panose="020B0503040102020104" pitchFamily="34" charset="0"/>
                        </a:rPr>
                        <a:t>1,7</a:t>
                      </a:r>
                      <a:endParaRPr lang="de-DE" sz="1400" b="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r>
                        <a:rPr lang="en-US" sz="1400" b="0">
                          <a:effectLst/>
                          <a:latin typeface="Euphemia" panose="020B0503040102020104" pitchFamily="34" charset="0"/>
                        </a:rPr>
                        <a:t> </a:t>
                      </a:r>
                      <a:endParaRPr lang="de-DE" sz="1400" b="0">
                        <a:effectLst/>
                        <a:latin typeface="Euphemia" panose="020B0503040102020104" pitchFamily="34" charset="0"/>
                        <a:ea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632601930"/>
                  </a:ext>
                </a:extLst>
              </a:tr>
              <a:tr h="63461">
                <a:tc>
                  <a:txBody>
                    <a:bodyPr/>
                    <a:lstStyle/>
                    <a:p>
                      <a:pPr algn="ctr">
                        <a:lnSpc>
                          <a:spcPct val="120000"/>
                        </a:lnSpc>
                      </a:pPr>
                      <a:r>
                        <a:rPr lang="de-DE" sz="1400" b="0">
                          <a:ln>
                            <a:noFill/>
                          </a:ln>
                          <a:effectLst/>
                          <a:latin typeface="Euphemia" panose="020B0503040102020104" pitchFamily="34" charset="0"/>
                        </a:rPr>
                        <a:t>Großlibellenlarve</a:t>
                      </a:r>
                      <a:endParaRPr lang="de-DE" sz="1400" b="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txBody>
                  <a:tcPr marL="0" marR="0" marT="0" marB="0" anchor="ctr">
                    <a:lnR w="12700" cap="flat" cmpd="sng" algn="ctr">
                      <a:solidFill>
                        <a:schemeClr val="tx1"/>
                      </a:solidFill>
                      <a:prstDash val="solid"/>
                      <a:round/>
                      <a:headEnd type="none" w="med" len="med"/>
                      <a:tailEnd type="none" w="med" len="med"/>
                    </a:lnR>
                  </a:tcPr>
                </a:tc>
                <a:tc>
                  <a:txBody>
                    <a:bodyPr/>
                    <a:lstStyle/>
                    <a:p>
                      <a:pPr algn="ctr"/>
                      <a:r>
                        <a:rPr lang="en-US" sz="1400" b="0">
                          <a:effectLst/>
                          <a:latin typeface="Euphemia" panose="020B0503040102020104" pitchFamily="34" charset="0"/>
                        </a:rPr>
                        <a:t> </a:t>
                      </a:r>
                      <a:endParaRPr lang="de-DE" sz="1400" b="0">
                        <a:effectLst/>
                        <a:latin typeface="Euphemia" panose="020B0503040102020104" pitchFamily="34" charset="0"/>
                        <a:ea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lnSpc>
                          <a:spcPct val="120000"/>
                        </a:lnSpc>
                      </a:pPr>
                      <a:r>
                        <a:rPr lang="de-DE" sz="1400" b="0">
                          <a:ln>
                            <a:noFill/>
                          </a:ln>
                          <a:effectLst/>
                          <a:latin typeface="Euphemia" panose="020B0503040102020104" pitchFamily="34" charset="0"/>
                        </a:rPr>
                        <a:t>2,0</a:t>
                      </a:r>
                      <a:endParaRPr lang="de-DE" sz="1400" b="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r>
                        <a:rPr lang="en-US" sz="1400" b="0">
                          <a:effectLst/>
                          <a:latin typeface="Euphemia" panose="020B0503040102020104" pitchFamily="34" charset="0"/>
                        </a:rPr>
                        <a:t> </a:t>
                      </a:r>
                      <a:endParaRPr lang="de-DE" sz="1400" b="0">
                        <a:effectLst/>
                        <a:latin typeface="Euphemia" panose="020B0503040102020104" pitchFamily="34" charset="0"/>
                        <a:ea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019969702"/>
                  </a:ext>
                </a:extLst>
              </a:tr>
              <a:tr h="63461">
                <a:tc>
                  <a:txBody>
                    <a:bodyPr/>
                    <a:lstStyle/>
                    <a:p>
                      <a:pPr algn="ctr">
                        <a:lnSpc>
                          <a:spcPct val="120000"/>
                        </a:lnSpc>
                      </a:pPr>
                      <a:r>
                        <a:rPr lang="de-DE" sz="1400" b="0">
                          <a:ln>
                            <a:noFill/>
                          </a:ln>
                          <a:effectLst/>
                          <a:latin typeface="Euphemia" panose="020B0503040102020104" pitchFamily="34" charset="0"/>
                        </a:rPr>
                        <a:t>Großer Schneckenegel</a:t>
                      </a:r>
                      <a:endParaRPr lang="de-DE" sz="1400" b="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txBody>
                  <a:tcPr marL="0" marR="0" marT="0" marB="0" anchor="ctr">
                    <a:lnR w="12700" cap="flat" cmpd="sng" algn="ctr">
                      <a:solidFill>
                        <a:schemeClr val="tx1"/>
                      </a:solidFill>
                      <a:prstDash val="solid"/>
                      <a:round/>
                      <a:headEnd type="none" w="med" len="med"/>
                      <a:tailEnd type="none" w="med" len="med"/>
                    </a:lnR>
                  </a:tcPr>
                </a:tc>
                <a:tc>
                  <a:txBody>
                    <a:bodyPr/>
                    <a:lstStyle/>
                    <a:p>
                      <a:pPr algn="ctr"/>
                      <a:r>
                        <a:rPr lang="en-US" sz="1400" b="0">
                          <a:effectLst/>
                          <a:latin typeface="Euphemia" panose="020B0503040102020104" pitchFamily="34" charset="0"/>
                        </a:rPr>
                        <a:t> </a:t>
                      </a:r>
                      <a:endParaRPr lang="de-DE" sz="1400" b="0">
                        <a:effectLst/>
                        <a:latin typeface="Euphemia" panose="020B0503040102020104" pitchFamily="34" charset="0"/>
                        <a:ea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lnSpc>
                          <a:spcPct val="120000"/>
                        </a:lnSpc>
                      </a:pPr>
                      <a:r>
                        <a:rPr lang="de-DE" sz="1400" b="0">
                          <a:ln>
                            <a:noFill/>
                          </a:ln>
                          <a:effectLst/>
                          <a:latin typeface="Euphemia" panose="020B0503040102020104" pitchFamily="34" charset="0"/>
                        </a:rPr>
                        <a:t>2,3</a:t>
                      </a:r>
                      <a:endParaRPr lang="de-DE" sz="1400" b="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r>
                        <a:rPr lang="en-US" sz="1400" b="0">
                          <a:effectLst/>
                          <a:latin typeface="Euphemia" panose="020B0503040102020104" pitchFamily="34" charset="0"/>
                        </a:rPr>
                        <a:t> </a:t>
                      </a:r>
                      <a:endParaRPr lang="de-DE" sz="1400" b="0">
                        <a:effectLst/>
                        <a:latin typeface="Euphemia" panose="020B0503040102020104" pitchFamily="34" charset="0"/>
                        <a:ea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2006681008"/>
                  </a:ext>
                </a:extLst>
              </a:tr>
              <a:tr h="63461">
                <a:tc>
                  <a:txBody>
                    <a:bodyPr/>
                    <a:lstStyle/>
                    <a:p>
                      <a:pPr algn="ctr">
                        <a:lnSpc>
                          <a:spcPct val="120000"/>
                        </a:lnSpc>
                      </a:pPr>
                      <a:r>
                        <a:rPr lang="de-DE" sz="1400" b="0">
                          <a:ln>
                            <a:noFill/>
                          </a:ln>
                          <a:effectLst/>
                          <a:latin typeface="Euphemia" panose="020B0503040102020104" pitchFamily="34" charset="0"/>
                        </a:rPr>
                        <a:t>Hakenkäfer</a:t>
                      </a:r>
                      <a:endParaRPr lang="de-DE" sz="1400" b="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txBody>
                  <a:tcPr marL="0" marR="0" marT="0" marB="0" anchor="ctr">
                    <a:lnR w="12700" cap="flat" cmpd="sng" algn="ctr">
                      <a:solidFill>
                        <a:schemeClr val="tx1"/>
                      </a:solidFill>
                      <a:prstDash val="solid"/>
                      <a:round/>
                      <a:headEnd type="none" w="med" len="med"/>
                      <a:tailEnd type="none" w="med" len="med"/>
                    </a:lnR>
                  </a:tcPr>
                </a:tc>
                <a:tc>
                  <a:txBody>
                    <a:bodyPr/>
                    <a:lstStyle/>
                    <a:p>
                      <a:pPr algn="ctr"/>
                      <a:r>
                        <a:rPr lang="en-US" sz="1400" b="0">
                          <a:effectLst/>
                          <a:latin typeface="Euphemia" panose="020B0503040102020104" pitchFamily="34" charset="0"/>
                        </a:rPr>
                        <a:t> </a:t>
                      </a:r>
                      <a:endParaRPr lang="de-DE" sz="1400" b="0">
                        <a:effectLst/>
                        <a:latin typeface="Euphemia" panose="020B0503040102020104" pitchFamily="34" charset="0"/>
                        <a:ea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lnSpc>
                          <a:spcPct val="120000"/>
                        </a:lnSpc>
                      </a:pPr>
                      <a:r>
                        <a:rPr lang="de-DE" sz="1400" b="0">
                          <a:ln>
                            <a:noFill/>
                          </a:ln>
                          <a:effectLst/>
                          <a:latin typeface="Euphemia" panose="020B0503040102020104" pitchFamily="34" charset="0"/>
                        </a:rPr>
                        <a:t>1,5</a:t>
                      </a:r>
                      <a:endParaRPr lang="de-DE" sz="1400" b="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r>
                        <a:rPr lang="en-US" sz="1400" b="0">
                          <a:effectLst/>
                          <a:latin typeface="Euphemia" panose="020B0503040102020104" pitchFamily="34" charset="0"/>
                        </a:rPr>
                        <a:t> </a:t>
                      </a:r>
                      <a:endParaRPr lang="de-DE" sz="1400" b="0">
                        <a:effectLst/>
                        <a:latin typeface="Euphemia" panose="020B0503040102020104" pitchFamily="34" charset="0"/>
                        <a:ea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844484485"/>
                  </a:ext>
                </a:extLst>
              </a:tr>
              <a:tr h="63461">
                <a:tc>
                  <a:txBody>
                    <a:bodyPr/>
                    <a:lstStyle/>
                    <a:p>
                      <a:pPr algn="ctr">
                        <a:lnSpc>
                          <a:spcPct val="120000"/>
                        </a:lnSpc>
                      </a:pPr>
                      <a:r>
                        <a:rPr lang="de-DE" sz="1400" b="0">
                          <a:ln>
                            <a:noFill/>
                          </a:ln>
                          <a:effectLst/>
                          <a:latin typeface="Euphemia" panose="020B0503040102020104" pitchFamily="34" charset="0"/>
                        </a:rPr>
                        <a:t>Hakenkäferlarve</a:t>
                      </a:r>
                      <a:endParaRPr lang="de-DE" sz="1400" b="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txBody>
                  <a:tcPr marL="0" marR="0" marT="0" marB="0" anchor="ctr">
                    <a:lnR w="12700" cap="flat" cmpd="sng" algn="ctr">
                      <a:solidFill>
                        <a:schemeClr val="tx1"/>
                      </a:solidFill>
                      <a:prstDash val="solid"/>
                      <a:round/>
                      <a:headEnd type="none" w="med" len="med"/>
                      <a:tailEnd type="none" w="med" len="med"/>
                    </a:lnR>
                  </a:tcPr>
                </a:tc>
                <a:tc>
                  <a:txBody>
                    <a:bodyPr/>
                    <a:lstStyle/>
                    <a:p>
                      <a:pPr algn="ctr"/>
                      <a:r>
                        <a:rPr lang="en-US" sz="1400" b="0">
                          <a:effectLst/>
                          <a:latin typeface="Euphemia" panose="020B0503040102020104" pitchFamily="34" charset="0"/>
                        </a:rPr>
                        <a:t> </a:t>
                      </a:r>
                      <a:endParaRPr lang="de-DE" sz="1400" b="0">
                        <a:effectLst/>
                        <a:latin typeface="Euphemia" panose="020B0503040102020104" pitchFamily="34" charset="0"/>
                        <a:ea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lnSpc>
                          <a:spcPct val="120000"/>
                        </a:lnSpc>
                      </a:pPr>
                      <a:r>
                        <a:rPr lang="de-DE" sz="1400" b="0">
                          <a:ln>
                            <a:noFill/>
                          </a:ln>
                          <a:effectLst/>
                          <a:latin typeface="Euphemia" panose="020B0503040102020104" pitchFamily="34" charset="0"/>
                        </a:rPr>
                        <a:t>3,2</a:t>
                      </a:r>
                      <a:endParaRPr lang="de-DE" sz="1400" b="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r>
                        <a:rPr lang="en-US" sz="1400" b="0">
                          <a:effectLst/>
                          <a:latin typeface="Euphemia" panose="020B0503040102020104" pitchFamily="34" charset="0"/>
                        </a:rPr>
                        <a:t> </a:t>
                      </a:r>
                      <a:endParaRPr lang="de-DE" sz="1400" b="0">
                        <a:effectLst/>
                        <a:latin typeface="Euphemia" panose="020B0503040102020104" pitchFamily="34" charset="0"/>
                        <a:ea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3738275444"/>
                  </a:ext>
                </a:extLst>
              </a:tr>
              <a:tr h="63461">
                <a:tc>
                  <a:txBody>
                    <a:bodyPr/>
                    <a:lstStyle/>
                    <a:p>
                      <a:pPr algn="ctr">
                        <a:lnSpc>
                          <a:spcPct val="120000"/>
                        </a:lnSpc>
                      </a:pPr>
                      <a:r>
                        <a:rPr lang="de-DE" sz="1400" b="0">
                          <a:ln>
                            <a:noFill/>
                          </a:ln>
                          <a:effectLst/>
                          <a:latin typeface="Euphemia" panose="020B0503040102020104" pitchFamily="34" charset="0"/>
                        </a:rPr>
                        <a:t>Kleinlibellenlarve</a:t>
                      </a:r>
                      <a:endParaRPr lang="de-DE" sz="1400" b="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txBody>
                  <a:tcPr marL="0" marR="0" marT="0" marB="0" anchor="ctr">
                    <a:lnR w="12700" cap="flat" cmpd="sng" algn="ctr">
                      <a:solidFill>
                        <a:schemeClr val="tx1"/>
                      </a:solidFill>
                      <a:prstDash val="solid"/>
                      <a:round/>
                      <a:headEnd type="none" w="med" len="med"/>
                      <a:tailEnd type="none" w="med" len="med"/>
                    </a:lnR>
                  </a:tcPr>
                </a:tc>
                <a:tc>
                  <a:txBody>
                    <a:bodyPr/>
                    <a:lstStyle/>
                    <a:p>
                      <a:pPr algn="ctr"/>
                      <a:r>
                        <a:rPr lang="en-US" sz="1400" b="0">
                          <a:effectLst/>
                          <a:latin typeface="Euphemia" panose="020B0503040102020104" pitchFamily="34" charset="0"/>
                        </a:rPr>
                        <a:t> </a:t>
                      </a:r>
                      <a:endParaRPr lang="de-DE" sz="1400" b="0">
                        <a:effectLst/>
                        <a:latin typeface="Euphemia" panose="020B0503040102020104" pitchFamily="34" charset="0"/>
                        <a:ea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lnSpc>
                          <a:spcPct val="120000"/>
                        </a:lnSpc>
                      </a:pPr>
                      <a:r>
                        <a:rPr lang="de-DE" sz="1400" b="0">
                          <a:ln>
                            <a:noFill/>
                          </a:ln>
                          <a:effectLst/>
                          <a:latin typeface="Euphemia" panose="020B0503040102020104" pitchFamily="34" charset="0"/>
                        </a:rPr>
                        <a:t>2,0</a:t>
                      </a:r>
                      <a:endParaRPr lang="de-DE" sz="1400" b="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r>
                        <a:rPr lang="en-US" sz="1400" b="0">
                          <a:effectLst/>
                          <a:latin typeface="Euphemia" panose="020B0503040102020104" pitchFamily="34" charset="0"/>
                        </a:rPr>
                        <a:t> </a:t>
                      </a:r>
                      <a:endParaRPr lang="de-DE" sz="1400" b="0">
                        <a:effectLst/>
                        <a:latin typeface="Euphemia" panose="020B0503040102020104" pitchFamily="34" charset="0"/>
                        <a:ea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919538804"/>
                  </a:ext>
                </a:extLst>
              </a:tr>
              <a:tr h="104869">
                <a:tc>
                  <a:txBody>
                    <a:bodyPr/>
                    <a:lstStyle/>
                    <a:p>
                      <a:pPr algn="ctr">
                        <a:lnSpc>
                          <a:spcPct val="120000"/>
                        </a:lnSpc>
                      </a:pPr>
                      <a:r>
                        <a:rPr lang="de-DE" sz="1400" b="0">
                          <a:ln>
                            <a:noFill/>
                          </a:ln>
                          <a:effectLst/>
                          <a:latin typeface="Euphemia" panose="020B0503040102020104" pitchFamily="34" charset="0"/>
                        </a:rPr>
                        <a:t>Köcherfliegenlarve</a:t>
                      </a:r>
                    </a:p>
                    <a:p>
                      <a:pPr algn="ctr">
                        <a:lnSpc>
                          <a:spcPct val="120000"/>
                        </a:lnSpc>
                      </a:pPr>
                      <a:r>
                        <a:rPr lang="de-DE" sz="1400" b="0">
                          <a:ln>
                            <a:noFill/>
                          </a:ln>
                          <a:effectLst/>
                          <a:latin typeface="Euphemia" panose="020B0503040102020104" pitchFamily="34" charset="0"/>
                        </a:rPr>
                        <a:t>mit Köcher</a:t>
                      </a:r>
                      <a:endParaRPr lang="de-DE" sz="1400" b="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txBody>
                  <a:tcPr marL="0" marR="0" marT="0" marB="0" anchor="ctr">
                    <a:lnR w="12700" cap="flat" cmpd="sng" algn="ctr">
                      <a:solidFill>
                        <a:schemeClr val="tx1"/>
                      </a:solidFill>
                      <a:prstDash val="solid"/>
                      <a:round/>
                      <a:headEnd type="none" w="med" len="med"/>
                      <a:tailEnd type="none" w="med" len="med"/>
                    </a:lnR>
                  </a:tcPr>
                </a:tc>
                <a:tc>
                  <a:txBody>
                    <a:bodyPr/>
                    <a:lstStyle/>
                    <a:p>
                      <a:pPr algn="ctr"/>
                      <a:r>
                        <a:rPr lang="en-US" sz="1400" b="0">
                          <a:effectLst/>
                          <a:latin typeface="Euphemia" panose="020B0503040102020104" pitchFamily="34" charset="0"/>
                        </a:rPr>
                        <a:t> </a:t>
                      </a:r>
                      <a:endParaRPr lang="de-DE" sz="1400" b="0">
                        <a:effectLst/>
                        <a:latin typeface="Euphemia" panose="020B0503040102020104" pitchFamily="34" charset="0"/>
                        <a:ea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lnSpc>
                          <a:spcPct val="120000"/>
                        </a:lnSpc>
                      </a:pPr>
                      <a:r>
                        <a:rPr lang="de-DE" sz="1400" b="0">
                          <a:ln>
                            <a:noFill/>
                          </a:ln>
                          <a:effectLst/>
                          <a:latin typeface="Euphemia" panose="020B0503040102020104" pitchFamily="34" charset="0"/>
                        </a:rPr>
                        <a:t>1,5</a:t>
                      </a:r>
                      <a:endParaRPr lang="de-DE" sz="1400" b="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r>
                        <a:rPr lang="en-US" sz="1400" b="0">
                          <a:effectLst/>
                          <a:latin typeface="Euphemia" panose="020B0503040102020104" pitchFamily="34" charset="0"/>
                        </a:rPr>
                        <a:t> </a:t>
                      </a:r>
                      <a:endParaRPr lang="de-DE" sz="1400" b="0">
                        <a:effectLst/>
                        <a:latin typeface="Euphemia" panose="020B0503040102020104" pitchFamily="34" charset="0"/>
                        <a:ea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4013109599"/>
                  </a:ext>
                </a:extLst>
              </a:tr>
              <a:tr h="104869">
                <a:tc>
                  <a:txBody>
                    <a:bodyPr/>
                    <a:lstStyle/>
                    <a:p>
                      <a:pPr algn="ctr">
                        <a:lnSpc>
                          <a:spcPct val="120000"/>
                        </a:lnSpc>
                      </a:pPr>
                      <a:r>
                        <a:rPr lang="de-DE" sz="1400" b="0">
                          <a:ln>
                            <a:noFill/>
                          </a:ln>
                          <a:effectLst/>
                          <a:latin typeface="Euphemia" panose="020B0503040102020104" pitchFamily="34" charset="0"/>
                        </a:rPr>
                        <a:t>Köcherfliegenlarve ohne Köcher </a:t>
                      </a:r>
                    </a:p>
                    <a:p>
                      <a:pPr algn="ctr">
                        <a:lnSpc>
                          <a:spcPct val="120000"/>
                        </a:lnSpc>
                      </a:pPr>
                      <a:r>
                        <a:rPr lang="de-DE" sz="1400" b="0">
                          <a:ln>
                            <a:noFill/>
                          </a:ln>
                          <a:effectLst/>
                          <a:latin typeface="Euphemia" panose="020B0503040102020104" pitchFamily="34" charset="0"/>
                        </a:rPr>
                        <a:t>(Gattung </a:t>
                      </a:r>
                      <a:r>
                        <a:rPr lang="de-DE" sz="1400" b="0" err="1">
                          <a:ln>
                            <a:noFill/>
                          </a:ln>
                          <a:effectLst/>
                          <a:latin typeface="Euphemia" panose="020B0503040102020104" pitchFamily="34" charset="0"/>
                        </a:rPr>
                        <a:t>Rhyacophila</a:t>
                      </a:r>
                      <a:r>
                        <a:rPr lang="de-DE" sz="1400" b="0">
                          <a:ln>
                            <a:noFill/>
                          </a:ln>
                          <a:effectLst/>
                          <a:latin typeface="Euphemia" panose="020B0503040102020104" pitchFamily="34" charset="0"/>
                        </a:rPr>
                        <a:t> </a:t>
                      </a:r>
                      <a:r>
                        <a:rPr lang="de-DE" sz="1400" b="0" err="1">
                          <a:ln>
                            <a:noFill/>
                          </a:ln>
                          <a:effectLst/>
                          <a:latin typeface="Euphemia" panose="020B0503040102020104" pitchFamily="34" charset="0"/>
                        </a:rPr>
                        <a:t>sp</a:t>
                      </a:r>
                      <a:r>
                        <a:rPr lang="de-DE" sz="1400" b="0">
                          <a:ln>
                            <a:noFill/>
                          </a:ln>
                          <a:effectLst/>
                          <a:latin typeface="Euphemia" panose="020B0503040102020104" pitchFamily="34" charset="0"/>
                        </a:rPr>
                        <a:t>.)</a:t>
                      </a:r>
                      <a:endParaRPr lang="de-DE" sz="1400" b="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txBody>
                  <a:tcPr marL="0" marR="0" marT="0" marB="0" anchor="ctr">
                    <a:lnR w="12700" cap="flat" cmpd="sng" algn="ctr">
                      <a:solidFill>
                        <a:schemeClr val="tx1"/>
                      </a:solidFill>
                      <a:prstDash val="solid"/>
                      <a:round/>
                      <a:headEnd type="none" w="med" len="med"/>
                      <a:tailEnd type="none" w="med" len="med"/>
                    </a:lnR>
                  </a:tcPr>
                </a:tc>
                <a:tc>
                  <a:txBody>
                    <a:bodyPr/>
                    <a:lstStyle/>
                    <a:p>
                      <a:pPr algn="ctr"/>
                      <a:r>
                        <a:rPr lang="de-DE" sz="1400" b="0">
                          <a:effectLst/>
                          <a:latin typeface="Euphemia" panose="020B0503040102020104" pitchFamily="34" charset="0"/>
                        </a:rPr>
                        <a:t> </a:t>
                      </a:r>
                      <a:endParaRPr lang="de-DE" sz="1400" b="0">
                        <a:effectLst/>
                        <a:latin typeface="Euphemia" panose="020B0503040102020104" pitchFamily="34" charset="0"/>
                        <a:ea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lnSpc>
                          <a:spcPct val="120000"/>
                        </a:lnSpc>
                      </a:pPr>
                      <a:r>
                        <a:rPr lang="de-DE" sz="1400" b="0">
                          <a:ln>
                            <a:noFill/>
                          </a:ln>
                          <a:effectLst/>
                          <a:latin typeface="Euphemia" panose="020B0503040102020104" pitchFamily="34" charset="0"/>
                        </a:rPr>
                        <a:t>1,8</a:t>
                      </a:r>
                      <a:endParaRPr lang="de-DE" sz="1400" b="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r>
                        <a:rPr lang="en-US" sz="1400" b="0">
                          <a:effectLst/>
                          <a:latin typeface="Euphemia" panose="020B0503040102020104" pitchFamily="34" charset="0"/>
                        </a:rPr>
                        <a:t> </a:t>
                      </a:r>
                      <a:endParaRPr lang="de-DE" sz="1400" b="0">
                        <a:effectLst/>
                        <a:latin typeface="Euphemia" panose="020B0503040102020104" pitchFamily="34" charset="0"/>
                        <a:ea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545577563"/>
                  </a:ext>
                </a:extLst>
              </a:tr>
              <a:tr h="104869">
                <a:tc>
                  <a:txBody>
                    <a:bodyPr/>
                    <a:lstStyle/>
                    <a:p>
                      <a:pPr algn="ctr">
                        <a:lnSpc>
                          <a:spcPct val="120000"/>
                        </a:lnSpc>
                      </a:pPr>
                      <a:r>
                        <a:rPr lang="de-DE" sz="1400" b="0">
                          <a:ln>
                            <a:noFill/>
                          </a:ln>
                          <a:effectLst/>
                          <a:latin typeface="Euphemia" panose="020B0503040102020104" pitchFamily="34" charset="0"/>
                        </a:rPr>
                        <a:t>Köcherfliegenlarve ohne Köcher </a:t>
                      </a:r>
                    </a:p>
                    <a:p>
                      <a:pPr algn="ctr">
                        <a:lnSpc>
                          <a:spcPct val="120000"/>
                        </a:lnSpc>
                      </a:pPr>
                      <a:r>
                        <a:rPr lang="de-DE" sz="1400" b="0">
                          <a:ln>
                            <a:noFill/>
                          </a:ln>
                          <a:effectLst/>
                          <a:latin typeface="Euphemia" panose="020B0503040102020104" pitchFamily="34" charset="0"/>
                        </a:rPr>
                        <a:t>(Gattung Hydropsyche </a:t>
                      </a:r>
                      <a:r>
                        <a:rPr lang="de-DE" sz="1400" b="0" err="1">
                          <a:ln>
                            <a:noFill/>
                          </a:ln>
                          <a:effectLst/>
                          <a:latin typeface="Euphemia" panose="020B0503040102020104" pitchFamily="34" charset="0"/>
                        </a:rPr>
                        <a:t>sp</a:t>
                      </a:r>
                      <a:r>
                        <a:rPr lang="de-DE" sz="1400" b="0">
                          <a:ln>
                            <a:noFill/>
                          </a:ln>
                          <a:effectLst/>
                          <a:latin typeface="Euphemia" panose="020B0503040102020104" pitchFamily="34" charset="0"/>
                        </a:rPr>
                        <a:t>.)</a:t>
                      </a:r>
                      <a:endParaRPr lang="de-DE" sz="1400" b="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txBody>
                  <a:tcPr marL="0" marR="0" marT="0" marB="0" anchor="ctr">
                    <a:lnR w="12700" cap="flat" cmpd="sng" algn="ctr">
                      <a:solidFill>
                        <a:schemeClr val="tx1"/>
                      </a:solidFill>
                      <a:prstDash val="solid"/>
                      <a:round/>
                      <a:headEnd type="none" w="med" len="med"/>
                      <a:tailEnd type="none" w="med" len="med"/>
                    </a:lnR>
                  </a:tcPr>
                </a:tc>
                <a:tc>
                  <a:txBody>
                    <a:bodyPr/>
                    <a:lstStyle/>
                    <a:p>
                      <a:pPr algn="ctr"/>
                      <a:r>
                        <a:rPr lang="de-DE" sz="1400" b="0">
                          <a:effectLst/>
                          <a:latin typeface="Euphemia" panose="020B0503040102020104" pitchFamily="34" charset="0"/>
                        </a:rPr>
                        <a:t> </a:t>
                      </a:r>
                      <a:endParaRPr lang="de-DE" sz="1400" b="0">
                        <a:effectLst/>
                        <a:latin typeface="Euphemia" panose="020B0503040102020104" pitchFamily="34" charset="0"/>
                        <a:ea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lnSpc>
                          <a:spcPct val="120000"/>
                        </a:lnSpc>
                      </a:pPr>
                      <a:r>
                        <a:rPr lang="de-DE" sz="1400" b="0">
                          <a:ln>
                            <a:noFill/>
                          </a:ln>
                          <a:effectLst/>
                          <a:latin typeface="Euphemia" panose="020B0503040102020104" pitchFamily="34" charset="0"/>
                        </a:rPr>
                        <a:t>2,0</a:t>
                      </a:r>
                      <a:endParaRPr lang="de-DE" sz="1400" b="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r>
                        <a:rPr lang="en-US" sz="1400" b="0">
                          <a:effectLst/>
                          <a:latin typeface="Euphemia" panose="020B0503040102020104" pitchFamily="34" charset="0"/>
                        </a:rPr>
                        <a:t> </a:t>
                      </a:r>
                      <a:endParaRPr lang="de-DE" sz="1400" b="0">
                        <a:effectLst/>
                        <a:latin typeface="Euphemia" panose="020B0503040102020104" pitchFamily="34" charset="0"/>
                        <a:ea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2398674808"/>
                  </a:ext>
                </a:extLst>
              </a:tr>
              <a:tr h="63461">
                <a:tc>
                  <a:txBody>
                    <a:bodyPr/>
                    <a:lstStyle/>
                    <a:p>
                      <a:pPr algn="ctr">
                        <a:lnSpc>
                          <a:spcPct val="120000"/>
                        </a:lnSpc>
                      </a:pPr>
                      <a:r>
                        <a:rPr lang="de-DE" sz="1400" b="0">
                          <a:ln>
                            <a:noFill/>
                          </a:ln>
                          <a:effectLst/>
                          <a:latin typeface="Euphemia" panose="020B0503040102020104" pitchFamily="34" charset="0"/>
                        </a:rPr>
                        <a:t>Kugelmuschel</a:t>
                      </a:r>
                      <a:endParaRPr lang="de-DE" sz="1400" b="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txBody>
                  <a:tcPr marL="0" marR="0" marT="0" marB="0" anchor="ctr">
                    <a:lnR w="12700" cap="flat" cmpd="sng" algn="ctr">
                      <a:solidFill>
                        <a:schemeClr val="tx1"/>
                      </a:solidFill>
                      <a:prstDash val="solid"/>
                      <a:round/>
                      <a:headEnd type="none" w="med" len="med"/>
                      <a:tailEnd type="none" w="med" len="med"/>
                    </a:lnR>
                  </a:tcPr>
                </a:tc>
                <a:tc>
                  <a:txBody>
                    <a:bodyPr/>
                    <a:lstStyle/>
                    <a:p>
                      <a:pPr algn="ctr"/>
                      <a:r>
                        <a:rPr lang="en-US" sz="1400" b="0">
                          <a:effectLst/>
                          <a:latin typeface="Euphemia" panose="020B0503040102020104" pitchFamily="34" charset="0"/>
                        </a:rPr>
                        <a:t> </a:t>
                      </a:r>
                      <a:endParaRPr lang="de-DE" sz="1400" b="0">
                        <a:effectLst/>
                        <a:latin typeface="Euphemia" panose="020B0503040102020104" pitchFamily="34" charset="0"/>
                        <a:ea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lnSpc>
                          <a:spcPct val="120000"/>
                        </a:lnSpc>
                      </a:pPr>
                      <a:r>
                        <a:rPr lang="de-DE" sz="1400" b="0">
                          <a:ln>
                            <a:noFill/>
                          </a:ln>
                          <a:effectLst/>
                          <a:latin typeface="Euphemia" panose="020B0503040102020104" pitchFamily="34" charset="0"/>
                        </a:rPr>
                        <a:t>2,2</a:t>
                      </a:r>
                      <a:endParaRPr lang="de-DE" sz="1400" b="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r>
                        <a:rPr lang="en-US" sz="1400" b="0">
                          <a:effectLst/>
                          <a:latin typeface="Euphemia" panose="020B0503040102020104" pitchFamily="34" charset="0"/>
                        </a:rPr>
                        <a:t> </a:t>
                      </a:r>
                      <a:endParaRPr lang="de-DE" sz="1400" b="0">
                        <a:effectLst/>
                        <a:latin typeface="Euphemia" panose="020B0503040102020104" pitchFamily="34" charset="0"/>
                        <a:ea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4234044458"/>
                  </a:ext>
                </a:extLst>
              </a:tr>
            </a:tbl>
          </a:graphicData>
        </a:graphic>
      </p:graphicFrame>
      <p:graphicFrame>
        <p:nvGraphicFramePr>
          <p:cNvPr id="10" name="Tabelle 9">
            <a:extLst>
              <a:ext uri="{FF2B5EF4-FFF2-40B4-BE49-F238E27FC236}">
                <a16:creationId xmlns:a16="http://schemas.microsoft.com/office/drawing/2014/main" id="{5BA857BB-1E59-070E-21A4-0DB566D7345B}"/>
              </a:ext>
            </a:extLst>
          </p:cNvPr>
          <p:cNvGraphicFramePr>
            <a:graphicFrameLocks noGrp="1"/>
          </p:cNvGraphicFramePr>
          <p:nvPr userDrawn="1">
            <p:extLst>
              <p:ext uri="{D42A27DB-BD31-4B8C-83A1-F6EECF244321}">
                <p14:modId xmlns:p14="http://schemas.microsoft.com/office/powerpoint/2010/main" val="1637221824"/>
              </p:ext>
            </p:extLst>
          </p:nvPr>
        </p:nvGraphicFramePr>
        <p:xfrm>
          <a:off x="6277768" y="557319"/>
          <a:ext cx="5118101" cy="6115440"/>
        </p:xfrm>
        <a:graphic>
          <a:graphicData uri="http://schemas.openxmlformats.org/drawingml/2006/table">
            <a:tbl>
              <a:tblPr firstRow="1" firstCol="1" bandRow="1">
                <a:tableStyleId>{9DCAF9ED-07DC-4A11-8D7F-57B35C25682E}</a:tableStyleId>
              </a:tblPr>
              <a:tblGrid>
                <a:gridCol w="2679701">
                  <a:extLst>
                    <a:ext uri="{9D8B030D-6E8A-4147-A177-3AD203B41FA5}">
                      <a16:colId xmlns:a16="http://schemas.microsoft.com/office/drawing/2014/main" val="3541678118"/>
                    </a:ext>
                  </a:extLst>
                </a:gridCol>
                <a:gridCol w="535610">
                  <a:extLst>
                    <a:ext uri="{9D8B030D-6E8A-4147-A177-3AD203B41FA5}">
                      <a16:colId xmlns:a16="http://schemas.microsoft.com/office/drawing/2014/main" val="1276879364"/>
                    </a:ext>
                  </a:extLst>
                </a:gridCol>
                <a:gridCol w="745688">
                  <a:extLst>
                    <a:ext uri="{9D8B030D-6E8A-4147-A177-3AD203B41FA5}">
                      <a16:colId xmlns:a16="http://schemas.microsoft.com/office/drawing/2014/main" val="2801651141"/>
                    </a:ext>
                  </a:extLst>
                </a:gridCol>
                <a:gridCol w="1157102">
                  <a:extLst>
                    <a:ext uri="{9D8B030D-6E8A-4147-A177-3AD203B41FA5}">
                      <a16:colId xmlns:a16="http://schemas.microsoft.com/office/drawing/2014/main" val="1171683620"/>
                    </a:ext>
                  </a:extLst>
                </a:gridCol>
              </a:tblGrid>
              <a:tr h="279824">
                <a:tc>
                  <a:txBody>
                    <a:bodyPr/>
                    <a:lstStyle/>
                    <a:p>
                      <a:pPr algn="ctr">
                        <a:lnSpc>
                          <a:spcPct val="150000"/>
                        </a:lnSpc>
                      </a:pPr>
                      <a:r>
                        <a:rPr lang="de-DE" sz="1400" b="1">
                          <a:ln>
                            <a:noFill/>
                          </a:ln>
                          <a:effectLst/>
                          <a:latin typeface="Euphemia" panose="020B0503040102020104" pitchFamily="34" charset="0"/>
                        </a:rPr>
                        <a:t>Bioindikator</a:t>
                      </a:r>
                      <a:endParaRPr lang="de-DE" sz="1400" b="1">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txBody>
                  <a:tcPr marL="0" marR="0" marT="0" marB="0" anchor="ctr">
                    <a:lnR w="12700" cap="flat" cmpd="sng" algn="ctr">
                      <a:solidFill>
                        <a:schemeClr val="tx1"/>
                      </a:solidFill>
                      <a:prstDash val="solid"/>
                      <a:round/>
                      <a:headEnd type="none" w="med" len="med"/>
                      <a:tailEnd type="none" w="med" len="med"/>
                    </a:lnR>
                  </a:tcPr>
                </a:tc>
                <a:tc>
                  <a:txBody>
                    <a:bodyPr/>
                    <a:lstStyle/>
                    <a:p>
                      <a:pPr algn="ctr">
                        <a:lnSpc>
                          <a:spcPct val="150000"/>
                        </a:lnSpc>
                      </a:pPr>
                      <a:r>
                        <a:rPr lang="de-DE" sz="1400" b="1">
                          <a:ln>
                            <a:noFill/>
                          </a:ln>
                          <a:effectLst/>
                          <a:latin typeface="Euphemia" panose="020B0503040102020104" pitchFamily="34" charset="0"/>
                        </a:rPr>
                        <a:t>h</a:t>
                      </a:r>
                      <a:endParaRPr lang="de-DE" sz="1400" b="1">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lnSpc>
                          <a:spcPct val="150000"/>
                        </a:lnSpc>
                      </a:pPr>
                      <a:r>
                        <a:rPr lang="de-DE" sz="1400" b="1">
                          <a:ln>
                            <a:noFill/>
                          </a:ln>
                          <a:effectLst/>
                          <a:latin typeface="Euphemia" panose="020B0503040102020104" pitchFamily="34" charset="0"/>
                        </a:rPr>
                        <a:t>s</a:t>
                      </a:r>
                      <a:endParaRPr lang="de-DE" sz="1400" b="1">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lnSpc>
                          <a:spcPct val="150000"/>
                        </a:lnSpc>
                      </a:pPr>
                      <a:r>
                        <a:rPr lang="de-DE" sz="1400" b="1">
                          <a:ln>
                            <a:noFill/>
                          </a:ln>
                          <a:effectLst/>
                          <a:latin typeface="Euphemia" panose="020B0503040102020104" pitchFamily="34" charset="0"/>
                        </a:rPr>
                        <a:t>P= h * s</a:t>
                      </a:r>
                      <a:endParaRPr lang="de-DE" sz="1400" b="1">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2577700581"/>
                  </a:ext>
                </a:extLst>
              </a:tr>
              <a:tr h="490754">
                <a:tc>
                  <a:txBody>
                    <a:bodyPr/>
                    <a:lstStyle/>
                    <a:p>
                      <a:pPr algn="ctr">
                        <a:lnSpc>
                          <a:spcPct val="120000"/>
                        </a:lnSpc>
                      </a:pPr>
                      <a:r>
                        <a:rPr lang="de-DE" sz="1400" b="0" err="1">
                          <a:ln>
                            <a:noFill/>
                          </a:ln>
                          <a:effectLst/>
                          <a:latin typeface="Euphemia" panose="020B0503040102020104" pitchFamily="34" charset="0"/>
                        </a:rPr>
                        <a:t>Langfühlerige</a:t>
                      </a:r>
                      <a:r>
                        <a:rPr lang="de-DE" sz="1400" b="0">
                          <a:ln>
                            <a:noFill/>
                          </a:ln>
                          <a:effectLst/>
                          <a:latin typeface="Euphemia" panose="020B0503040102020104" pitchFamily="34" charset="0"/>
                        </a:rPr>
                        <a:t> </a:t>
                      </a:r>
                      <a:r>
                        <a:rPr lang="de-DE" sz="1400" b="0" err="1">
                          <a:ln>
                            <a:noFill/>
                          </a:ln>
                          <a:effectLst/>
                          <a:latin typeface="Euphemia" panose="020B0503040102020104" pitchFamily="34" charset="0"/>
                        </a:rPr>
                        <a:t>Schnauzenschnecke</a:t>
                      </a:r>
                      <a:endParaRPr lang="de-DE" sz="1400" b="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txBody>
                  <a:tcPr marL="0" marR="0" marT="0" marB="0" anchor="ctr">
                    <a:lnR w="12700" cap="flat" cmpd="sng" algn="ctr">
                      <a:solidFill>
                        <a:schemeClr val="tx1"/>
                      </a:solidFill>
                      <a:prstDash val="solid"/>
                      <a:round/>
                      <a:headEnd type="none" w="med" len="med"/>
                      <a:tailEnd type="none" w="med" len="med"/>
                    </a:lnR>
                  </a:tcPr>
                </a:tc>
                <a:tc>
                  <a:txBody>
                    <a:bodyPr/>
                    <a:lstStyle/>
                    <a:p>
                      <a:pPr algn="ctr"/>
                      <a:r>
                        <a:rPr lang="en-US" sz="1400" b="0">
                          <a:effectLst/>
                          <a:latin typeface="Euphemia" panose="020B0503040102020104" pitchFamily="34" charset="0"/>
                        </a:rPr>
                        <a:t> </a:t>
                      </a:r>
                      <a:endParaRPr lang="de-DE" sz="1400" b="0">
                        <a:effectLst/>
                        <a:latin typeface="Euphemia" panose="020B0503040102020104" pitchFamily="34" charset="0"/>
                        <a:ea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lnSpc>
                          <a:spcPct val="120000"/>
                        </a:lnSpc>
                      </a:pPr>
                      <a:r>
                        <a:rPr lang="de-DE" sz="1400" b="0">
                          <a:ln>
                            <a:noFill/>
                          </a:ln>
                          <a:effectLst/>
                          <a:latin typeface="Euphemia" panose="020B0503040102020104" pitchFamily="34" charset="0"/>
                        </a:rPr>
                        <a:t>2,3</a:t>
                      </a:r>
                      <a:endParaRPr lang="de-DE" sz="1400" b="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r>
                        <a:rPr lang="en-US" sz="1400" b="0">
                          <a:effectLst/>
                          <a:latin typeface="Euphemia" panose="020B0503040102020104" pitchFamily="34" charset="0"/>
                        </a:rPr>
                        <a:t> </a:t>
                      </a:r>
                      <a:endParaRPr lang="de-DE" sz="1400" b="0">
                        <a:effectLst/>
                        <a:latin typeface="Euphemia" panose="020B0503040102020104" pitchFamily="34" charset="0"/>
                        <a:ea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653915300"/>
                  </a:ext>
                </a:extLst>
              </a:tr>
              <a:tr h="231148">
                <a:tc>
                  <a:txBody>
                    <a:bodyPr/>
                    <a:lstStyle/>
                    <a:p>
                      <a:pPr algn="ctr">
                        <a:lnSpc>
                          <a:spcPct val="120000"/>
                        </a:lnSpc>
                      </a:pPr>
                      <a:r>
                        <a:rPr lang="de-DE" sz="1400" b="0" err="1">
                          <a:ln>
                            <a:noFill/>
                          </a:ln>
                          <a:effectLst/>
                          <a:latin typeface="Euphemia" panose="020B0503040102020104" pitchFamily="34" charset="0"/>
                        </a:rPr>
                        <a:t>Polycelis</a:t>
                      </a:r>
                      <a:r>
                        <a:rPr lang="de-DE" sz="1400" b="0">
                          <a:ln>
                            <a:noFill/>
                          </a:ln>
                          <a:effectLst/>
                          <a:latin typeface="Euphemia" panose="020B0503040102020104" pitchFamily="34" charset="0"/>
                        </a:rPr>
                        <a:t> </a:t>
                      </a:r>
                      <a:r>
                        <a:rPr lang="de-DE" sz="1400" b="0" err="1">
                          <a:ln>
                            <a:noFill/>
                          </a:ln>
                          <a:effectLst/>
                          <a:latin typeface="Euphemia" panose="020B0503040102020104" pitchFamily="34" charset="0"/>
                        </a:rPr>
                        <a:t>nigra</a:t>
                      </a:r>
                      <a:endParaRPr lang="de-DE" sz="1400" b="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txBody>
                  <a:tcPr marL="0" marR="0" marT="0" marB="0" anchor="ctr">
                    <a:lnR w="12700" cap="flat" cmpd="sng" algn="ctr">
                      <a:solidFill>
                        <a:schemeClr val="tx1"/>
                      </a:solidFill>
                      <a:prstDash val="solid"/>
                      <a:round/>
                      <a:headEnd type="none" w="med" len="med"/>
                      <a:tailEnd type="none" w="med" len="med"/>
                    </a:lnR>
                  </a:tcPr>
                </a:tc>
                <a:tc>
                  <a:txBody>
                    <a:bodyPr/>
                    <a:lstStyle/>
                    <a:p>
                      <a:pPr algn="ctr"/>
                      <a:r>
                        <a:rPr lang="en-US" sz="1400" b="0">
                          <a:effectLst/>
                          <a:latin typeface="Euphemia" panose="020B0503040102020104" pitchFamily="34" charset="0"/>
                        </a:rPr>
                        <a:t> </a:t>
                      </a:r>
                      <a:endParaRPr lang="de-DE" sz="1400" b="0">
                        <a:effectLst/>
                        <a:latin typeface="Euphemia" panose="020B0503040102020104" pitchFamily="34" charset="0"/>
                        <a:ea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lnSpc>
                          <a:spcPct val="120000"/>
                        </a:lnSpc>
                      </a:pPr>
                      <a:r>
                        <a:rPr lang="de-DE" sz="1400" b="0">
                          <a:ln>
                            <a:noFill/>
                          </a:ln>
                          <a:effectLst/>
                          <a:latin typeface="Euphemia" panose="020B0503040102020104" pitchFamily="34" charset="0"/>
                        </a:rPr>
                        <a:t>2,0</a:t>
                      </a:r>
                      <a:endParaRPr lang="de-DE" sz="1400" b="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r>
                        <a:rPr lang="en-US" sz="1400" b="0">
                          <a:effectLst/>
                          <a:latin typeface="Euphemia" panose="020B0503040102020104" pitchFamily="34" charset="0"/>
                        </a:rPr>
                        <a:t> </a:t>
                      </a:r>
                      <a:endParaRPr lang="de-DE" sz="1400" b="0">
                        <a:effectLst/>
                        <a:latin typeface="Euphemia" panose="020B0503040102020104" pitchFamily="34" charset="0"/>
                        <a:ea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785708254"/>
                  </a:ext>
                </a:extLst>
              </a:tr>
              <a:tr h="231148">
                <a:tc>
                  <a:txBody>
                    <a:bodyPr/>
                    <a:lstStyle/>
                    <a:p>
                      <a:pPr algn="ctr">
                        <a:lnSpc>
                          <a:spcPct val="120000"/>
                        </a:lnSpc>
                      </a:pPr>
                      <a:r>
                        <a:rPr lang="de-DE" sz="1400" b="0">
                          <a:ln>
                            <a:noFill/>
                          </a:ln>
                          <a:effectLst/>
                          <a:latin typeface="Euphemia" panose="020B0503040102020104" pitchFamily="34" charset="0"/>
                        </a:rPr>
                        <a:t>Posthornschnecke</a:t>
                      </a:r>
                      <a:endParaRPr lang="de-DE" sz="1400" b="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txBody>
                  <a:tcPr marL="0" marR="0" marT="0" marB="0" anchor="ctr">
                    <a:lnR w="12700" cap="flat" cmpd="sng" algn="ctr">
                      <a:solidFill>
                        <a:schemeClr val="tx1"/>
                      </a:solidFill>
                      <a:prstDash val="solid"/>
                      <a:round/>
                      <a:headEnd type="none" w="med" len="med"/>
                      <a:tailEnd type="none" w="med" len="med"/>
                    </a:lnR>
                  </a:tcPr>
                </a:tc>
                <a:tc>
                  <a:txBody>
                    <a:bodyPr/>
                    <a:lstStyle/>
                    <a:p>
                      <a:pPr algn="ctr"/>
                      <a:r>
                        <a:rPr lang="en-US" sz="1400" b="0">
                          <a:effectLst/>
                          <a:latin typeface="Euphemia" panose="020B0503040102020104" pitchFamily="34" charset="0"/>
                        </a:rPr>
                        <a:t> </a:t>
                      </a:r>
                      <a:endParaRPr lang="de-DE" sz="1400" b="0">
                        <a:effectLst/>
                        <a:latin typeface="Euphemia" panose="020B0503040102020104" pitchFamily="34" charset="0"/>
                        <a:ea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lnSpc>
                          <a:spcPct val="120000"/>
                        </a:lnSpc>
                      </a:pPr>
                      <a:r>
                        <a:rPr lang="de-DE" sz="1400" b="0">
                          <a:ln>
                            <a:noFill/>
                          </a:ln>
                          <a:effectLst/>
                          <a:latin typeface="Euphemia" panose="020B0503040102020104" pitchFamily="34" charset="0"/>
                        </a:rPr>
                        <a:t>2,2</a:t>
                      </a:r>
                      <a:endParaRPr lang="de-DE" sz="1400" b="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r>
                        <a:rPr lang="en-US" sz="1400" b="0">
                          <a:effectLst/>
                          <a:latin typeface="Euphemia" panose="020B0503040102020104" pitchFamily="34" charset="0"/>
                        </a:rPr>
                        <a:t> </a:t>
                      </a:r>
                      <a:endParaRPr lang="de-DE" sz="1400" b="0">
                        <a:effectLst/>
                        <a:latin typeface="Euphemia" panose="020B0503040102020104" pitchFamily="34" charset="0"/>
                        <a:ea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566584366"/>
                  </a:ext>
                </a:extLst>
              </a:tr>
              <a:tr h="231148">
                <a:tc>
                  <a:txBody>
                    <a:bodyPr/>
                    <a:lstStyle/>
                    <a:p>
                      <a:pPr algn="ctr">
                        <a:lnSpc>
                          <a:spcPct val="120000"/>
                        </a:lnSpc>
                      </a:pPr>
                      <a:r>
                        <a:rPr lang="de-DE" sz="1400" b="0">
                          <a:ln>
                            <a:noFill/>
                          </a:ln>
                          <a:effectLst/>
                          <a:latin typeface="Euphemia" panose="020B0503040102020104" pitchFamily="34" charset="0"/>
                        </a:rPr>
                        <a:t>Rattenschwanzlarve</a:t>
                      </a:r>
                      <a:endParaRPr lang="de-DE" sz="1400" b="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txBody>
                  <a:tcPr marL="0" marR="0" marT="0" marB="0" anchor="ctr">
                    <a:lnR w="12700" cap="flat" cmpd="sng" algn="ctr">
                      <a:solidFill>
                        <a:schemeClr val="tx1"/>
                      </a:solidFill>
                      <a:prstDash val="solid"/>
                      <a:round/>
                      <a:headEnd type="none" w="med" len="med"/>
                      <a:tailEnd type="none" w="med" len="med"/>
                    </a:lnR>
                  </a:tcPr>
                </a:tc>
                <a:tc>
                  <a:txBody>
                    <a:bodyPr/>
                    <a:lstStyle/>
                    <a:p>
                      <a:pPr algn="ctr"/>
                      <a:r>
                        <a:rPr lang="en-US" sz="1400" b="0">
                          <a:effectLst/>
                          <a:latin typeface="Euphemia" panose="020B0503040102020104" pitchFamily="34" charset="0"/>
                        </a:rPr>
                        <a:t> </a:t>
                      </a:r>
                      <a:endParaRPr lang="de-DE" sz="1400" b="0">
                        <a:effectLst/>
                        <a:latin typeface="Euphemia" panose="020B0503040102020104" pitchFamily="34" charset="0"/>
                        <a:ea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lnSpc>
                          <a:spcPct val="120000"/>
                        </a:lnSpc>
                      </a:pPr>
                      <a:r>
                        <a:rPr lang="de-DE" sz="1400" b="0">
                          <a:ln>
                            <a:noFill/>
                          </a:ln>
                          <a:effectLst/>
                          <a:latin typeface="Euphemia" panose="020B0503040102020104" pitchFamily="34" charset="0"/>
                        </a:rPr>
                        <a:t>4,0</a:t>
                      </a:r>
                      <a:endParaRPr lang="de-DE" sz="1400" b="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r>
                        <a:rPr lang="en-US" sz="1400" b="0">
                          <a:effectLst/>
                          <a:latin typeface="Euphemia" panose="020B0503040102020104" pitchFamily="34" charset="0"/>
                        </a:rPr>
                        <a:t> </a:t>
                      </a:r>
                      <a:endParaRPr lang="de-DE" sz="1400" b="0">
                        <a:effectLst/>
                        <a:latin typeface="Euphemia" panose="020B0503040102020104" pitchFamily="34" charset="0"/>
                        <a:ea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2492370498"/>
                  </a:ext>
                </a:extLst>
              </a:tr>
              <a:tr h="231148">
                <a:tc>
                  <a:txBody>
                    <a:bodyPr/>
                    <a:lstStyle/>
                    <a:p>
                      <a:pPr algn="ctr">
                        <a:lnSpc>
                          <a:spcPct val="120000"/>
                        </a:lnSpc>
                      </a:pPr>
                      <a:r>
                        <a:rPr lang="de-DE" sz="1400" b="0">
                          <a:ln>
                            <a:noFill/>
                          </a:ln>
                          <a:effectLst/>
                          <a:latin typeface="Euphemia" panose="020B0503040102020104" pitchFamily="34" charset="0"/>
                        </a:rPr>
                        <a:t>Rollegel</a:t>
                      </a:r>
                      <a:endParaRPr lang="de-DE" sz="1400" b="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txBody>
                  <a:tcPr marL="0" marR="0" marT="0" marB="0" anchor="ctr">
                    <a:lnR w="12700" cap="flat" cmpd="sng" algn="ctr">
                      <a:solidFill>
                        <a:schemeClr val="tx1"/>
                      </a:solidFill>
                      <a:prstDash val="solid"/>
                      <a:round/>
                      <a:headEnd type="none" w="med" len="med"/>
                      <a:tailEnd type="none" w="med" len="med"/>
                    </a:lnR>
                  </a:tcPr>
                </a:tc>
                <a:tc>
                  <a:txBody>
                    <a:bodyPr/>
                    <a:lstStyle/>
                    <a:p>
                      <a:pPr algn="ctr"/>
                      <a:r>
                        <a:rPr lang="en-US" sz="1400" b="0">
                          <a:effectLst/>
                          <a:latin typeface="Euphemia" panose="020B0503040102020104" pitchFamily="34" charset="0"/>
                        </a:rPr>
                        <a:t> </a:t>
                      </a:r>
                      <a:endParaRPr lang="de-DE" sz="1400" b="0">
                        <a:effectLst/>
                        <a:latin typeface="Euphemia" panose="020B0503040102020104" pitchFamily="34" charset="0"/>
                        <a:ea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lnSpc>
                          <a:spcPct val="120000"/>
                        </a:lnSpc>
                      </a:pPr>
                      <a:r>
                        <a:rPr lang="de-DE" sz="1400" b="0">
                          <a:ln>
                            <a:noFill/>
                          </a:ln>
                          <a:effectLst/>
                          <a:latin typeface="Euphemia" panose="020B0503040102020104" pitchFamily="34" charset="0"/>
                        </a:rPr>
                        <a:t>2,8</a:t>
                      </a:r>
                      <a:endParaRPr lang="de-DE" sz="1400" b="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r>
                        <a:rPr lang="en-US" sz="1400" b="0">
                          <a:effectLst/>
                          <a:latin typeface="Euphemia" panose="020B0503040102020104" pitchFamily="34" charset="0"/>
                        </a:rPr>
                        <a:t> </a:t>
                      </a:r>
                      <a:endParaRPr lang="de-DE" sz="1400" b="0">
                        <a:effectLst/>
                        <a:latin typeface="Euphemia" panose="020B0503040102020104" pitchFamily="34" charset="0"/>
                        <a:ea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997174249"/>
                  </a:ext>
                </a:extLst>
              </a:tr>
              <a:tr h="231148">
                <a:tc>
                  <a:txBody>
                    <a:bodyPr/>
                    <a:lstStyle/>
                    <a:p>
                      <a:pPr algn="ctr">
                        <a:lnSpc>
                          <a:spcPct val="120000"/>
                        </a:lnSpc>
                      </a:pPr>
                      <a:r>
                        <a:rPr lang="de-DE" sz="1400" b="0">
                          <a:ln>
                            <a:noFill/>
                          </a:ln>
                          <a:effectLst/>
                          <a:latin typeface="Euphemia" panose="020B0503040102020104" pitchFamily="34" charset="0"/>
                        </a:rPr>
                        <a:t>Schlammröhrenwurm</a:t>
                      </a:r>
                      <a:endParaRPr lang="de-DE" sz="1400" b="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txBody>
                  <a:tcPr marL="0" marR="0" marT="0" marB="0" anchor="ctr">
                    <a:lnR w="12700" cap="flat" cmpd="sng" algn="ctr">
                      <a:solidFill>
                        <a:schemeClr val="tx1"/>
                      </a:solidFill>
                      <a:prstDash val="solid"/>
                      <a:round/>
                      <a:headEnd type="none" w="med" len="med"/>
                      <a:tailEnd type="none" w="med" len="med"/>
                    </a:lnR>
                  </a:tcPr>
                </a:tc>
                <a:tc>
                  <a:txBody>
                    <a:bodyPr/>
                    <a:lstStyle/>
                    <a:p>
                      <a:pPr algn="ctr"/>
                      <a:r>
                        <a:rPr lang="en-US" sz="1400" b="0">
                          <a:effectLst/>
                          <a:latin typeface="Euphemia" panose="020B0503040102020104" pitchFamily="34" charset="0"/>
                        </a:rPr>
                        <a:t> </a:t>
                      </a:r>
                      <a:endParaRPr lang="de-DE" sz="1400" b="0">
                        <a:effectLst/>
                        <a:latin typeface="Euphemia" panose="020B0503040102020104" pitchFamily="34" charset="0"/>
                        <a:ea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lnSpc>
                          <a:spcPct val="120000"/>
                        </a:lnSpc>
                      </a:pPr>
                      <a:r>
                        <a:rPr lang="de-DE" sz="1400" b="0">
                          <a:ln>
                            <a:noFill/>
                          </a:ln>
                          <a:effectLst/>
                          <a:latin typeface="Euphemia" panose="020B0503040102020104" pitchFamily="34" charset="0"/>
                        </a:rPr>
                        <a:t>3,6</a:t>
                      </a:r>
                      <a:endParaRPr lang="de-DE" sz="1400" b="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r>
                        <a:rPr lang="en-US" sz="1400" b="0">
                          <a:effectLst/>
                          <a:latin typeface="Euphemia" panose="020B0503040102020104" pitchFamily="34" charset="0"/>
                        </a:rPr>
                        <a:t> </a:t>
                      </a:r>
                      <a:endParaRPr lang="de-DE" sz="1400" b="0">
                        <a:effectLst/>
                        <a:latin typeface="Euphemia" panose="020B0503040102020104" pitchFamily="34" charset="0"/>
                        <a:ea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247282241"/>
                  </a:ext>
                </a:extLst>
              </a:tr>
              <a:tr h="231148">
                <a:tc>
                  <a:txBody>
                    <a:bodyPr/>
                    <a:lstStyle/>
                    <a:p>
                      <a:pPr algn="ctr">
                        <a:lnSpc>
                          <a:spcPct val="120000"/>
                        </a:lnSpc>
                      </a:pPr>
                      <a:r>
                        <a:rPr lang="de-DE" sz="1400" b="0">
                          <a:ln>
                            <a:noFill/>
                          </a:ln>
                          <a:effectLst/>
                          <a:latin typeface="Euphemia" panose="020B0503040102020104" pitchFamily="34" charset="0"/>
                        </a:rPr>
                        <a:t>Steinfliegenlarve</a:t>
                      </a:r>
                      <a:endParaRPr lang="de-DE" sz="1400" b="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txBody>
                  <a:tcPr marL="0" marR="0" marT="0" marB="0" anchor="ctr">
                    <a:lnR w="12700" cap="flat" cmpd="sng" algn="ctr">
                      <a:solidFill>
                        <a:schemeClr val="tx1"/>
                      </a:solidFill>
                      <a:prstDash val="solid"/>
                      <a:round/>
                      <a:headEnd type="none" w="med" len="med"/>
                      <a:tailEnd type="none" w="med" len="med"/>
                    </a:lnR>
                  </a:tcPr>
                </a:tc>
                <a:tc>
                  <a:txBody>
                    <a:bodyPr/>
                    <a:lstStyle/>
                    <a:p>
                      <a:pPr algn="ctr"/>
                      <a:r>
                        <a:rPr lang="en-US" sz="1400" b="0">
                          <a:effectLst/>
                          <a:latin typeface="Euphemia" panose="020B0503040102020104" pitchFamily="34" charset="0"/>
                        </a:rPr>
                        <a:t> </a:t>
                      </a:r>
                      <a:endParaRPr lang="de-DE" sz="1400" b="0">
                        <a:effectLst/>
                        <a:latin typeface="Euphemia" panose="020B0503040102020104" pitchFamily="34" charset="0"/>
                        <a:ea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lnSpc>
                          <a:spcPct val="120000"/>
                        </a:lnSpc>
                      </a:pPr>
                      <a:r>
                        <a:rPr lang="de-DE" sz="1400" b="0">
                          <a:ln>
                            <a:noFill/>
                          </a:ln>
                          <a:effectLst/>
                          <a:latin typeface="Euphemia" panose="020B0503040102020104" pitchFamily="34" charset="0"/>
                        </a:rPr>
                        <a:t>1,3</a:t>
                      </a:r>
                      <a:endParaRPr lang="de-DE" sz="1400" b="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r>
                        <a:rPr lang="en-US" sz="1400" b="0">
                          <a:effectLst/>
                          <a:latin typeface="Euphemia" panose="020B0503040102020104" pitchFamily="34" charset="0"/>
                        </a:rPr>
                        <a:t> </a:t>
                      </a:r>
                      <a:endParaRPr lang="de-DE" sz="1400" b="0">
                        <a:effectLst/>
                        <a:latin typeface="Euphemia" panose="020B0503040102020104" pitchFamily="34" charset="0"/>
                        <a:ea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3437413116"/>
                  </a:ext>
                </a:extLst>
              </a:tr>
              <a:tr h="231148">
                <a:tc>
                  <a:txBody>
                    <a:bodyPr/>
                    <a:lstStyle/>
                    <a:p>
                      <a:pPr algn="ctr">
                        <a:lnSpc>
                          <a:spcPct val="120000"/>
                        </a:lnSpc>
                      </a:pPr>
                      <a:r>
                        <a:rPr lang="de-DE" sz="1400" b="0">
                          <a:ln>
                            <a:noFill/>
                          </a:ln>
                          <a:effectLst/>
                          <a:latin typeface="Euphemia" panose="020B0503040102020104" pitchFamily="34" charset="0"/>
                        </a:rPr>
                        <a:t>Taumelkäferlarve</a:t>
                      </a:r>
                      <a:endParaRPr lang="de-DE" sz="1400" b="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txBody>
                  <a:tcPr marL="0" marR="0" marT="0" marB="0" anchor="ctr">
                    <a:lnR w="12700" cap="flat" cmpd="sng" algn="ctr">
                      <a:solidFill>
                        <a:schemeClr val="tx1"/>
                      </a:solidFill>
                      <a:prstDash val="solid"/>
                      <a:round/>
                      <a:headEnd type="none" w="med" len="med"/>
                      <a:tailEnd type="none" w="med" len="med"/>
                    </a:lnR>
                  </a:tcPr>
                </a:tc>
                <a:tc>
                  <a:txBody>
                    <a:bodyPr/>
                    <a:lstStyle/>
                    <a:p>
                      <a:pPr algn="ctr"/>
                      <a:r>
                        <a:rPr lang="en-US" sz="1400" b="0">
                          <a:effectLst/>
                          <a:latin typeface="Euphemia" panose="020B0503040102020104" pitchFamily="34" charset="0"/>
                        </a:rPr>
                        <a:t> </a:t>
                      </a:r>
                      <a:endParaRPr lang="de-DE" sz="1400" b="0">
                        <a:effectLst/>
                        <a:latin typeface="Euphemia" panose="020B0503040102020104" pitchFamily="34" charset="0"/>
                        <a:ea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lnSpc>
                          <a:spcPct val="120000"/>
                        </a:lnSpc>
                      </a:pPr>
                      <a:r>
                        <a:rPr lang="de-DE" sz="1400" b="0">
                          <a:ln>
                            <a:noFill/>
                          </a:ln>
                          <a:effectLst/>
                          <a:latin typeface="Euphemia" panose="020B0503040102020104" pitchFamily="34" charset="0"/>
                        </a:rPr>
                        <a:t>3,2</a:t>
                      </a:r>
                      <a:endParaRPr lang="de-DE" sz="1400" b="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r>
                        <a:rPr lang="en-US" sz="1400" b="0">
                          <a:effectLst/>
                          <a:latin typeface="Euphemia" panose="020B0503040102020104" pitchFamily="34" charset="0"/>
                        </a:rPr>
                        <a:t> </a:t>
                      </a:r>
                      <a:endParaRPr lang="de-DE" sz="1400" b="0">
                        <a:effectLst/>
                        <a:latin typeface="Euphemia" panose="020B0503040102020104" pitchFamily="34" charset="0"/>
                        <a:ea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378751148"/>
                  </a:ext>
                </a:extLst>
              </a:tr>
              <a:tr h="231148">
                <a:tc>
                  <a:txBody>
                    <a:bodyPr/>
                    <a:lstStyle/>
                    <a:p>
                      <a:pPr algn="ctr">
                        <a:lnSpc>
                          <a:spcPct val="120000"/>
                        </a:lnSpc>
                      </a:pPr>
                      <a:r>
                        <a:rPr lang="de-DE" sz="1400" b="0">
                          <a:ln>
                            <a:noFill/>
                          </a:ln>
                          <a:effectLst/>
                          <a:latin typeface="Euphemia" panose="020B0503040102020104" pitchFamily="34" charset="0"/>
                        </a:rPr>
                        <a:t>Teichnapfschnecke</a:t>
                      </a:r>
                      <a:endParaRPr lang="de-DE" sz="1400" b="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txBody>
                  <a:tcPr marL="0" marR="0" marT="0" marB="0" anchor="ctr">
                    <a:lnR w="12700" cap="flat" cmpd="sng" algn="ctr">
                      <a:solidFill>
                        <a:schemeClr val="tx1"/>
                      </a:solidFill>
                      <a:prstDash val="solid"/>
                      <a:round/>
                      <a:headEnd type="none" w="med" len="med"/>
                      <a:tailEnd type="none" w="med" len="med"/>
                    </a:lnR>
                  </a:tcPr>
                </a:tc>
                <a:tc>
                  <a:txBody>
                    <a:bodyPr/>
                    <a:lstStyle/>
                    <a:p>
                      <a:pPr algn="ctr"/>
                      <a:r>
                        <a:rPr lang="en-US" sz="1400" b="0">
                          <a:effectLst/>
                          <a:latin typeface="Euphemia" panose="020B0503040102020104" pitchFamily="34" charset="0"/>
                        </a:rPr>
                        <a:t> </a:t>
                      </a:r>
                      <a:endParaRPr lang="de-DE" sz="1400" b="0">
                        <a:effectLst/>
                        <a:latin typeface="Euphemia" panose="020B0503040102020104" pitchFamily="34" charset="0"/>
                        <a:ea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lnSpc>
                          <a:spcPct val="120000"/>
                        </a:lnSpc>
                      </a:pPr>
                      <a:r>
                        <a:rPr lang="de-DE" sz="1400" b="0">
                          <a:ln>
                            <a:noFill/>
                          </a:ln>
                          <a:effectLst/>
                          <a:latin typeface="Euphemia" panose="020B0503040102020104" pitchFamily="34" charset="0"/>
                        </a:rPr>
                        <a:t>2,2</a:t>
                      </a:r>
                      <a:endParaRPr lang="de-DE" sz="1400" b="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r>
                        <a:rPr lang="en-US" sz="1400" b="0">
                          <a:effectLst/>
                          <a:latin typeface="Euphemia" panose="020B0503040102020104" pitchFamily="34" charset="0"/>
                        </a:rPr>
                        <a:t> </a:t>
                      </a:r>
                      <a:endParaRPr lang="de-DE" sz="1400" b="0">
                        <a:effectLst/>
                        <a:latin typeface="Euphemia" panose="020B0503040102020104" pitchFamily="34" charset="0"/>
                        <a:ea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945967296"/>
                  </a:ext>
                </a:extLst>
              </a:tr>
              <a:tr h="231148">
                <a:tc>
                  <a:txBody>
                    <a:bodyPr/>
                    <a:lstStyle/>
                    <a:p>
                      <a:pPr algn="ctr">
                        <a:lnSpc>
                          <a:spcPct val="120000"/>
                        </a:lnSpc>
                      </a:pPr>
                      <a:r>
                        <a:rPr lang="de-DE" sz="1400" b="0">
                          <a:ln>
                            <a:noFill/>
                          </a:ln>
                          <a:effectLst/>
                          <a:latin typeface="Euphemia" panose="020B0503040102020104" pitchFamily="34" charset="0"/>
                        </a:rPr>
                        <a:t>Trauer-Strudelwurm</a:t>
                      </a:r>
                      <a:endParaRPr lang="de-DE" sz="1400" b="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txBody>
                  <a:tcPr marL="0" marR="0" marT="0" marB="0" anchor="ctr">
                    <a:lnR w="12700" cap="flat" cmpd="sng" algn="ctr">
                      <a:solidFill>
                        <a:schemeClr val="tx1"/>
                      </a:solidFill>
                      <a:prstDash val="solid"/>
                      <a:round/>
                      <a:headEnd type="none" w="med" len="med"/>
                      <a:tailEnd type="none" w="med" len="med"/>
                    </a:lnR>
                  </a:tcPr>
                </a:tc>
                <a:tc>
                  <a:txBody>
                    <a:bodyPr/>
                    <a:lstStyle/>
                    <a:p>
                      <a:pPr algn="ctr"/>
                      <a:r>
                        <a:rPr lang="en-US" sz="1400" b="0">
                          <a:effectLst/>
                          <a:latin typeface="Euphemia" panose="020B0503040102020104" pitchFamily="34" charset="0"/>
                        </a:rPr>
                        <a:t> </a:t>
                      </a:r>
                      <a:endParaRPr lang="de-DE" sz="1400" b="0">
                        <a:effectLst/>
                        <a:latin typeface="Euphemia" panose="020B0503040102020104" pitchFamily="34" charset="0"/>
                        <a:ea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lnSpc>
                          <a:spcPct val="120000"/>
                        </a:lnSpc>
                      </a:pPr>
                      <a:r>
                        <a:rPr lang="de-DE" sz="1400" b="0">
                          <a:ln>
                            <a:noFill/>
                          </a:ln>
                          <a:effectLst/>
                          <a:latin typeface="Euphemia" panose="020B0503040102020104" pitchFamily="34" charset="0"/>
                        </a:rPr>
                        <a:t>2,1</a:t>
                      </a:r>
                      <a:endParaRPr lang="de-DE" sz="1400" b="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r>
                        <a:rPr lang="en-US" sz="1400" b="0">
                          <a:effectLst/>
                          <a:latin typeface="Euphemia" panose="020B0503040102020104" pitchFamily="34" charset="0"/>
                        </a:rPr>
                        <a:t> </a:t>
                      </a:r>
                      <a:endParaRPr lang="de-DE" sz="1400" b="0">
                        <a:effectLst/>
                        <a:latin typeface="Euphemia" panose="020B0503040102020104" pitchFamily="34" charset="0"/>
                        <a:ea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2885366634"/>
                  </a:ext>
                </a:extLst>
              </a:tr>
              <a:tr h="231148">
                <a:tc>
                  <a:txBody>
                    <a:bodyPr/>
                    <a:lstStyle/>
                    <a:p>
                      <a:pPr algn="ctr">
                        <a:lnSpc>
                          <a:spcPct val="120000"/>
                        </a:lnSpc>
                      </a:pPr>
                      <a:r>
                        <a:rPr lang="de-DE" sz="1400" b="0">
                          <a:ln>
                            <a:noFill/>
                          </a:ln>
                          <a:effectLst/>
                          <a:latin typeface="Euphemia" panose="020B0503040102020104" pitchFamily="34" charset="0"/>
                        </a:rPr>
                        <a:t>Vielaugenstrudelwurm</a:t>
                      </a:r>
                      <a:endParaRPr lang="de-DE" sz="1400" b="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txBody>
                  <a:tcPr marL="0" marR="0" marT="0" marB="0" anchor="ctr">
                    <a:lnR w="12700" cap="flat" cmpd="sng" algn="ctr">
                      <a:solidFill>
                        <a:schemeClr val="tx1"/>
                      </a:solidFill>
                      <a:prstDash val="solid"/>
                      <a:round/>
                      <a:headEnd type="none" w="med" len="med"/>
                      <a:tailEnd type="none" w="med" len="med"/>
                    </a:lnR>
                  </a:tcPr>
                </a:tc>
                <a:tc>
                  <a:txBody>
                    <a:bodyPr/>
                    <a:lstStyle/>
                    <a:p>
                      <a:pPr algn="ctr"/>
                      <a:r>
                        <a:rPr lang="en-US" sz="1400" b="0">
                          <a:effectLst/>
                          <a:latin typeface="Euphemia" panose="020B0503040102020104" pitchFamily="34" charset="0"/>
                        </a:rPr>
                        <a:t> </a:t>
                      </a:r>
                      <a:endParaRPr lang="de-DE" sz="1400" b="0">
                        <a:effectLst/>
                        <a:latin typeface="Euphemia" panose="020B0503040102020104" pitchFamily="34" charset="0"/>
                        <a:ea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lnSpc>
                          <a:spcPct val="120000"/>
                        </a:lnSpc>
                      </a:pPr>
                      <a:r>
                        <a:rPr lang="de-DE" sz="1400" b="0">
                          <a:ln>
                            <a:noFill/>
                          </a:ln>
                          <a:effectLst/>
                          <a:latin typeface="Euphemia" panose="020B0503040102020104" pitchFamily="34" charset="0"/>
                        </a:rPr>
                        <a:t>1,1</a:t>
                      </a:r>
                      <a:endParaRPr lang="de-DE" sz="1400" b="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r>
                        <a:rPr lang="en-US" sz="1400" b="0">
                          <a:effectLst/>
                          <a:latin typeface="Euphemia" panose="020B0503040102020104" pitchFamily="34" charset="0"/>
                        </a:rPr>
                        <a:t> </a:t>
                      </a:r>
                      <a:endParaRPr lang="de-DE" sz="1400" b="0">
                        <a:effectLst/>
                        <a:latin typeface="Euphemia" panose="020B0503040102020104" pitchFamily="34" charset="0"/>
                        <a:ea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4104456210"/>
                  </a:ext>
                </a:extLst>
              </a:tr>
              <a:tr h="231148">
                <a:tc>
                  <a:txBody>
                    <a:bodyPr/>
                    <a:lstStyle/>
                    <a:p>
                      <a:pPr algn="ctr">
                        <a:lnSpc>
                          <a:spcPct val="120000"/>
                        </a:lnSpc>
                      </a:pPr>
                      <a:r>
                        <a:rPr lang="de-DE" sz="1400" b="0">
                          <a:ln>
                            <a:noFill/>
                          </a:ln>
                          <a:effectLst/>
                          <a:latin typeface="Euphemia" panose="020B0503040102020104" pitchFamily="34" charset="0"/>
                        </a:rPr>
                        <a:t>Wandermuschel</a:t>
                      </a:r>
                      <a:endParaRPr lang="de-DE" sz="1400" b="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txBody>
                  <a:tcPr marL="0" marR="0" marT="0" marB="0" anchor="ctr">
                    <a:lnR w="12700" cap="flat" cmpd="sng" algn="ctr">
                      <a:solidFill>
                        <a:schemeClr val="tx1"/>
                      </a:solidFill>
                      <a:prstDash val="solid"/>
                      <a:round/>
                      <a:headEnd type="none" w="med" len="med"/>
                      <a:tailEnd type="none" w="med" len="med"/>
                    </a:lnR>
                  </a:tcPr>
                </a:tc>
                <a:tc>
                  <a:txBody>
                    <a:bodyPr/>
                    <a:lstStyle/>
                    <a:p>
                      <a:pPr algn="ctr"/>
                      <a:r>
                        <a:rPr lang="en-US" sz="1400" b="0">
                          <a:effectLst/>
                          <a:latin typeface="Euphemia" panose="020B0503040102020104" pitchFamily="34" charset="0"/>
                        </a:rPr>
                        <a:t> </a:t>
                      </a:r>
                      <a:endParaRPr lang="de-DE" sz="1400" b="0">
                        <a:effectLst/>
                        <a:latin typeface="Euphemia" panose="020B0503040102020104" pitchFamily="34" charset="0"/>
                        <a:ea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lnSpc>
                          <a:spcPct val="120000"/>
                        </a:lnSpc>
                      </a:pPr>
                      <a:r>
                        <a:rPr lang="de-DE" sz="1400" b="0">
                          <a:ln>
                            <a:noFill/>
                          </a:ln>
                          <a:effectLst/>
                          <a:latin typeface="Euphemia" panose="020B0503040102020104" pitchFamily="34" charset="0"/>
                        </a:rPr>
                        <a:t>2,2</a:t>
                      </a:r>
                      <a:endParaRPr lang="de-DE" sz="1400" b="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r>
                        <a:rPr lang="en-US" sz="1400" b="0">
                          <a:effectLst/>
                          <a:latin typeface="Euphemia" panose="020B0503040102020104" pitchFamily="34" charset="0"/>
                        </a:rPr>
                        <a:t> </a:t>
                      </a:r>
                      <a:endParaRPr lang="de-DE" sz="1400" b="0">
                        <a:effectLst/>
                        <a:latin typeface="Euphemia" panose="020B0503040102020104" pitchFamily="34" charset="0"/>
                        <a:ea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2537117685"/>
                  </a:ext>
                </a:extLst>
              </a:tr>
              <a:tr h="231148">
                <a:tc>
                  <a:txBody>
                    <a:bodyPr/>
                    <a:lstStyle/>
                    <a:p>
                      <a:pPr algn="ctr">
                        <a:lnSpc>
                          <a:spcPct val="120000"/>
                        </a:lnSpc>
                      </a:pPr>
                      <a:r>
                        <a:rPr lang="de-DE" sz="1400" b="0">
                          <a:ln>
                            <a:noFill/>
                          </a:ln>
                          <a:effectLst/>
                          <a:latin typeface="Euphemia" panose="020B0503040102020104" pitchFamily="34" charset="0"/>
                        </a:rPr>
                        <a:t>Wasserassel</a:t>
                      </a:r>
                      <a:endParaRPr lang="de-DE" sz="1400" b="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txBody>
                  <a:tcPr marL="0" marR="0" marT="0" marB="0" anchor="ctr">
                    <a:lnR w="12700" cap="flat" cmpd="sng" algn="ctr">
                      <a:solidFill>
                        <a:schemeClr val="tx1"/>
                      </a:solidFill>
                      <a:prstDash val="solid"/>
                      <a:round/>
                      <a:headEnd type="none" w="med" len="med"/>
                      <a:tailEnd type="none" w="med" len="med"/>
                    </a:lnR>
                  </a:tcPr>
                </a:tc>
                <a:tc>
                  <a:txBody>
                    <a:bodyPr/>
                    <a:lstStyle/>
                    <a:p>
                      <a:pPr algn="ctr"/>
                      <a:r>
                        <a:rPr lang="en-US" sz="1400" b="0">
                          <a:effectLst/>
                          <a:latin typeface="Euphemia" panose="020B0503040102020104" pitchFamily="34" charset="0"/>
                        </a:rPr>
                        <a:t> </a:t>
                      </a:r>
                      <a:endParaRPr lang="de-DE" sz="1400" b="0">
                        <a:effectLst/>
                        <a:latin typeface="Euphemia" panose="020B0503040102020104" pitchFamily="34" charset="0"/>
                        <a:ea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lnSpc>
                          <a:spcPct val="120000"/>
                        </a:lnSpc>
                      </a:pPr>
                      <a:r>
                        <a:rPr lang="de-DE" sz="1400" b="0">
                          <a:ln>
                            <a:noFill/>
                          </a:ln>
                          <a:effectLst/>
                          <a:latin typeface="Euphemia" panose="020B0503040102020104" pitchFamily="34" charset="0"/>
                        </a:rPr>
                        <a:t>2,8</a:t>
                      </a:r>
                      <a:endParaRPr lang="de-DE" sz="1400" b="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r>
                        <a:rPr lang="en-US" sz="1400" b="0">
                          <a:effectLst/>
                          <a:latin typeface="Euphemia" panose="020B0503040102020104" pitchFamily="34" charset="0"/>
                        </a:rPr>
                        <a:t> </a:t>
                      </a:r>
                      <a:endParaRPr lang="de-DE" sz="1400" b="0">
                        <a:effectLst/>
                        <a:latin typeface="Euphemia" panose="020B0503040102020104" pitchFamily="34" charset="0"/>
                        <a:ea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605496014"/>
                  </a:ext>
                </a:extLst>
              </a:tr>
              <a:tr h="231148">
                <a:tc>
                  <a:txBody>
                    <a:bodyPr/>
                    <a:lstStyle/>
                    <a:p>
                      <a:pPr algn="ctr">
                        <a:lnSpc>
                          <a:spcPct val="120000"/>
                        </a:lnSpc>
                      </a:pPr>
                      <a:r>
                        <a:rPr lang="de-DE" sz="1400" b="0">
                          <a:ln>
                            <a:noFill/>
                          </a:ln>
                          <a:effectLst/>
                          <a:latin typeface="Euphemia" panose="020B0503040102020104" pitchFamily="34" charset="0"/>
                        </a:rPr>
                        <a:t>Wildblickender Strudelwurm</a:t>
                      </a:r>
                      <a:endParaRPr lang="de-DE" sz="1400" b="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txBody>
                  <a:tcPr marL="0" marR="0" marT="0" marB="0" anchor="ctr">
                    <a:lnR w="12700" cap="flat" cmpd="sng" algn="ctr">
                      <a:solidFill>
                        <a:schemeClr val="tx1"/>
                      </a:solidFill>
                      <a:prstDash val="solid"/>
                      <a:round/>
                      <a:headEnd type="none" w="med" len="med"/>
                      <a:tailEnd type="none" w="med" len="med"/>
                    </a:lnR>
                  </a:tcPr>
                </a:tc>
                <a:tc>
                  <a:txBody>
                    <a:bodyPr/>
                    <a:lstStyle/>
                    <a:p>
                      <a:pPr algn="ctr"/>
                      <a:r>
                        <a:rPr lang="en-US" sz="1400" b="0">
                          <a:effectLst/>
                          <a:latin typeface="Euphemia" panose="020B0503040102020104" pitchFamily="34" charset="0"/>
                        </a:rPr>
                        <a:t> </a:t>
                      </a:r>
                      <a:endParaRPr lang="de-DE" sz="1400" b="0">
                        <a:effectLst/>
                        <a:latin typeface="Euphemia" panose="020B0503040102020104" pitchFamily="34" charset="0"/>
                        <a:ea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lnSpc>
                          <a:spcPct val="120000"/>
                        </a:lnSpc>
                      </a:pPr>
                      <a:r>
                        <a:rPr lang="de-DE" sz="1400" b="0">
                          <a:ln>
                            <a:noFill/>
                          </a:ln>
                          <a:effectLst/>
                          <a:latin typeface="Euphemia" panose="020B0503040102020104" pitchFamily="34" charset="0"/>
                        </a:rPr>
                        <a:t>2,3</a:t>
                      </a:r>
                      <a:endParaRPr lang="de-DE" sz="1400" b="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r>
                        <a:rPr lang="en-US" sz="1400" b="0">
                          <a:effectLst/>
                          <a:latin typeface="Euphemia" panose="020B0503040102020104" pitchFamily="34" charset="0"/>
                        </a:rPr>
                        <a:t> </a:t>
                      </a:r>
                      <a:endParaRPr lang="de-DE" sz="1400" b="0">
                        <a:effectLst/>
                        <a:latin typeface="Euphemia" panose="020B0503040102020104" pitchFamily="34" charset="0"/>
                        <a:ea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2597648353"/>
                  </a:ext>
                </a:extLst>
              </a:tr>
              <a:tr h="231148">
                <a:tc>
                  <a:txBody>
                    <a:bodyPr/>
                    <a:lstStyle/>
                    <a:p>
                      <a:pPr algn="ctr">
                        <a:lnSpc>
                          <a:spcPct val="120000"/>
                        </a:lnSpc>
                      </a:pPr>
                      <a:r>
                        <a:rPr lang="de-DE" sz="1400" b="0" err="1">
                          <a:ln>
                            <a:noFill/>
                          </a:ln>
                          <a:effectLst/>
                          <a:latin typeface="Euphemia" panose="020B0503040102020104" pitchFamily="34" charset="0"/>
                        </a:rPr>
                        <a:t>Zuckmückenlarve</a:t>
                      </a:r>
                      <a:endParaRPr lang="de-DE" sz="1400" b="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txBody>
                  <a:tcPr marL="0" marR="0" marT="0" marB="0" anchor="ctr">
                    <a:lnR w="12700" cap="flat" cmpd="sng" algn="ctr">
                      <a:solidFill>
                        <a:schemeClr val="tx1"/>
                      </a:solidFill>
                      <a:prstDash val="solid"/>
                      <a:round/>
                      <a:headEnd type="none" w="med" len="med"/>
                      <a:tailEnd type="none" w="med" len="med"/>
                    </a:lnR>
                  </a:tcPr>
                </a:tc>
                <a:tc>
                  <a:txBody>
                    <a:bodyPr/>
                    <a:lstStyle/>
                    <a:p>
                      <a:pPr algn="ctr"/>
                      <a:r>
                        <a:rPr lang="en-US" sz="1400" b="0">
                          <a:effectLst/>
                          <a:latin typeface="Euphemia" panose="020B0503040102020104" pitchFamily="34" charset="0"/>
                        </a:rPr>
                        <a:t> </a:t>
                      </a:r>
                      <a:endParaRPr lang="de-DE" sz="1400" b="0">
                        <a:effectLst/>
                        <a:latin typeface="Euphemia" panose="020B0503040102020104" pitchFamily="34" charset="0"/>
                        <a:ea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lnSpc>
                          <a:spcPct val="120000"/>
                        </a:lnSpc>
                      </a:pPr>
                      <a:r>
                        <a:rPr lang="de-DE" sz="1400" b="0">
                          <a:ln>
                            <a:noFill/>
                          </a:ln>
                          <a:effectLst/>
                          <a:latin typeface="Euphemia" panose="020B0503040102020104" pitchFamily="34" charset="0"/>
                        </a:rPr>
                        <a:t>3,2</a:t>
                      </a:r>
                      <a:endParaRPr lang="de-DE" sz="1400" b="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r>
                        <a:rPr lang="en-US" sz="1400" b="0">
                          <a:effectLst/>
                          <a:latin typeface="Euphemia" panose="020B0503040102020104" pitchFamily="34" charset="0"/>
                        </a:rPr>
                        <a:t> </a:t>
                      </a:r>
                      <a:endParaRPr lang="de-DE" sz="1400" b="0">
                        <a:effectLst/>
                        <a:latin typeface="Euphemia" panose="020B0503040102020104" pitchFamily="34" charset="0"/>
                        <a:ea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2609376298"/>
                  </a:ext>
                </a:extLst>
              </a:tr>
              <a:tr h="231148">
                <a:tc>
                  <a:txBody>
                    <a:bodyPr/>
                    <a:lstStyle/>
                    <a:p>
                      <a:pPr algn="ctr">
                        <a:lnSpc>
                          <a:spcPct val="120000"/>
                        </a:lnSpc>
                      </a:pPr>
                      <a:r>
                        <a:rPr lang="de-DE" sz="1400" b="0">
                          <a:ln>
                            <a:noFill/>
                          </a:ln>
                          <a:effectLst/>
                          <a:latin typeface="Euphemia" panose="020B0503040102020104" pitchFamily="34" charset="0"/>
                        </a:rPr>
                        <a:t>Zweiäugiger Plattenegel</a:t>
                      </a:r>
                      <a:endParaRPr lang="de-DE" sz="1400" b="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txBody>
                  <a:tcPr marL="0" marR="0" marT="0" marB="0" anchor="ctr">
                    <a:lnR w="12700" cap="flat" cmpd="sng" algn="ctr">
                      <a:solidFill>
                        <a:schemeClr val="tx1"/>
                      </a:solidFill>
                      <a:prstDash val="solid"/>
                      <a:round/>
                      <a:headEnd type="none" w="med" len="med"/>
                      <a:tailEnd type="none" w="med" len="med"/>
                    </a:lnR>
                  </a:tcPr>
                </a:tc>
                <a:tc>
                  <a:txBody>
                    <a:bodyPr/>
                    <a:lstStyle/>
                    <a:p>
                      <a:pPr algn="ctr"/>
                      <a:r>
                        <a:rPr lang="en-US" sz="1400" b="0">
                          <a:effectLst/>
                          <a:latin typeface="Euphemia" panose="020B0503040102020104" pitchFamily="34" charset="0"/>
                        </a:rPr>
                        <a:t> </a:t>
                      </a:r>
                      <a:endParaRPr lang="de-DE" sz="1400" b="0">
                        <a:effectLst/>
                        <a:latin typeface="Euphemia" panose="020B0503040102020104" pitchFamily="34" charset="0"/>
                        <a:ea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lnSpc>
                          <a:spcPct val="120000"/>
                        </a:lnSpc>
                      </a:pPr>
                      <a:r>
                        <a:rPr lang="de-DE" sz="1400" b="0">
                          <a:ln>
                            <a:noFill/>
                          </a:ln>
                          <a:effectLst/>
                          <a:latin typeface="Euphemia" panose="020B0503040102020104" pitchFamily="34" charset="0"/>
                        </a:rPr>
                        <a:t>2,6</a:t>
                      </a:r>
                      <a:endParaRPr lang="de-DE" sz="1400" b="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r>
                        <a:rPr lang="en-US" sz="1400" b="0">
                          <a:effectLst/>
                          <a:latin typeface="Euphemia" panose="020B0503040102020104" pitchFamily="34" charset="0"/>
                        </a:rPr>
                        <a:t> </a:t>
                      </a:r>
                      <a:endParaRPr lang="de-DE" sz="1400" b="0">
                        <a:effectLst/>
                        <a:latin typeface="Euphemia" panose="020B0503040102020104" pitchFamily="34" charset="0"/>
                        <a:ea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2532251623"/>
                  </a:ext>
                </a:extLst>
              </a:tr>
              <a:tr h="490754">
                <a:tc>
                  <a:txBody>
                    <a:bodyPr/>
                    <a:lstStyle/>
                    <a:p>
                      <a:pPr algn="ctr">
                        <a:lnSpc>
                          <a:spcPct val="120000"/>
                        </a:lnSpc>
                      </a:pPr>
                      <a:r>
                        <a:rPr lang="de-DE" sz="1400" b="1">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rPr>
                        <a:t>evtl. weitere Arten, die nicht aufgeführt sind:</a:t>
                      </a:r>
                    </a:p>
                  </a:txBody>
                  <a:tcPr marL="0" marR="0" marT="0" marB="0" anchor="ctr">
                    <a:lnR w="12700" cap="flat" cmpd="sng" algn="ctr">
                      <a:solidFill>
                        <a:schemeClr val="tx1"/>
                      </a:solidFill>
                      <a:prstDash val="solid"/>
                      <a:round/>
                      <a:headEnd type="none" w="med" len="med"/>
                      <a:tailEnd type="none" w="med" len="med"/>
                    </a:lnR>
                    <a:solidFill>
                      <a:schemeClr val="bg2">
                        <a:lumMod val="90000"/>
                      </a:schemeClr>
                    </a:solidFill>
                  </a:tcPr>
                </a:tc>
                <a:tc>
                  <a:txBody>
                    <a:bodyPr/>
                    <a:lstStyle/>
                    <a:p>
                      <a:pPr algn="ctr"/>
                      <a:endParaRPr lang="de-DE" sz="1400" b="0">
                        <a:effectLst/>
                        <a:latin typeface="Euphemia" panose="020B0503040102020104" pitchFamily="34" charset="0"/>
                        <a:ea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2">
                        <a:lumMod val="90000"/>
                      </a:schemeClr>
                    </a:solidFill>
                  </a:tcPr>
                </a:tc>
                <a:tc>
                  <a:txBody>
                    <a:bodyPr/>
                    <a:lstStyle/>
                    <a:p>
                      <a:pPr algn="ctr">
                        <a:lnSpc>
                          <a:spcPct val="120000"/>
                        </a:lnSpc>
                      </a:pPr>
                      <a:endParaRPr lang="de-DE" sz="1400" b="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2">
                        <a:lumMod val="90000"/>
                      </a:schemeClr>
                    </a:solidFill>
                  </a:tcPr>
                </a:tc>
                <a:tc>
                  <a:txBody>
                    <a:bodyPr/>
                    <a:lstStyle/>
                    <a:p>
                      <a:pPr algn="ctr"/>
                      <a:endParaRPr lang="de-DE" sz="1400" b="0">
                        <a:effectLst/>
                        <a:latin typeface="Euphemia" panose="020B0503040102020104" pitchFamily="34" charset="0"/>
                        <a:ea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solidFill>
                      <a:schemeClr val="bg2">
                        <a:lumMod val="90000"/>
                      </a:schemeClr>
                    </a:solidFill>
                  </a:tcPr>
                </a:tc>
                <a:extLst>
                  <a:ext uri="{0D108BD9-81ED-4DB2-BD59-A6C34878D82A}">
                    <a16:rowId xmlns:a16="http://schemas.microsoft.com/office/drawing/2014/main" val="2652394604"/>
                  </a:ext>
                </a:extLst>
              </a:tr>
              <a:tr h="231148">
                <a:tc>
                  <a:txBody>
                    <a:bodyPr/>
                    <a:lstStyle/>
                    <a:p>
                      <a:pPr algn="ctr">
                        <a:lnSpc>
                          <a:spcPct val="120000"/>
                        </a:lnSpc>
                      </a:pPr>
                      <a:endParaRPr lang="de-DE" sz="1400" b="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txBody>
                  <a:tcPr marL="0" marR="0" marT="0" marB="0" anchor="ctr">
                    <a:lnR w="12700" cap="flat" cmpd="sng" algn="ctr">
                      <a:solidFill>
                        <a:schemeClr val="tx1"/>
                      </a:solidFill>
                      <a:prstDash val="solid"/>
                      <a:round/>
                      <a:headEnd type="none" w="med" len="med"/>
                      <a:tailEnd type="none" w="med" len="med"/>
                    </a:lnR>
                  </a:tcPr>
                </a:tc>
                <a:tc>
                  <a:txBody>
                    <a:bodyPr/>
                    <a:lstStyle/>
                    <a:p>
                      <a:pPr algn="ctr"/>
                      <a:endParaRPr lang="de-DE" sz="1400" b="0">
                        <a:effectLst/>
                        <a:latin typeface="Euphemia" panose="020B0503040102020104" pitchFamily="34" charset="0"/>
                        <a:ea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lnSpc>
                          <a:spcPct val="120000"/>
                        </a:lnSpc>
                      </a:pPr>
                      <a:endParaRPr lang="de-DE" sz="1400" b="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endParaRPr lang="de-DE" sz="1400" b="0" dirty="0">
                        <a:effectLst/>
                        <a:latin typeface="Euphemia" panose="020B0503040102020104" pitchFamily="34" charset="0"/>
                        <a:ea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623728472"/>
                  </a:ext>
                </a:extLst>
              </a:tr>
              <a:tr h="231148">
                <a:tc>
                  <a:txBody>
                    <a:bodyPr/>
                    <a:lstStyle/>
                    <a:p>
                      <a:pPr algn="ctr">
                        <a:lnSpc>
                          <a:spcPct val="120000"/>
                        </a:lnSpc>
                      </a:pPr>
                      <a:endParaRPr lang="de-DE" sz="1400" b="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txBody>
                  <a:tcPr marL="0" marR="0" marT="0" marB="0" anchor="ctr">
                    <a:lnR w="12700" cap="flat" cmpd="sng" algn="ctr">
                      <a:solidFill>
                        <a:schemeClr val="tx1"/>
                      </a:solidFill>
                      <a:prstDash val="solid"/>
                      <a:round/>
                      <a:headEnd type="none" w="med" len="med"/>
                      <a:tailEnd type="none" w="med" len="med"/>
                    </a:lnR>
                  </a:tcPr>
                </a:tc>
                <a:tc>
                  <a:txBody>
                    <a:bodyPr/>
                    <a:lstStyle/>
                    <a:p>
                      <a:pPr algn="ctr"/>
                      <a:endParaRPr lang="de-DE" sz="1400" b="0">
                        <a:effectLst/>
                        <a:latin typeface="Euphemia" panose="020B0503040102020104" pitchFamily="34" charset="0"/>
                        <a:ea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lnSpc>
                          <a:spcPct val="120000"/>
                        </a:lnSpc>
                      </a:pPr>
                      <a:endParaRPr lang="de-DE" sz="1400" b="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endParaRPr lang="de-DE" sz="1400" b="0" dirty="0">
                        <a:effectLst/>
                        <a:latin typeface="Euphemia" panose="020B0503040102020104" pitchFamily="34" charset="0"/>
                        <a:ea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537768792"/>
                  </a:ext>
                </a:extLst>
              </a:tr>
              <a:tr h="231148">
                <a:tc>
                  <a:txBody>
                    <a:bodyPr/>
                    <a:lstStyle/>
                    <a:p>
                      <a:pPr algn="ctr">
                        <a:lnSpc>
                          <a:spcPct val="120000"/>
                        </a:lnSpc>
                      </a:pPr>
                      <a:endParaRPr lang="de-DE" sz="1400" b="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txBody>
                  <a:tcPr marL="0" marR="0" marT="0" marB="0" anchor="ctr">
                    <a:lnR w="12700" cap="flat" cmpd="sng" algn="ctr">
                      <a:solidFill>
                        <a:schemeClr val="tx1"/>
                      </a:solidFill>
                      <a:prstDash val="solid"/>
                      <a:round/>
                      <a:headEnd type="none" w="med" len="med"/>
                      <a:tailEnd type="none" w="med" len="med"/>
                    </a:lnR>
                  </a:tcPr>
                </a:tc>
                <a:tc>
                  <a:txBody>
                    <a:bodyPr/>
                    <a:lstStyle/>
                    <a:p>
                      <a:pPr algn="ctr"/>
                      <a:endParaRPr lang="de-DE" sz="1400" b="0">
                        <a:effectLst/>
                        <a:latin typeface="Euphemia" panose="020B0503040102020104" pitchFamily="34" charset="0"/>
                        <a:ea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lnSpc>
                          <a:spcPct val="120000"/>
                        </a:lnSpc>
                      </a:pPr>
                      <a:endParaRPr lang="de-DE" sz="1400" b="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endParaRPr lang="de-DE" sz="1400" b="0">
                        <a:effectLst/>
                        <a:latin typeface="Euphemia" panose="020B0503040102020104" pitchFamily="34" charset="0"/>
                        <a:ea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4005151988"/>
                  </a:ext>
                </a:extLst>
              </a:tr>
              <a:tr h="231148">
                <a:tc>
                  <a:txBody>
                    <a:bodyPr/>
                    <a:lstStyle/>
                    <a:p>
                      <a:pPr algn="ctr">
                        <a:lnSpc>
                          <a:spcPct val="120000"/>
                        </a:lnSpc>
                      </a:pPr>
                      <a:endParaRPr lang="de-DE" sz="1400" b="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txBody>
                  <a:tcPr marL="0" marR="0" marT="0" marB="0" anchor="ctr">
                    <a:lnR w="12700" cap="flat" cmpd="sng" algn="ctr">
                      <a:solidFill>
                        <a:schemeClr val="tx1"/>
                      </a:solidFill>
                      <a:prstDash val="solid"/>
                      <a:round/>
                      <a:headEnd type="none" w="med" len="med"/>
                      <a:tailEnd type="none" w="med" len="med"/>
                    </a:lnR>
                  </a:tcPr>
                </a:tc>
                <a:tc>
                  <a:txBody>
                    <a:bodyPr/>
                    <a:lstStyle/>
                    <a:p>
                      <a:pPr algn="ctr"/>
                      <a:endParaRPr lang="de-DE" sz="1400" b="0">
                        <a:effectLst/>
                        <a:latin typeface="Euphemia" panose="020B0503040102020104" pitchFamily="34" charset="0"/>
                        <a:ea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lnSpc>
                          <a:spcPct val="120000"/>
                        </a:lnSpc>
                      </a:pPr>
                      <a:endParaRPr lang="de-DE" sz="1400" b="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endParaRPr lang="de-DE" sz="1400" b="0">
                        <a:effectLst/>
                        <a:latin typeface="Euphemia" panose="020B0503040102020104" pitchFamily="34" charset="0"/>
                        <a:ea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09387734"/>
                  </a:ext>
                </a:extLst>
              </a:tr>
              <a:tr h="231148">
                <a:tc>
                  <a:txBody>
                    <a:bodyPr/>
                    <a:lstStyle/>
                    <a:p>
                      <a:pPr algn="ctr">
                        <a:lnSpc>
                          <a:spcPct val="120000"/>
                        </a:lnSpc>
                      </a:pPr>
                      <a:endParaRPr lang="de-DE" sz="1400" b="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txBody>
                  <a:tcPr marL="0" marR="0" marT="0" marB="0" anchor="ctr">
                    <a:lnR w="12700" cap="flat" cmpd="sng" algn="ctr">
                      <a:solidFill>
                        <a:schemeClr val="tx1"/>
                      </a:solidFill>
                      <a:prstDash val="solid"/>
                      <a:round/>
                      <a:headEnd type="none" w="med" len="med"/>
                      <a:tailEnd type="none" w="med" len="med"/>
                    </a:lnR>
                  </a:tcPr>
                </a:tc>
                <a:tc>
                  <a:txBody>
                    <a:bodyPr/>
                    <a:lstStyle/>
                    <a:p>
                      <a:pPr algn="ctr"/>
                      <a:endParaRPr lang="de-DE" sz="1400" b="0">
                        <a:effectLst/>
                        <a:latin typeface="Euphemia" panose="020B0503040102020104" pitchFamily="34" charset="0"/>
                        <a:ea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lnSpc>
                          <a:spcPct val="120000"/>
                        </a:lnSpc>
                      </a:pPr>
                      <a:endParaRPr lang="de-DE" sz="1400" b="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endParaRPr lang="de-DE" sz="1400" b="0">
                        <a:effectLst/>
                        <a:latin typeface="Euphemia" panose="020B0503040102020104" pitchFamily="34" charset="0"/>
                        <a:ea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763191330"/>
                  </a:ext>
                </a:extLst>
              </a:tr>
              <a:tr h="231148">
                <a:tc>
                  <a:txBody>
                    <a:bodyPr/>
                    <a:lstStyle/>
                    <a:p>
                      <a:pPr algn="ctr">
                        <a:lnSpc>
                          <a:spcPct val="120000"/>
                        </a:lnSpc>
                      </a:pPr>
                      <a:endParaRPr lang="de-DE" sz="1400" b="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txBody>
                  <a:tcPr marL="0" marR="0" marT="0" marB="0" anchor="ctr">
                    <a:lnR w="12700" cap="flat" cmpd="sng" algn="ctr">
                      <a:solidFill>
                        <a:schemeClr val="tx1"/>
                      </a:solidFill>
                      <a:prstDash val="solid"/>
                      <a:round/>
                      <a:headEnd type="none" w="med" len="med"/>
                      <a:tailEnd type="none" w="med" len="med"/>
                    </a:lnR>
                  </a:tcPr>
                </a:tc>
                <a:tc>
                  <a:txBody>
                    <a:bodyPr/>
                    <a:lstStyle/>
                    <a:p>
                      <a:pPr algn="ctr"/>
                      <a:endParaRPr lang="de-DE" sz="1400" b="0">
                        <a:effectLst/>
                        <a:latin typeface="Euphemia" panose="020B0503040102020104" pitchFamily="34" charset="0"/>
                        <a:ea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lnSpc>
                          <a:spcPct val="120000"/>
                        </a:lnSpc>
                      </a:pPr>
                      <a:endParaRPr lang="de-DE" sz="1400" b="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endParaRPr lang="de-DE" sz="1400" b="0" dirty="0">
                        <a:effectLst/>
                        <a:latin typeface="Euphemia" panose="020B0503040102020104" pitchFamily="34" charset="0"/>
                        <a:ea typeface="Arial Unicode MS" panose="020B0604020202020204" pitchFamily="34" charset="-128"/>
                      </a:endParaRPr>
                    </a:p>
                  </a:txBody>
                  <a:tcPr marL="0" marR="0" marT="0" marB="0"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631905883"/>
                  </a:ext>
                </a:extLst>
              </a:tr>
            </a:tbl>
          </a:graphicData>
        </a:graphic>
      </p:graphicFrame>
      <p:sp>
        <p:nvSpPr>
          <p:cNvPr id="11" name="Textplatzhalter 10">
            <a:extLst>
              <a:ext uri="{FF2B5EF4-FFF2-40B4-BE49-F238E27FC236}">
                <a16:creationId xmlns:a16="http://schemas.microsoft.com/office/drawing/2014/main" id="{7EA303F6-088A-A3D6-F2AF-E0874525A4FF}"/>
              </a:ext>
            </a:extLst>
          </p:cNvPr>
          <p:cNvSpPr>
            <a:spLocks noGrp="1"/>
          </p:cNvSpPr>
          <p:nvPr>
            <p:ph type="body" sz="quarter" idx="10" hasCustomPrompt="1"/>
          </p:nvPr>
        </p:nvSpPr>
        <p:spPr>
          <a:xfrm>
            <a:off x="3636162" y="847381"/>
            <a:ext cx="531026" cy="198437"/>
          </a:xfrm>
        </p:spPr>
        <p:txBody>
          <a:bodyPr anchor="ctr">
            <a:noAutofit/>
          </a:bodyPr>
          <a:lstStyle>
            <a:lvl1pPr marL="0" indent="0" algn="ctr">
              <a:buNone/>
              <a:defRPr sz="1400" i="1">
                <a:solidFill>
                  <a:srgbClr val="C00000"/>
                </a:solidFill>
              </a:defRPr>
            </a:lvl1pPr>
          </a:lstStyle>
          <a:p>
            <a:pPr lvl="0"/>
            <a:r>
              <a:rPr lang="de-DE"/>
              <a:t>h</a:t>
            </a:r>
            <a:endParaRPr lang="en-US"/>
          </a:p>
        </p:txBody>
      </p:sp>
      <p:sp>
        <p:nvSpPr>
          <p:cNvPr id="31" name="Textplatzhalter 10">
            <a:extLst>
              <a:ext uri="{FF2B5EF4-FFF2-40B4-BE49-F238E27FC236}">
                <a16:creationId xmlns:a16="http://schemas.microsoft.com/office/drawing/2014/main" id="{D72A6B72-4E39-FEBB-ABEB-30D2A5EB3DCC}"/>
              </a:ext>
            </a:extLst>
          </p:cNvPr>
          <p:cNvSpPr>
            <a:spLocks noGrp="1"/>
          </p:cNvSpPr>
          <p:nvPr>
            <p:ph type="body" sz="quarter" idx="11" hasCustomPrompt="1"/>
          </p:nvPr>
        </p:nvSpPr>
        <p:spPr>
          <a:xfrm>
            <a:off x="5037530" y="847380"/>
            <a:ext cx="926313" cy="198437"/>
          </a:xfrm>
        </p:spPr>
        <p:txBody>
          <a:bodyPr anchor="ctr">
            <a:noAutofit/>
          </a:bodyPr>
          <a:lstStyle>
            <a:lvl1pPr marL="0" indent="0" algn="ctr">
              <a:buNone/>
              <a:defRPr sz="1400" i="1">
                <a:solidFill>
                  <a:srgbClr val="C00000"/>
                </a:solidFill>
              </a:defRPr>
            </a:lvl1pPr>
          </a:lstStyle>
          <a:p>
            <a:pPr lvl="0"/>
            <a:r>
              <a:rPr lang="de-DE"/>
              <a:t>P</a:t>
            </a:r>
            <a:endParaRPr lang="en-US"/>
          </a:p>
        </p:txBody>
      </p:sp>
      <p:sp>
        <p:nvSpPr>
          <p:cNvPr id="32" name="Textplatzhalter 10">
            <a:extLst>
              <a:ext uri="{FF2B5EF4-FFF2-40B4-BE49-F238E27FC236}">
                <a16:creationId xmlns:a16="http://schemas.microsoft.com/office/drawing/2014/main" id="{8AFD1F57-4BF1-A38E-0F5F-68995CA773A2}"/>
              </a:ext>
            </a:extLst>
          </p:cNvPr>
          <p:cNvSpPr>
            <a:spLocks noGrp="1"/>
          </p:cNvSpPr>
          <p:nvPr>
            <p:ph type="body" sz="quarter" idx="12" hasCustomPrompt="1"/>
          </p:nvPr>
        </p:nvSpPr>
        <p:spPr>
          <a:xfrm>
            <a:off x="3636162" y="1074395"/>
            <a:ext cx="531026" cy="198437"/>
          </a:xfrm>
        </p:spPr>
        <p:txBody>
          <a:bodyPr anchor="ctr">
            <a:noAutofit/>
          </a:bodyPr>
          <a:lstStyle>
            <a:lvl1pPr marL="0" indent="0" algn="ctr">
              <a:buNone/>
              <a:defRPr sz="1400" i="1">
                <a:solidFill>
                  <a:srgbClr val="C00000"/>
                </a:solidFill>
              </a:defRPr>
            </a:lvl1pPr>
          </a:lstStyle>
          <a:p>
            <a:pPr lvl="0"/>
            <a:r>
              <a:rPr lang="de-DE"/>
              <a:t>h</a:t>
            </a:r>
            <a:endParaRPr lang="en-US"/>
          </a:p>
        </p:txBody>
      </p:sp>
      <p:sp>
        <p:nvSpPr>
          <p:cNvPr id="33" name="Textplatzhalter 10">
            <a:extLst>
              <a:ext uri="{FF2B5EF4-FFF2-40B4-BE49-F238E27FC236}">
                <a16:creationId xmlns:a16="http://schemas.microsoft.com/office/drawing/2014/main" id="{434CBE9F-1F40-DF84-9766-53A471B417B6}"/>
              </a:ext>
            </a:extLst>
          </p:cNvPr>
          <p:cNvSpPr>
            <a:spLocks noGrp="1"/>
          </p:cNvSpPr>
          <p:nvPr>
            <p:ph type="body" sz="quarter" idx="13" hasCustomPrompt="1"/>
          </p:nvPr>
        </p:nvSpPr>
        <p:spPr>
          <a:xfrm>
            <a:off x="5037530" y="1074394"/>
            <a:ext cx="926313" cy="198437"/>
          </a:xfrm>
        </p:spPr>
        <p:txBody>
          <a:bodyPr anchor="ctr">
            <a:noAutofit/>
          </a:bodyPr>
          <a:lstStyle>
            <a:lvl1pPr marL="0" indent="0" algn="ctr">
              <a:buNone/>
              <a:defRPr sz="1400" i="1">
                <a:solidFill>
                  <a:srgbClr val="C00000"/>
                </a:solidFill>
              </a:defRPr>
            </a:lvl1pPr>
          </a:lstStyle>
          <a:p>
            <a:pPr lvl="0"/>
            <a:r>
              <a:rPr lang="de-DE"/>
              <a:t>P</a:t>
            </a:r>
            <a:endParaRPr lang="en-US"/>
          </a:p>
        </p:txBody>
      </p:sp>
      <p:sp>
        <p:nvSpPr>
          <p:cNvPr id="34" name="Textplatzhalter 10">
            <a:extLst>
              <a:ext uri="{FF2B5EF4-FFF2-40B4-BE49-F238E27FC236}">
                <a16:creationId xmlns:a16="http://schemas.microsoft.com/office/drawing/2014/main" id="{92981753-19A5-7365-E049-498817B84CC0}"/>
              </a:ext>
            </a:extLst>
          </p:cNvPr>
          <p:cNvSpPr>
            <a:spLocks noGrp="1"/>
          </p:cNvSpPr>
          <p:nvPr>
            <p:ph type="body" sz="quarter" idx="14" hasCustomPrompt="1"/>
          </p:nvPr>
        </p:nvSpPr>
        <p:spPr>
          <a:xfrm>
            <a:off x="3636162" y="1301408"/>
            <a:ext cx="531026" cy="198437"/>
          </a:xfrm>
        </p:spPr>
        <p:txBody>
          <a:bodyPr anchor="ctr">
            <a:noAutofit/>
          </a:bodyPr>
          <a:lstStyle>
            <a:lvl1pPr marL="0" indent="0" algn="ctr">
              <a:buNone/>
              <a:defRPr sz="1400" i="1">
                <a:solidFill>
                  <a:srgbClr val="C00000"/>
                </a:solidFill>
              </a:defRPr>
            </a:lvl1pPr>
          </a:lstStyle>
          <a:p>
            <a:pPr lvl="0"/>
            <a:r>
              <a:rPr lang="de-DE"/>
              <a:t>h</a:t>
            </a:r>
            <a:endParaRPr lang="en-US"/>
          </a:p>
        </p:txBody>
      </p:sp>
      <p:sp>
        <p:nvSpPr>
          <p:cNvPr id="35" name="Textplatzhalter 10">
            <a:extLst>
              <a:ext uri="{FF2B5EF4-FFF2-40B4-BE49-F238E27FC236}">
                <a16:creationId xmlns:a16="http://schemas.microsoft.com/office/drawing/2014/main" id="{585DBF86-0FC8-E0B2-690D-9181ADBEEEA4}"/>
              </a:ext>
            </a:extLst>
          </p:cNvPr>
          <p:cNvSpPr>
            <a:spLocks noGrp="1"/>
          </p:cNvSpPr>
          <p:nvPr>
            <p:ph type="body" sz="quarter" idx="15" hasCustomPrompt="1"/>
          </p:nvPr>
        </p:nvSpPr>
        <p:spPr>
          <a:xfrm>
            <a:off x="5037530" y="1301407"/>
            <a:ext cx="926313" cy="198437"/>
          </a:xfrm>
        </p:spPr>
        <p:txBody>
          <a:bodyPr anchor="ctr">
            <a:noAutofit/>
          </a:bodyPr>
          <a:lstStyle>
            <a:lvl1pPr marL="0" indent="0" algn="ctr">
              <a:buNone/>
              <a:defRPr sz="1400" i="1">
                <a:solidFill>
                  <a:srgbClr val="C00000"/>
                </a:solidFill>
              </a:defRPr>
            </a:lvl1pPr>
          </a:lstStyle>
          <a:p>
            <a:pPr lvl="0"/>
            <a:r>
              <a:rPr lang="de-DE"/>
              <a:t>P</a:t>
            </a:r>
            <a:endParaRPr lang="en-US"/>
          </a:p>
        </p:txBody>
      </p:sp>
      <p:sp>
        <p:nvSpPr>
          <p:cNvPr id="36" name="Textplatzhalter 10">
            <a:extLst>
              <a:ext uri="{FF2B5EF4-FFF2-40B4-BE49-F238E27FC236}">
                <a16:creationId xmlns:a16="http://schemas.microsoft.com/office/drawing/2014/main" id="{9B0A5024-A824-E84D-CF1E-965378511FD0}"/>
              </a:ext>
            </a:extLst>
          </p:cNvPr>
          <p:cNvSpPr>
            <a:spLocks noGrp="1"/>
          </p:cNvSpPr>
          <p:nvPr>
            <p:ph type="body" sz="quarter" idx="16" hasCustomPrompt="1"/>
          </p:nvPr>
        </p:nvSpPr>
        <p:spPr>
          <a:xfrm>
            <a:off x="3636162" y="1528421"/>
            <a:ext cx="531026" cy="198437"/>
          </a:xfrm>
        </p:spPr>
        <p:txBody>
          <a:bodyPr anchor="ctr">
            <a:noAutofit/>
          </a:bodyPr>
          <a:lstStyle>
            <a:lvl1pPr marL="0" indent="0" algn="ctr">
              <a:buNone/>
              <a:defRPr sz="1400" i="1">
                <a:solidFill>
                  <a:srgbClr val="C00000"/>
                </a:solidFill>
              </a:defRPr>
            </a:lvl1pPr>
          </a:lstStyle>
          <a:p>
            <a:pPr lvl="0"/>
            <a:r>
              <a:rPr lang="de-DE"/>
              <a:t>h</a:t>
            </a:r>
            <a:endParaRPr lang="en-US"/>
          </a:p>
        </p:txBody>
      </p:sp>
      <p:sp>
        <p:nvSpPr>
          <p:cNvPr id="37" name="Textplatzhalter 10">
            <a:extLst>
              <a:ext uri="{FF2B5EF4-FFF2-40B4-BE49-F238E27FC236}">
                <a16:creationId xmlns:a16="http://schemas.microsoft.com/office/drawing/2014/main" id="{E11467D5-CB32-F777-C8C8-DB49D79D90AB}"/>
              </a:ext>
            </a:extLst>
          </p:cNvPr>
          <p:cNvSpPr>
            <a:spLocks noGrp="1"/>
          </p:cNvSpPr>
          <p:nvPr>
            <p:ph type="body" sz="quarter" idx="17" hasCustomPrompt="1"/>
          </p:nvPr>
        </p:nvSpPr>
        <p:spPr>
          <a:xfrm>
            <a:off x="5037530" y="1528420"/>
            <a:ext cx="926313" cy="198437"/>
          </a:xfrm>
        </p:spPr>
        <p:txBody>
          <a:bodyPr anchor="ctr">
            <a:noAutofit/>
          </a:bodyPr>
          <a:lstStyle>
            <a:lvl1pPr marL="0" indent="0" algn="ctr">
              <a:buNone/>
              <a:defRPr sz="1400" i="1">
                <a:solidFill>
                  <a:srgbClr val="C00000"/>
                </a:solidFill>
              </a:defRPr>
            </a:lvl1pPr>
          </a:lstStyle>
          <a:p>
            <a:pPr lvl="0"/>
            <a:r>
              <a:rPr lang="de-DE"/>
              <a:t>P</a:t>
            </a:r>
            <a:endParaRPr lang="en-US"/>
          </a:p>
        </p:txBody>
      </p:sp>
      <p:sp>
        <p:nvSpPr>
          <p:cNvPr id="38" name="Textplatzhalter 10">
            <a:extLst>
              <a:ext uri="{FF2B5EF4-FFF2-40B4-BE49-F238E27FC236}">
                <a16:creationId xmlns:a16="http://schemas.microsoft.com/office/drawing/2014/main" id="{803228BD-0711-CB83-3B25-33F147976637}"/>
              </a:ext>
            </a:extLst>
          </p:cNvPr>
          <p:cNvSpPr>
            <a:spLocks noGrp="1"/>
          </p:cNvSpPr>
          <p:nvPr>
            <p:ph type="body" sz="quarter" idx="18" hasCustomPrompt="1"/>
          </p:nvPr>
        </p:nvSpPr>
        <p:spPr>
          <a:xfrm>
            <a:off x="3636162" y="1755435"/>
            <a:ext cx="531026" cy="198437"/>
          </a:xfrm>
        </p:spPr>
        <p:txBody>
          <a:bodyPr anchor="ctr">
            <a:noAutofit/>
          </a:bodyPr>
          <a:lstStyle>
            <a:lvl1pPr marL="0" indent="0" algn="ctr">
              <a:buNone/>
              <a:defRPr sz="1400" i="1">
                <a:solidFill>
                  <a:srgbClr val="C00000"/>
                </a:solidFill>
              </a:defRPr>
            </a:lvl1pPr>
          </a:lstStyle>
          <a:p>
            <a:pPr lvl="0"/>
            <a:r>
              <a:rPr lang="de-DE"/>
              <a:t>h</a:t>
            </a:r>
            <a:endParaRPr lang="en-US"/>
          </a:p>
        </p:txBody>
      </p:sp>
      <p:sp>
        <p:nvSpPr>
          <p:cNvPr id="39" name="Textplatzhalter 10">
            <a:extLst>
              <a:ext uri="{FF2B5EF4-FFF2-40B4-BE49-F238E27FC236}">
                <a16:creationId xmlns:a16="http://schemas.microsoft.com/office/drawing/2014/main" id="{2AF0B098-37A1-DC7D-7B47-697CF04D1346}"/>
              </a:ext>
            </a:extLst>
          </p:cNvPr>
          <p:cNvSpPr>
            <a:spLocks noGrp="1"/>
          </p:cNvSpPr>
          <p:nvPr>
            <p:ph type="body" sz="quarter" idx="19" hasCustomPrompt="1"/>
          </p:nvPr>
        </p:nvSpPr>
        <p:spPr>
          <a:xfrm>
            <a:off x="5037530" y="1755434"/>
            <a:ext cx="926313" cy="198437"/>
          </a:xfrm>
        </p:spPr>
        <p:txBody>
          <a:bodyPr anchor="ctr">
            <a:noAutofit/>
          </a:bodyPr>
          <a:lstStyle>
            <a:lvl1pPr marL="0" indent="0" algn="ctr">
              <a:buNone/>
              <a:defRPr sz="1400" i="1">
                <a:solidFill>
                  <a:srgbClr val="C00000"/>
                </a:solidFill>
              </a:defRPr>
            </a:lvl1pPr>
          </a:lstStyle>
          <a:p>
            <a:pPr lvl="0"/>
            <a:r>
              <a:rPr lang="de-DE"/>
              <a:t>P</a:t>
            </a:r>
            <a:endParaRPr lang="en-US"/>
          </a:p>
        </p:txBody>
      </p:sp>
      <p:sp>
        <p:nvSpPr>
          <p:cNvPr id="40" name="Textplatzhalter 10">
            <a:extLst>
              <a:ext uri="{FF2B5EF4-FFF2-40B4-BE49-F238E27FC236}">
                <a16:creationId xmlns:a16="http://schemas.microsoft.com/office/drawing/2014/main" id="{75BF4FC7-05F2-D0E7-E771-E62BA2C9BDC1}"/>
              </a:ext>
            </a:extLst>
          </p:cNvPr>
          <p:cNvSpPr>
            <a:spLocks noGrp="1"/>
          </p:cNvSpPr>
          <p:nvPr>
            <p:ph type="body" sz="quarter" idx="20" hasCustomPrompt="1"/>
          </p:nvPr>
        </p:nvSpPr>
        <p:spPr>
          <a:xfrm>
            <a:off x="3636162" y="2117736"/>
            <a:ext cx="531026" cy="198437"/>
          </a:xfrm>
        </p:spPr>
        <p:txBody>
          <a:bodyPr anchor="ctr">
            <a:noAutofit/>
          </a:bodyPr>
          <a:lstStyle>
            <a:lvl1pPr marL="0" indent="0" algn="ctr">
              <a:buNone/>
              <a:defRPr sz="1400" i="1">
                <a:solidFill>
                  <a:srgbClr val="C00000"/>
                </a:solidFill>
              </a:defRPr>
            </a:lvl1pPr>
          </a:lstStyle>
          <a:p>
            <a:pPr lvl="0"/>
            <a:r>
              <a:rPr lang="de-DE"/>
              <a:t>h</a:t>
            </a:r>
            <a:endParaRPr lang="en-US"/>
          </a:p>
        </p:txBody>
      </p:sp>
      <p:sp>
        <p:nvSpPr>
          <p:cNvPr id="41" name="Textplatzhalter 10">
            <a:extLst>
              <a:ext uri="{FF2B5EF4-FFF2-40B4-BE49-F238E27FC236}">
                <a16:creationId xmlns:a16="http://schemas.microsoft.com/office/drawing/2014/main" id="{CD0EF5D5-AC27-AF9F-511B-29F761DCFC0B}"/>
              </a:ext>
            </a:extLst>
          </p:cNvPr>
          <p:cNvSpPr>
            <a:spLocks noGrp="1"/>
          </p:cNvSpPr>
          <p:nvPr>
            <p:ph type="body" sz="quarter" idx="21" hasCustomPrompt="1"/>
          </p:nvPr>
        </p:nvSpPr>
        <p:spPr>
          <a:xfrm>
            <a:off x="5037530" y="2117735"/>
            <a:ext cx="926313" cy="198437"/>
          </a:xfrm>
        </p:spPr>
        <p:txBody>
          <a:bodyPr anchor="ctr">
            <a:noAutofit/>
          </a:bodyPr>
          <a:lstStyle>
            <a:lvl1pPr marL="0" indent="0" algn="ctr">
              <a:buNone/>
              <a:defRPr sz="1400" i="1">
                <a:solidFill>
                  <a:srgbClr val="C00000"/>
                </a:solidFill>
              </a:defRPr>
            </a:lvl1pPr>
          </a:lstStyle>
          <a:p>
            <a:pPr lvl="0"/>
            <a:r>
              <a:rPr lang="de-DE"/>
              <a:t>P</a:t>
            </a:r>
            <a:endParaRPr lang="en-US"/>
          </a:p>
        </p:txBody>
      </p:sp>
      <p:sp>
        <p:nvSpPr>
          <p:cNvPr id="42" name="Textplatzhalter 10">
            <a:extLst>
              <a:ext uri="{FF2B5EF4-FFF2-40B4-BE49-F238E27FC236}">
                <a16:creationId xmlns:a16="http://schemas.microsoft.com/office/drawing/2014/main" id="{8D22FC5F-EB7A-ECA1-E0AC-B5FBA41DA7A8}"/>
              </a:ext>
            </a:extLst>
          </p:cNvPr>
          <p:cNvSpPr>
            <a:spLocks noGrp="1"/>
          </p:cNvSpPr>
          <p:nvPr>
            <p:ph type="body" sz="quarter" idx="22" hasCustomPrompt="1"/>
          </p:nvPr>
        </p:nvSpPr>
        <p:spPr>
          <a:xfrm>
            <a:off x="3636162" y="2574650"/>
            <a:ext cx="531026" cy="198437"/>
          </a:xfrm>
        </p:spPr>
        <p:txBody>
          <a:bodyPr anchor="ctr">
            <a:noAutofit/>
          </a:bodyPr>
          <a:lstStyle>
            <a:lvl1pPr marL="0" indent="0" algn="ctr">
              <a:buNone/>
              <a:defRPr sz="1400" i="1">
                <a:solidFill>
                  <a:srgbClr val="C00000"/>
                </a:solidFill>
              </a:defRPr>
            </a:lvl1pPr>
          </a:lstStyle>
          <a:p>
            <a:pPr lvl="0"/>
            <a:r>
              <a:rPr lang="de-DE"/>
              <a:t>h</a:t>
            </a:r>
            <a:endParaRPr lang="en-US"/>
          </a:p>
        </p:txBody>
      </p:sp>
      <p:sp>
        <p:nvSpPr>
          <p:cNvPr id="43" name="Textplatzhalter 10">
            <a:extLst>
              <a:ext uri="{FF2B5EF4-FFF2-40B4-BE49-F238E27FC236}">
                <a16:creationId xmlns:a16="http://schemas.microsoft.com/office/drawing/2014/main" id="{09E38AE8-0130-10E3-1EF5-2E7FE74CD0DD}"/>
              </a:ext>
            </a:extLst>
          </p:cNvPr>
          <p:cNvSpPr>
            <a:spLocks noGrp="1"/>
          </p:cNvSpPr>
          <p:nvPr>
            <p:ph type="body" sz="quarter" idx="23" hasCustomPrompt="1"/>
          </p:nvPr>
        </p:nvSpPr>
        <p:spPr>
          <a:xfrm>
            <a:off x="5037530" y="2574649"/>
            <a:ext cx="926313" cy="198437"/>
          </a:xfrm>
        </p:spPr>
        <p:txBody>
          <a:bodyPr anchor="ctr">
            <a:noAutofit/>
          </a:bodyPr>
          <a:lstStyle>
            <a:lvl1pPr marL="0" indent="0" algn="ctr">
              <a:buNone/>
              <a:defRPr sz="1400" i="1">
                <a:solidFill>
                  <a:srgbClr val="C00000"/>
                </a:solidFill>
              </a:defRPr>
            </a:lvl1pPr>
          </a:lstStyle>
          <a:p>
            <a:pPr lvl="0"/>
            <a:r>
              <a:rPr lang="de-DE"/>
              <a:t>P</a:t>
            </a:r>
            <a:endParaRPr lang="en-US"/>
          </a:p>
        </p:txBody>
      </p:sp>
      <p:sp>
        <p:nvSpPr>
          <p:cNvPr id="44" name="Textplatzhalter 10">
            <a:extLst>
              <a:ext uri="{FF2B5EF4-FFF2-40B4-BE49-F238E27FC236}">
                <a16:creationId xmlns:a16="http://schemas.microsoft.com/office/drawing/2014/main" id="{A6698BC4-2035-F6E4-C460-3441D46C539B}"/>
              </a:ext>
            </a:extLst>
          </p:cNvPr>
          <p:cNvSpPr>
            <a:spLocks noGrp="1"/>
          </p:cNvSpPr>
          <p:nvPr>
            <p:ph type="body" sz="quarter" idx="24" hasCustomPrompt="1"/>
          </p:nvPr>
        </p:nvSpPr>
        <p:spPr>
          <a:xfrm>
            <a:off x="3636162" y="3183600"/>
            <a:ext cx="531026" cy="198437"/>
          </a:xfrm>
        </p:spPr>
        <p:txBody>
          <a:bodyPr anchor="ctr">
            <a:noAutofit/>
          </a:bodyPr>
          <a:lstStyle>
            <a:lvl1pPr marL="0" indent="0" algn="ctr">
              <a:buNone/>
              <a:defRPr sz="1400" i="1">
                <a:solidFill>
                  <a:srgbClr val="C00000"/>
                </a:solidFill>
              </a:defRPr>
            </a:lvl1pPr>
          </a:lstStyle>
          <a:p>
            <a:pPr lvl="0"/>
            <a:r>
              <a:rPr lang="de-DE"/>
              <a:t>h</a:t>
            </a:r>
            <a:endParaRPr lang="en-US"/>
          </a:p>
        </p:txBody>
      </p:sp>
      <p:sp>
        <p:nvSpPr>
          <p:cNvPr id="45" name="Textplatzhalter 10">
            <a:extLst>
              <a:ext uri="{FF2B5EF4-FFF2-40B4-BE49-F238E27FC236}">
                <a16:creationId xmlns:a16="http://schemas.microsoft.com/office/drawing/2014/main" id="{3F3D5BE9-CC16-6F14-EDE3-3BF92870F252}"/>
              </a:ext>
            </a:extLst>
          </p:cNvPr>
          <p:cNvSpPr>
            <a:spLocks noGrp="1"/>
          </p:cNvSpPr>
          <p:nvPr>
            <p:ph type="body" sz="quarter" idx="25" hasCustomPrompt="1"/>
          </p:nvPr>
        </p:nvSpPr>
        <p:spPr>
          <a:xfrm>
            <a:off x="5037530" y="3183599"/>
            <a:ext cx="926313" cy="198437"/>
          </a:xfrm>
        </p:spPr>
        <p:txBody>
          <a:bodyPr anchor="ctr">
            <a:noAutofit/>
          </a:bodyPr>
          <a:lstStyle>
            <a:lvl1pPr marL="0" indent="0" algn="ctr">
              <a:buNone/>
              <a:defRPr sz="1400" i="1">
                <a:solidFill>
                  <a:srgbClr val="C00000"/>
                </a:solidFill>
              </a:defRPr>
            </a:lvl1pPr>
          </a:lstStyle>
          <a:p>
            <a:pPr lvl="0"/>
            <a:r>
              <a:rPr lang="de-DE"/>
              <a:t>P</a:t>
            </a:r>
            <a:endParaRPr lang="en-US"/>
          </a:p>
        </p:txBody>
      </p:sp>
      <p:sp>
        <p:nvSpPr>
          <p:cNvPr id="46" name="Textplatzhalter 10">
            <a:extLst>
              <a:ext uri="{FF2B5EF4-FFF2-40B4-BE49-F238E27FC236}">
                <a16:creationId xmlns:a16="http://schemas.microsoft.com/office/drawing/2014/main" id="{ABE073C3-5ED1-2E8D-2CDA-2CA85899E119}"/>
              </a:ext>
            </a:extLst>
          </p:cNvPr>
          <p:cNvSpPr>
            <a:spLocks noGrp="1"/>
          </p:cNvSpPr>
          <p:nvPr>
            <p:ph type="body" sz="quarter" idx="26" hasCustomPrompt="1"/>
          </p:nvPr>
        </p:nvSpPr>
        <p:spPr>
          <a:xfrm>
            <a:off x="3636162" y="2965517"/>
            <a:ext cx="531026" cy="198437"/>
          </a:xfrm>
        </p:spPr>
        <p:txBody>
          <a:bodyPr anchor="ctr">
            <a:noAutofit/>
          </a:bodyPr>
          <a:lstStyle>
            <a:lvl1pPr marL="0" indent="0" algn="ctr">
              <a:buNone/>
              <a:defRPr sz="1400" i="1">
                <a:solidFill>
                  <a:srgbClr val="C00000"/>
                </a:solidFill>
              </a:defRPr>
            </a:lvl1pPr>
          </a:lstStyle>
          <a:p>
            <a:pPr lvl="0"/>
            <a:r>
              <a:rPr lang="de-DE"/>
              <a:t>h</a:t>
            </a:r>
            <a:endParaRPr lang="en-US"/>
          </a:p>
        </p:txBody>
      </p:sp>
      <p:sp>
        <p:nvSpPr>
          <p:cNvPr id="47" name="Textplatzhalter 10">
            <a:extLst>
              <a:ext uri="{FF2B5EF4-FFF2-40B4-BE49-F238E27FC236}">
                <a16:creationId xmlns:a16="http://schemas.microsoft.com/office/drawing/2014/main" id="{61274EE4-CDB1-8079-50D4-7AF903848524}"/>
              </a:ext>
            </a:extLst>
          </p:cNvPr>
          <p:cNvSpPr>
            <a:spLocks noGrp="1"/>
          </p:cNvSpPr>
          <p:nvPr>
            <p:ph type="body" sz="quarter" idx="27" hasCustomPrompt="1"/>
          </p:nvPr>
        </p:nvSpPr>
        <p:spPr>
          <a:xfrm>
            <a:off x="5037530" y="2965516"/>
            <a:ext cx="926313" cy="198437"/>
          </a:xfrm>
        </p:spPr>
        <p:txBody>
          <a:bodyPr anchor="ctr">
            <a:noAutofit/>
          </a:bodyPr>
          <a:lstStyle>
            <a:lvl1pPr marL="0" indent="0" algn="ctr">
              <a:buNone/>
              <a:defRPr sz="1400" i="1">
                <a:solidFill>
                  <a:srgbClr val="C00000"/>
                </a:solidFill>
              </a:defRPr>
            </a:lvl1pPr>
          </a:lstStyle>
          <a:p>
            <a:pPr lvl="0"/>
            <a:r>
              <a:rPr lang="de-DE"/>
              <a:t>P</a:t>
            </a:r>
            <a:endParaRPr lang="en-US"/>
          </a:p>
        </p:txBody>
      </p:sp>
      <p:sp>
        <p:nvSpPr>
          <p:cNvPr id="48" name="Textplatzhalter 10">
            <a:extLst>
              <a:ext uri="{FF2B5EF4-FFF2-40B4-BE49-F238E27FC236}">
                <a16:creationId xmlns:a16="http://schemas.microsoft.com/office/drawing/2014/main" id="{995CDC40-FD56-85F5-F0B1-3D8BABA78619}"/>
              </a:ext>
            </a:extLst>
          </p:cNvPr>
          <p:cNvSpPr>
            <a:spLocks noGrp="1"/>
          </p:cNvSpPr>
          <p:nvPr>
            <p:ph type="body" sz="quarter" idx="28" hasCustomPrompt="1"/>
          </p:nvPr>
        </p:nvSpPr>
        <p:spPr>
          <a:xfrm>
            <a:off x="3644895" y="3414865"/>
            <a:ext cx="531026" cy="198437"/>
          </a:xfrm>
        </p:spPr>
        <p:txBody>
          <a:bodyPr anchor="ctr">
            <a:noAutofit/>
          </a:bodyPr>
          <a:lstStyle>
            <a:lvl1pPr marL="0" indent="0" algn="ctr">
              <a:buNone/>
              <a:defRPr sz="1400" i="1">
                <a:solidFill>
                  <a:srgbClr val="C00000"/>
                </a:solidFill>
              </a:defRPr>
            </a:lvl1pPr>
          </a:lstStyle>
          <a:p>
            <a:pPr lvl="0"/>
            <a:r>
              <a:rPr lang="de-DE"/>
              <a:t>h</a:t>
            </a:r>
            <a:endParaRPr lang="en-US"/>
          </a:p>
        </p:txBody>
      </p:sp>
      <p:sp>
        <p:nvSpPr>
          <p:cNvPr id="49" name="Textplatzhalter 10">
            <a:extLst>
              <a:ext uri="{FF2B5EF4-FFF2-40B4-BE49-F238E27FC236}">
                <a16:creationId xmlns:a16="http://schemas.microsoft.com/office/drawing/2014/main" id="{D2A31AA7-D84A-4B6B-FFF9-BB36C94184A4}"/>
              </a:ext>
            </a:extLst>
          </p:cNvPr>
          <p:cNvSpPr>
            <a:spLocks noGrp="1"/>
          </p:cNvSpPr>
          <p:nvPr>
            <p:ph type="body" sz="quarter" idx="29" hasCustomPrompt="1"/>
          </p:nvPr>
        </p:nvSpPr>
        <p:spPr>
          <a:xfrm>
            <a:off x="5046263" y="3414864"/>
            <a:ext cx="926313" cy="198437"/>
          </a:xfrm>
        </p:spPr>
        <p:txBody>
          <a:bodyPr anchor="ctr">
            <a:noAutofit/>
          </a:bodyPr>
          <a:lstStyle>
            <a:lvl1pPr marL="0" indent="0" algn="ctr">
              <a:buNone/>
              <a:defRPr sz="1400" i="1">
                <a:solidFill>
                  <a:srgbClr val="C00000"/>
                </a:solidFill>
              </a:defRPr>
            </a:lvl1pPr>
          </a:lstStyle>
          <a:p>
            <a:pPr lvl="0"/>
            <a:r>
              <a:rPr lang="de-DE"/>
              <a:t>P</a:t>
            </a:r>
            <a:endParaRPr lang="en-US"/>
          </a:p>
        </p:txBody>
      </p:sp>
      <p:sp>
        <p:nvSpPr>
          <p:cNvPr id="50" name="Textplatzhalter 10">
            <a:extLst>
              <a:ext uri="{FF2B5EF4-FFF2-40B4-BE49-F238E27FC236}">
                <a16:creationId xmlns:a16="http://schemas.microsoft.com/office/drawing/2014/main" id="{9AA9BE2D-F457-B41B-8DF1-C6F11B64E22F}"/>
              </a:ext>
            </a:extLst>
          </p:cNvPr>
          <p:cNvSpPr>
            <a:spLocks noGrp="1"/>
          </p:cNvSpPr>
          <p:nvPr>
            <p:ph type="body" sz="quarter" idx="30" hasCustomPrompt="1"/>
          </p:nvPr>
        </p:nvSpPr>
        <p:spPr>
          <a:xfrm>
            <a:off x="3644895" y="3641879"/>
            <a:ext cx="531026" cy="198437"/>
          </a:xfrm>
        </p:spPr>
        <p:txBody>
          <a:bodyPr anchor="ctr">
            <a:noAutofit/>
          </a:bodyPr>
          <a:lstStyle>
            <a:lvl1pPr marL="0" indent="0" algn="ctr">
              <a:buNone/>
              <a:defRPr sz="1400" i="1">
                <a:solidFill>
                  <a:srgbClr val="C00000"/>
                </a:solidFill>
              </a:defRPr>
            </a:lvl1pPr>
          </a:lstStyle>
          <a:p>
            <a:pPr lvl="0"/>
            <a:r>
              <a:rPr lang="de-DE"/>
              <a:t>h</a:t>
            </a:r>
            <a:endParaRPr lang="en-US"/>
          </a:p>
        </p:txBody>
      </p:sp>
      <p:sp>
        <p:nvSpPr>
          <p:cNvPr id="51" name="Textplatzhalter 10">
            <a:extLst>
              <a:ext uri="{FF2B5EF4-FFF2-40B4-BE49-F238E27FC236}">
                <a16:creationId xmlns:a16="http://schemas.microsoft.com/office/drawing/2014/main" id="{F80C0FB3-AB87-F659-5217-B28824646F3F}"/>
              </a:ext>
            </a:extLst>
          </p:cNvPr>
          <p:cNvSpPr>
            <a:spLocks noGrp="1"/>
          </p:cNvSpPr>
          <p:nvPr>
            <p:ph type="body" sz="quarter" idx="31" hasCustomPrompt="1"/>
          </p:nvPr>
        </p:nvSpPr>
        <p:spPr>
          <a:xfrm>
            <a:off x="5046263" y="3641878"/>
            <a:ext cx="926313" cy="198437"/>
          </a:xfrm>
        </p:spPr>
        <p:txBody>
          <a:bodyPr anchor="ctr">
            <a:noAutofit/>
          </a:bodyPr>
          <a:lstStyle>
            <a:lvl1pPr marL="0" indent="0" algn="ctr">
              <a:buNone/>
              <a:defRPr sz="1400" i="1">
                <a:solidFill>
                  <a:srgbClr val="C00000"/>
                </a:solidFill>
              </a:defRPr>
            </a:lvl1pPr>
          </a:lstStyle>
          <a:p>
            <a:pPr lvl="0"/>
            <a:r>
              <a:rPr lang="de-DE"/>
              <a:t>P</a:t>
            </a:r>
            <a:endParaRPr lang="en-US"/>
          </a:p>
        </p:txBody>
      </p:sp>
      <p:sp>
        <p:nvSpPr>
          <p:cNvPr id="52" name="Textplatzhalter 10">
            <a:extLst>
              <a:ext uri="{FF2B5EF4-FFF2-40B4-BE49-F238E27FC236}">
                <a16:creationId xmlns:a16="http://schemas.microsoft.com/office/drawing/2014/main" id="{22C0BDB3-85C8-FDC7-EE33-56BF1B6598DD}"/>
              </a:ext>
            </a:extLst>
          </p:cNvPr>
          <p:cNvSpPr>
            <a:spLocks noGrp="1"/>
          </p:cNvSpPr>
          <p:nvPr>
            <p:ph type="body" sz="quarter" idx="32" hasCustomPrompt="1"/>
          </p:nvPr>
        </p:nvSpPr>
        <p:spPr>
          <a:xfrm>
            <a:off x="3644895" y="3868892"/>
            <a:ext cx="531026" cy="198437"/>
          </a:xfrm>
        </p:spPr>
        <p:txBody>
          <a:bodyPr anchor="ctr">
            <a:noAutofit/>
          </a:bodyPr>
          <a:lstStyle>
            <a:lvl1pPr marL="0" indent="0" algn="ctr">
              <a:buNone/>
              <a:defRPr sz="1400" i="1">
                <a:solidFill>
                  <a:srgbClr val="C00000"/>
                </a:solidFill>
              </a:defRPr>
            </a:lvl1pPr>
          </a:lstStyle>
          <a:p>
            <a:pPr lvl="0"/>
            <a:r>
              <a:rPr lang="de-DE"/>
              <a:t>h</a:t>
            </a:r>
            <a:endParaRPr lang="en-US"/>
          </a:p>
        </p:txBody>
      </p:sp>
      <p:sp>
        <p:nvSpPr>
          <p:cNvPr id="53" name="Textplatzhalter 10">
            <a:extLst>
              <a:ext uri="{FF2B5EF4-FFF2-40B4-BE49-F238E27FC236}">
                <a16:creationId xmlns:a16="http://schemas.microsoft.com/office/drawing/2014/main" id="{38D455F1-EA5D-F6F6-5864-59DC3CFC7905}"/>
              </a:ext>
            </a:extLst>
          </p:cNvPr>
          <p:cNvSpPr>
            <a:spLocks noGrp="1"/>
          </p:cNvSpPr>
          <p:nvPr>
            <p:ph type="body" sz="quarter" idx="33" hasCustomPrompt="1"/>
          </p:nvPr>
        </p:nvSpPr>
        <p:spPr>
          <a:xfrm>
            <a:off x="5046263" y="3868891"/>
            <a:ext cx="926313" cy="198437"/>
          </a:xfrm>
        </p:spPr>
        <p:txBody>
          <a:bodyPr anchor="ctr">
            <a:noAutofit/>
          </a:bodyPr>
          <a:lstStyle>
            <a:lvl1pPr marL="0" indent="0" algn="ctr">
              <a:buNone/>
              <a:defRPr sz="1400" i="1">
                <a:solidFill>
                  <a:srgbClr val="C00000"/>
                </a:solidFill>
              </a:defRPr>
            </a:lvl1pPr>
          </a:lstStyle>
          <a:p>
            <a:pPr lvl="0"/>
            <a:r>
              <a:rPr lang="de-DE"/>
              <a:t>P</a:t>
            </a:r>
            <a:endParaRPr lang="en-US"/>
          </a:p>
        </p:txBody>
      </p:sp>
      <p:sp>
        <p:nvSpPr>
          <p:cNvPr id="54" name="Textplatzhalter 10">
            <a:extLst>
              <a:ext uri="{FF2B5EF4-FFF2-40B4-BE49-F238E27FC236}">
                <a16:creationId xmlns:a16="http://schemas.microsoft.com/office/drawing/2014/main" id="{5A86BA20-8D57-0618-5937-B9254FB8FCCC}"/>
              </a:ext>
            </a:extLst>
          </p:cNvPr>
          <p:cNvSpPr>
            <a:spLocks noGrp="1"/>
          </p:cNvSpPr>
          <p:nvPr>
            <p:ph type="body" sz="quarter" idx="34" hasCustomPrompt="1"/>
          </p:nvPr>
        </p:nvSpPr>
        <p:spPr>
          <a:xfrm>
            <a:off x="3644895" y="4091373"/>
            <a:ext cx="531026" cy="198437"/>
          </a:xfrm>
        </p:spPr>
        <p:txBody>
          <a:bodyPr anchor="ctr">
            <a:noAutofit/>
          </a:bodyPr>
          <a:lstStyle>
            <a:lvl1pPr marL="0" indent="0" algn="ctr">
              <a:buNone/>
              <a:defRPr sz="1400" i="1">
                <a:solidFill>
                  <a:srgbClr val="C00000"/>
                </a:solidFill>
              </a:defRPr>
            </a:lvl1pPr>
          </a:lstStyle>
          <a:p>
            <a:pPr lvl="0"/>
            <a:r>
              <a:rPr lang="de-DE"/>
              <a:t>h</a:t>
            </a:r>
            <a:endParaRPr lang="en-US"/>
          </a:p>
        </p:txBody>
      </p:sp>
      <p:sp>
        <p:nvSpPr>
          <p:cNvPr id="55" name="Textplatzhalter 10">
            <a:extLst>
              <a:ext uri="{FF2B5EF4-FFF2-40B4-BE49-F238E27FC236}">
                <a16:creationId xmlns:a16="http://schemas.microsoft.com/office/drawing/2014/main" id="{3D4574A8-0E52-3F47-5776-1EE93AAA9F7D}"/>
              </a:ext>
            </a:extLst>
          </p:cNvPr>
          <p:cNvSpPr>
            <a:spLocks noGrp="1"/>
          </p:cNvSpPr>
          <p:nvPr>
            <p:ph type="body" sz="quarter" idx="35" hasCustomPrompt="1"/>
          </p:nvPr>
        </p:nvSpPr>
        <p:spPr>
          <a:xfrm>
            <a:off x="5046263" y="4091372"/>
            <a:ext cx="926313" cy="198437"/>
          </a:xfrm>
        </p:spPr>
        <p:txBody>
          <a:bodyPr anchor="ctr">
            <a:noAutofit/>
          </a:bodyPr>
          <a:lstStyle>
            <a:lvl1pPr marL="0" indent="0" algn="ctr">
              <a:buNone/>
              <a:defRPr sz="1400" i="1">
                <a:solidFill>
                  <a:srgbClr val="C00000"/>
                </a:solidFill>
              </a:defRPr>
            </a:lvl1pPr>
          </a:lstStyle>
          <a:p>
            <a:pPr lvl="0"/>
            <a:r>
              <a:rPr lang="de-DE"/>
              <a:t>P</a:t>
            </a:r>
            <a:endParaRPr lang="en-US"/>
          </a:p>
        </p:txBody>
      </p:sp>
      <p:sp>
        <p:nvSpPr>
          <p:cNvPr id="56" name="Textplatzhalter 10">
            <a:extLst>
              <a:ext uri="{FF2B5EF4-FFF2-40B4-BE49-F238E27FC236}">
                <a16:creationId xmlns:a16="http://schemas.microsoft.com/office/drawing/2014/main" id="{D06EF098-FC3F-1331-51B7-A53E80CE57DA}"/>
              </a:ext>
            </a:extLst>
          </p:cNvPr>
          <p:cNvSpPr>
            <a:spLocks noGrp="1"/>
          </p:cNvSpPr>
          <p:nvPr>
            <p:ph type="body" sz="quarter" idx="36" hasCustomPrompt="1"/>
          </p:nvPr>
        </p:nvSpPr>
        <p:spPr>
          <a:xfrm>
            <a:off x="3644895" y="4318387"/>
            <a:ext cx="531026" cy="198437"/>
          </a:xfrm>
        </p:spPr>
        <p:txBody>
          <a:bodyPr anchor="ctr">
            <a:noAutofit/>
          </a:bodyPr>
          <a:lstStyle>
            <a:lvl1pPr marL="0" indent="0" algn="ctr">
              <a:buNone/>
              <a:defRPr sz="1400" i="1">
                <a:solidFill>
                  <a:srgbClr val="C00000"/>
                </a:solidFill>
              </a:defRPr>
            </a:lvl1pPr>
          </a:lstStyle>
          <a:p>
            <a:pPr lvl="0"/>
            <a:r>
              <a:rPr lang="de-DE"/>
              <a:t>h</a:t>
            </a:r>
            <a:endParaRPr lang="en-US"/>
          </a:p>
        </p:txBody>
      </p:sp>
      <p:sp>
        <p:nvSpPr>
          <p:cNvPr id="57" name="Textplatzhalter 10">
            <a:extLst>
              <a:ext uri="{FF2B5EF4-FFF2-40B4-BE49-F238E27FC236}">
                <a16:creationId xmlns:a16="http://schemas.microsoft.com/office/drawing/2014/main" id="{A2018DC2-DCA9-7002-4471-60355DB6D32D}"/>
              </a:ext>
            </a:extLst>
          </p:cNvPr>
          <p:cNvSpPr>
            <a:spLocks noGrp="1"/>
          </p:cNvSpPr>
          <p:nvPr>
            <p:ph type="body" sz="quarter" idx="37" hasCustomPrompt="1"/>
          </p:nvPr>
        </p:nvSpPr>
        <p:spPr>
          <a:xfrm>
            <a:off x="5046263" y="4318386"/>
            <a:ext cx="926313" cy="198437"/>
          </a:xfrm>
        </p:spPr>
        <p:txBody>
          <a:bodyPr anchor="ctr">
            <a:noAutofit/>
          </a:bodyPr>
          <a:lstStyle>
            <a:lvl1pPr marL="0" indent="0" algn="ctr">
              <a:buNone/>
              <a:defRPr sz="1400" i="1">
                <a:solidFill>
                  <a:srgbClr val="C00000"/>
                </a:solidFill>
              </a:defRPr>
            </a:lvl1pPr>
          </a:lstStyle>
          <a:p>
            <a:pPr lvl="0"/>
            <a:r>
              <a:rPr lang="de-DE"/>
              <a:t>P</a:t>
            </a:r>
            <a:endParaRPr lang="en-US"/>
          </a:p>
        </p:txBody>
      </p:sp>
      <p:sp>
        <p:nvSpPr>
          <p:cNvPr id="58" name="Textplatzhalter 10">
            <a:extLst>
              <a:ext uri="{FF2B5EF4-FFF2-40B4-BE49-F238E27FC236}">
                <a16:creationId xmlns:a16="http://schemas.microsoft.com/office/drawing/2014/main" id="{0118182B-F0BA-54BB-D939-FFF5A0D32D7F}"/>
              </a:ext>
            </a:extLst>
          </p:cNvPr>
          <p:cNvSpPr>
            <a:spLocks noGrp="1"/>
          </p:cNvSpPr>
          <p:nvPr>
            <p:ph type="body" sz="quarter" idx="38" hasCustomPrompt="1"/>
          </p:nvPr>
        </p:nvSpPr>
        <p:spPr>
          <a:xfrm>
            <a:off x="3644895" y="4545400"/>
            <a:ext cx="531026" cy="198437"/>
          </a:xfrm>
        </p:spPr>
        <p:txBody>
          <a:bodyPr anchor="ctr">
            <a:noAutofit/>
          </a:bodyPr>
          <a:lstStyle>
            <a:lvl1pPr marL="0" indent="0" algn="ctr">
              <a:buNone/>
              <a:defRPr sz="1400" i="1">
                <a:solidFill>
                  <a:srgbClr val="C00000"/>
                </a:solidFill>
              </a:defRPr>
            </a:lvl1pPr>
          </a:lstStyle>
          <a:p>
            <a:pPr lvl="0"/>
            <a:r>
              <a:rPr lang="de-DE"/>
              <a:t>h</a:t>
            </a:r>
            <a:endParaRPr lang="en-US"/>
          </a:p>
        </p:txBody>
      </p:sp>
      <p:sp>
        <p:nvSpPr>
          <p:cNvPr id="59" name="Textplatzhalter 10">
            <a:extLst>
              <a:ext uri="{FF2B5EF4-FFF2-40B4-BE49-F238E27FC236}">
                <a16:creationId xmlns:a16="http://schemas.microsoft.com/office/drawing/2014/main" id="{8B15DBC3-8FA7-EAC6-7D39-7BA3C800F9F2}"/>
              </a:ext>
            </a:extLst>
          </p:cNvPr>
          <p:cNvSpPr>
            <a:spLocks noGrp="1"/>
          </p:cNvSpPr>
          <p:nvPr>
            <p:ph type="body" sz="quarter" idx="39" hasCustomPrompt="1"/>
          </p:nvPr>
        </p:nvSpPr>
        <p:spPr>
          <a:xfrm>
            <a:off x="5046263" y="4545399"/>
            <a:ext cx="926313" cy="198437"/>
          </a:xfrm>
        </p:spPr>
        <p:txBody>
          <a:bodyPr anchor="ctr">
            <a:noAutofit/>
          </a:bodyPr>
          <a:lstStyle>
            <a:lvl1pPr marL="0" indent="0" algn="ctr">
              <a:buNone/>
              <a:defRPr sz="1400" i="1">
                <a:solidFill>
                  <a:srgbClr val="C00000"/>
                </a:solidFill>
              </a:defRPr>
            </a:lvl1pPr>
          </a:lstStyle>
          <a:p>
            <a:pPr lvl="0"/>
            <a:r>
              <a:rPr lang="de-DE"/>
              <a:t>P</a:t>
            </a:r>
            <a:endParaRPr lang="en-US"/>
          </a:p>
        </p:txBody>
      </p:sp>
      <p:sp>
        <p:nvSpPr>
          <p:cNvPr id="60" name="Textplatzhalter 10">
            <a:extLst>
              <a:ext uri="{FF2B5EF4-FFF2-40B4-BE49-F238E27FC236}">
                <a16:creationId xmlns:a16="http://schemas.microsoft.com/office/drawing/2014/main" id="{34801923-169A-7F3F-E351-C2AD1D2A3250}"/>
              </a:ext>
            </a:extLst>
          </p:cNvPr>
          <p:cNvSpPr>
            <a:spLocks noGrp="1"/>
          </p:cNvSpPr>
          <p:nvPr>
            <p:ph type="body" sz="quarter" idx="40" hasCustomPrompt="1"/>
          </p:nvPr>
        </p:nvSpPr>
        <p:spPr>
          <a:xfrm>
            <a:off x="3644895" y="4768856"/>
            <a:ext cx="531026" cy="198437"/>
          </a:xfrm>
        </p:spPr>
        <p:txBody>
          <a:bodyPr anchor="ctr">
            <a:noAutofit/>
          </a:bodyPr>
          <a:lstStyle>
            <a:lvl1pPr marL="0" indent="0" algn="ctr">
              <a:buNone/>
              <a:defRPr sz="1400" i="1">
                <a:solidFill>
                  <a:srgbClr val="C00000"/>
                </a:solidFill>
              </a:defRPr>
            </a:lvl1pPr>
          </a:lstStyle>
          <a:p>
            <a:pPr lvl="0"/>
            <a:r>
              <a:rPr lang="de-DE"/>
              <a:t>h</a:t>
            </a:r>
            <a:endParaRPr lang="en-US"/>
          </a:p>
        </p:txBody>
      </p:sp>
      <p:sp>
        <p:nvSpPr>
          <p:cNvPr id="61" name="Textplatzhalter 10">
            <a:extLst>
              <a:ext uri="{FF2B5EF4-FFF2-40B4-BE49-F238E27FC236}">
                <a16:creationId xmlns:a16="http://schemas.microsoft.com/office/drawing/2014/main" id="{9D0DB568-EE08-21A6-CBBD-41D1C95A2E8F}"/>
              </a:ext>
            </a:extLst>
          </p:cNvPr>
          <p:cNvSpPr>
            <a:spLocks noGrp="1"/>
          </p:cNvSpPr>
          <p:nvPr>
            <p:ph type="body" sz="quarter" idx="41" hasCustomPrompt="1"/>
          </p:nvPr>
        </p:nvSpPr>
        <p:spPr>
          <a:xfrm>
            <a:off x="5046263" y="4768855"/>
            <a:ext cx="926313" cy="198437"/>
          </a:xfrm>
        </p:spPr>
        <p:txBody>
          <a:bodyPr anchor="ctr">
            <a:noAutofit/>
          </a:bodyPr>
          <a:lstStyle>
            <a:lvl1pPr marL="0" indent="0" algn="ctr">
              <a:buNone/>
              <a:defRPr sz="1400" i="1">
                <a:solidFill>
                  <a:srgbClr val="C00000"/>
                </a:solidFill>
              </a:defRPr>
            </a:lvl1pPr>
          </a:lstStyle>
          <a:p>
            <a:pPr lvl="0"/>
            <a:r>
              <a:rPr lang="de-DE"/>
              <a:t>P</a:t>
            </a:r>
            <a:endParaRPr lang="en-US"/>
          </a:p>
        </p:txBody>
      </p:sp>
      <p:sp>
        <p:nvSpPr>
          <p:cNvPr id="62" name="Textplatzhalter 10">
            <a:extLst>
              <a:ext uri="{FF2B5EF4-FFF2-40B4-BE49-F238E27FC236}">
                <a16:creationId xmlns:a16="http://schemas.microsoft.com/office/drawing/2014/main" id="{BBBE23B3-6B4B-FA8C-3C29-F42710593081}"/>
              </a:ext>
            </a:extLst>
          </p:cNvPr>
          <p:cNvSpPr>
            <a:spLocks noGrp="1"/>
          </p:cNvSpPr>
          <p:nvPr>
            <p:ph type="body" sz="quarter" idx="42" hasCustomPrompt="1"/>
          </p:nvPr>
        </p:nvSpPr>
        <p:spPr>
          <a:xfrm>
            <a:off x="3644895" y="5121137"/>
            <a:ext cx="531026" cy="198437"/>
          </a:xfrm>
        </p:spPr>
        <p:txBody>
          <a:bodyPr anchor="ctr">
            <a:noAutofit/>
          </a:bodyPr>
          <a:lstStyle>
            <a:lvl1pPr marL="0" indent="0" algn="ctr">
              <a:buNone/>
              <a:defRPr sz="1400" i="1">
                <a:solidFill>
                  <a:srgbClr val="C00000"/>
                </a:solidFill>
              </a:defRPr>
            </a:lvl1pPr>
          </a:lstStyle>
          <a:p>
            <a:pPr lvl="0"/>
            <a:r>
              <a:rPr lang="de-DE"/>
              <a:t>h</a:t>
            </a:r>
            <a:endParaRPr lang="en-US"/>
          </a:p>
        </p:txBody>
      </p:sp>
      <p:sp>
        <p:nvSpPr>
          <p:cNvPr id="63" name="Textplatzhalter 10">
            <a:extLst>
              <a:ext uri="{FF2B5EF4-FFF2-40B4-BE49-F238E27FC236}">
                <a16:creationId xmlns:a16="http://schemas.microsoft.com/office/drawing/2014/main" id="{4BB5C546-3341-599C-1731-8EB85F81DF36}"/>
              </a:ext>
            </a:extLst>
          </p:cNvPr>
          <p:cNvSpPr>
            <a:spLocks noGrp="1"/>
          </p:cNvSpPr>
          <p:nvPr>
            <p:ph type="body" sz="quarter" idx="43" hasCustomPrompt="1"/>
          </p:nvPr>
        </p:nvSpPr>
        <p:spPr>
          <a:xfrm>
            <a:off x="5046263" y="5121136"/>
            <a:ext cx="926313" cy="198437"/>
          </a:xfrm>
        </p:spPr>
        <p:txBody>
          <a:bodyPr anchor="ctr">
            <a:noAutofit/>
          </a:bodyPr>
          <a:lstStyle>
            <a:lvl1pPr marL="0" indent="0" algn="ctr">
              <a:buNone/>
              <a:defRPr sz="1400" i="1">
                <a:solidFill>
                  <a:srgbClr val="C00000"/>
                </a:solidFill>
              </a:defRPr>
            </a:lvl1pPr>
          </a:lstStyle>
          <a:p>
            <a:pPr lvl="0"/>
            <a:r>
              <a:rPr lang="de-DE"/>
              <a:t>P</a:t>
            </a:r>
            <a:endParaRPr lang="en-US"/>
          </a:p>
        </p:txBody>
      </p:sp>
      <p:sp>
        <p:nvSpPr>
          <p:cNvPr id="64" name="Textplatzhalter 10">
            <a:extLst>
              <a:ext uri="{FF2B5EF4-FFF2-40B4-BE49-F238E27FC236}">
                <a16:creationId xmlns:a16="http://schemas.microsoft.com/office/drawing/2014/main" id="{DEEACB24-D095-776A-C64A-4F74693438CF}"/>
              </a:ext>
            </a:extLst>
          </p:cNvPr>
          <p:cNvSpPr>
            <a:spLocks noGrp="1"/>
          </p:cNvSpPr>
          <p:nvPr>
            <p:ph type="body" sz="quarter" idx="44" hasCustomPrompt="1"/>
          </p:nvPr>
        </p:nvSpPr>
        <p:spPr>
          <a:xfrm>
            <a:off x="3644895" y="5651865"/>
            <a:ext cx="531026" cy="198437"/>
          </a:xfrm>
        </p:spPr>
        <p:txBody>
          <a:bodyPr anchor="ctr">
            <a:noAutofit/>
          </a:bodyPr>
          <a:lstStyle>
            <a:lvl1pPr marL="0" indent="0" algn="ctr">
              <a:buNone/>
              <a:defRPr sz="1400" i="1">
                <a:solidFill>
                  <a:srgbClr val="C00000"/>
                </a:solidFill>
              </a:defRPr>
            </a:lvl1pPr>
          </a:lstStyle>
          <a:p>
            <a:pPr lvl="0"/>
            <a:r>
              <a:rPr lang="de-DE"/>
              <a:t>h</a:t>
            </a:r>
            <a:endParaRPr lang="en-US"/>
          </a:p>
        </p:txBody>
      </p:sp>
      <p:sp>
        <p:nvSpPr>
          <p:cNvPr id="65" name="Textplatzhalter 10">
            <a:extLst>
              <a:ext uri="{FF2B5EF4-FFF2-40B4-BE49-F238E27FC236}">
                <a16:creationId xmlns:a16="http://schemas.microsoft.com/office/drawing/2014/main" id="{B1274B7E-F071-7336-CA11-4BB28DEFD46C}"/>
              </a:ext>
            </a:extLst>
          </p:cNvPr>
          <p:cNvSpPr>
            <a:spLocks noGrp="1"/>
          </p:cNvSpPr>
          <p:nvPr>
            <p:ph type="body" sz="quarter" idx="45" hasCustomPrompt="1"/>
          </p:nvPr>
        </p:nvSpPr>
        <p:spPr>
          <a:xfrm>
            <a:off x="5046263" y="5651864"/>
            <a:ext cx="926313" cy="198437"/>
          </a:xfrm>
        </p:spPr>
        <p:txBody>
          <a:bodyPr anchor="ctr">
            <a:noAutofit/>
          </a:bodyPr>
          <a:lstStyle>
            <a:lvl1pPr marL="0" indent="0" algn="ctr">
              <a:buNone/>
              <a:defRPr sz="1400" i="1">
                <a:solidFill>
                  <a:srgbClr val="C00000"/>
                </a:solidFill>
              </a:defRPr>
            </a:lvl1pPr>
          </a:lstStyle>
          <a:p>
            <a:pPr lvl="0"/>
            <a:r>
              <a:rPr lang="de-DE"/>
              <a:t>P</a:t>
            </a:r>
            <a:endParaRPr lang="en-US"/>
          </a:p>
        </p:txBody>
      </p:sp>
      <p:sp>
        <p:nvSpPr>
          <p:cNvPr id="66" name="Textplatzhalter 10">
            <a:extLst>
              <a:ext uri="{FF2B5EF4-FFF2-40B4-BE49-F238E27FC236}">
                <a16:creationId xmlns:a16="http://schemas.microsoft.com/office/drawing/2014/main" id="{37FF68E0-0BAC-8158-04F0-77C035113803}"/>
              </a:ext>
            </a:extLst>
          </p:cNvPr>
          <p:cNvSpPr>
            <a:spLocks noGrp="1"/>
          </p:cNvSpPr>
          <p:nvPr>
            <p:ph type="body" sz="quarter" idx="46" hasCustomPrompt="1"/>
          </p:nvPr>
        </p:nvSpPr>
        <p:spPr>
          <a:xfrm>
            <a:off x="3636162" y="6089445"/>
            <a:ext cx="531026" cy="198437"/>
          </a:xfrm>
        </p:spPr>
        <p:txBody>
          <a:bodyPr anchor="ctr">
            <a:noAutofit/>
          </a:bodyPr>
          <a:lstStyle>
            <a:lvl1pPr marL="0" indent="0" algn="ctr">
              <a:buNone/>
              <a:defRPr sz="1400" i="1">
                <a:solidFill>
                  <a:srgbClr val="C00000"/>
                </a:solidFill>
              </a:defRPr>
            </a:lvl1pPr>
          </a:lstStyle>
          <a:p>
            <a:pPr lvl="0"/>
            <a:r>
              <a:rPr lang="de-DE"/>
              <a:t>h</a:t>
            </a:r>
            <a:endParaRPr lang="en-US"/>
          </a:p>
        </p:txBody>
      </p:sp>
      <p:sp>
        <p:nvSpPr>
          <p:cNvPr id="67" name="Textplatzhalter 10">
            <a:extLst>
              <a:ext uri="{FF2B5EF4-FFF2-40B4-BE49-F238E27FC236}">
                <a16:creationId xmlns:a16="http://schemas.microsoft.com/office/drawing/2014/main" id="{2F94B252-78A7-0D2C-92D4-4FA8C1F4B3B5}"/>
              </a:ext>
            </a:extLst>
          </p:cNvPr>
          <p:cNvSpPr>
            <a:spLocks noGrp="1"/>
          </p:cNvSpPr>
          <p:nvPr>
            <p:ph type="body" sz="quarter" idx="47" hasCustomPrompt="1"/>
          </p:nvPr>
        </p:nvSpPr>
        <p:spPr>
          <a:xfrm>
            <a:off x="5037530" y="6089444"/>
            <a:ext cx="926313" cy="198437"/>
          </a:xfrm>
        </p:spPr>
        <p:txBody>
          <a:bodyPr anchor="ctr">
            <a:noAutofit/>
          </a:bodyPr>
          <a:lstStyle>
            <a:lvl1pPr marL="0" indent="0" algn="ctr">
              <a:buNone/>
              <a:defRPr sz="1400" i="1">
                <a:solidFill>
                  <a:srgbClr val="C00000"/>
                </a:solidFill>
              </a:defRPr>
            </a:lvl1pPr>
          </a:lstStyle>
          <a:p>
            <a:pPr lvl="0"/>
            <a:r>
              <a:rPr lang="de-DE"/>
              <a:t>P</a:t>
            </a:r>
            <a:endParaRPr lang="en-US"/>
          </a:p>
        </p:txBody>
      </p:sp>
      <p:sp>
        <p:nvSpPr>
          <p:cNvPr id="68" name="Textplatzhalter 10">
            <a:extLst>
              <a:ext uri="{FF2B5EF4-FFF2-40B4-BE49-F238E27FC236}">
                <a16:creationId xmlns:a16="http://schemas.microsoft.com/office/drawing/2014/main" id="{0946FFC8-3969-59A1-E3B3-29DCEFE3B496}"/>
              </a:ext>
            </a:extLst>
          </p:cNvPr>
          <p:cNvSpPr>
            <a:spLocks noGrp="1"/>
          </p:cNvSpPr>
          <p:nvPr>
            <p:ph type="body" sz="quarter" idx="48" hasCustomPrompt="1"/>
          </p:nvPr>
        </p:nvSpPr>
        <p:spPr>
          <a:xfrm>
            <a:off x="3636162" y="6465136"/>
            <a:ext cx="531026" cy="198437"/>
          </a:xfrm>
        </p:spPr>
        <p:txBody>
          <a:bodyPr anchor="ctr">
            <a:noAutofit/>
          </a:bodyPr>
          <a:lstStyle>
            <a:lvl1pPr marL="0" indent="0" algn="ctr">
              <a:buNone/>
              <a:defRPr sz="1400" i="1">
                <a:solidFill>
                  <a:srgbClr val="C00000"/>
                </a:solidFill>
              </a:defRPr>
            </a:lvl1pPr>
          </a:lstStyle>
          <a:p>
            <a:pPr lvl="0"/>
            <a:r>
              <a:rPr lang="de-DE"/>
              <a:t>h</a:t>
            </a:r>
            <a:endParaRPr lang="en-US"/>
          </a:p>
        </p:txBody>
      </p:sp>
      <p:sp>
        <p:nvSpPr>
          <p:cNvPr id="69" name="Textplatzhalter 10">
            <a:extLst>
              <a:ext uri="{FF2B5EF4-FFF2-40B4-BE49-F238E27FC236}">
                <a16:creationId xmlns:a16="http://schemas.microsoft.com/office/drawing/2014/main" id="{C3CA5296-F49F-EDFF-B99F-585857344016}"/>
              </a:ext>
            </a:extLst>
          </p:cNvPr>
          <p:cNvSpPr>
            <a:spLocks noGrp="1"/>
          </p:cNvSpPr>
          <p:nvPr>
            <p:ph type="body" sz="quarter" idx="49" hasCustomPrompt="1"/>
          </p:nvPr>
        </p:nvSpPr>
        <p:spPr>
          <a:xfrm>
            <a:off x="5037530" y="6465135"/>
            <a:ext cx="926313" cy="198437"/>
          </a:xfrm>
        </p:spPr>
        <p:txBody>
          <a:bodyPr anchor="ctr">
            <a:noAutofit/>
          </a:bodyPr>
          <a:lstStyle>
            <a:lvl1pPr marL="0" indent="0" algn="ctr">
              <a:buNone/>
              <a:defRPr sz="1400" i="1">
                <a:solidFill>
                  <a:srgbClr val="C00000"/>
                </a:solidFill>
              </a:defRPr>
            </a:lvl1pPr>
          </a:lstStyle>
          <a:p>
            <a:pPr lvl="0"/>
            <a:r>
              <a:rPr lang="de-DE"/>
              <a:t>P</a:t>
            </a:r>
            <a:endParaRPr lang="en-US"/>
          </a:p>
        </p:txBody>
      </p:sp>
      <p:sp>
        <p:nvSpPr>
          <p:cNvPr id="70" name="Textplatzhalter 10">
            <a:extLst>
              <a:ext uri="{FF2B5EF4-FFF2-40B4-BE49-F238E27FC236}">
                <a16:creationId xmlns:a16="http://schemas.microsoft.com/office/drawing/2014/main" id="{AB1ABAEB-7714-B685-BEC4-ADC55D2C181A}"/>
              </a:ext>
            </a:extLst>
          </p:cNvPr>
          <p:cNvSpPr>
            <a:spLocks noGrp="1"/>
          </p:cNvSpPr>
          <p:nvPr>
            <p:ph type="body" sz="quarter" idx="50" hasCustomPrompt="1"/>
          </p:nvPr>
        </p:nvSpPr>
        <p:spPr>
          <a:xfrm>
            <a:off x="8957267" y="1575703"/>
            <a:ext cx="531026" cy="198437"/>
          </a:xfrm>
        </p:spPr>
        <p:txBody>
          <a:bodyPr anchor="ctr">
            <a:noAutofit/>
          </a:bodyPr>
          <a:lstStyle>
            <a:lvl1pPr marL="0" indent="0" algn="ctr">
              <a:buNone/>
              <a:defRPr sz="1400" i="1">
                <a:solidFill>
                  <a:srgbClr val="C00000"/>
                </a:solidFill>
              </a:defRPr>
            </a:lvl1pPr>
          </a:lstStyle>
          <a:p>
            <a:pPr lvl="0"/>
            <a:r>
              <a:rPr lang="de-DE"/>
              <a:t>h</a:t>
            </a:r>
            <a:endParaRPr lang="en-US"/>
          </a:p>
        </p:txBody>
      </p:sp>
      <p:sp>
        <p:nvSpPr>
          <p:cNvPr id="71" name="Textplatzhalter 10">
            <a:extLst>
              <a:ext uri="{FF2B5EF4-FFF2-40B4-BE49-F238E27FC236}">
                <a16:creationId xmlns:a16="http://schemas.microsoft.com/office/drawing/2014/main" id="{10D2372B-03CC-C8EE-3447-82BDC4F2BBE8}"/>
              </a:ext>
            </a:extLst>
          </p:cNvPr>
          <p:cNvSpPr>
            <a:spLocks noGrp="1"/>
          </p:cNvSpPr>
          <p:nvPr>
            <p:ph type="body" sz="quarter" idx="51" hasCustomPrompt="1"/>
          </p:nvPr>
        </p:nvSpPr>
        <p:spPr>
          <a:xfrm>
            <a:off x="10358635" y="1575702"/>
            <a:ext cx="926313" cy="198437"/>
          </a:xfrm>
        </p:spPr>
        <p:txBody>
          <a:bodyPr anchor="ctr">
            <a:noAutofit/>
          </a:bodyPr>
          <a:lstStyle>
            <a:lvl1pPr marL="0" indent="0" algn="ctr">
              <a:buNone/>
              <a:defRPr sz="1400" i="1">
                <a:solidFill>
                  <a:srgbClr val="C00000"/>
                </a:solidFill>
              </a:defRPr>
            </a:lvl1pPr>
          </a:lstStyle>
          <a:p>
            <a:pPr lvl="0"/>
            <a:r>
              <a:rPr lang="de-DE"/>
              <a:t>P</a:t>
            </a:r>
            <a:endParaRPr lang="en-US"/>
          </a:p>
        </p:txBody>
      </p:sp>
      <p:sp>
        <p:nvSpPr>
          <p:cNvPr id="72" name="Textplatzhalter 10">
            <a:extLst>
              <a:ext uri="{FF2B5EF4-FFF2-40B4-BE49-F238E27FC236}">
                <a16:creationId xmlns:a16="http://schemas.microsoft.com/office/drawing/2014/main" id="{7BCFC86D-847B-48D5-267F-0FC43FAC85CF}"/>
              </a:ext>
            </a:extLst>
          </p:cNvPr>
          <p:cNvSpPr>
            <a:spLocks noGrp="1"/>
          </p:cNvSpPr>
          <p:nvPr>
            <p:ph type="body" sz="quarter" idx="52" hasCustomPrompt="1"/>
          </p:nvPr>
        </p:nvSpPr>
        <p:spPr>
          <a:xfrm>
            <a:off x="8957267" y="975176"/>
            <a:ext cx="531026" cy="198437"/>
          </a:xfrm>
        </p:spPr>
        <p:txBody>
          <a:bodyPr anchor="ctr">
            <a:noAutofit/>
          </a:bodyPr>
          <a:lstStyle>
            <a:lvl1pPr marL="0" indent="0" algn="ctr">
              <a:buNone/>
              <a:defRPr sz="1400" i="1">
                <a:solidFill>
                  <a:srgbClr val="C00000"/>
                </a:solidFill>
              </a:defRPr>
            </a:lvl1pPr>
          </a:lstStyle>
          <a:p>
            <a:pPr lvl="0"/>
            <a:r>
              <a:rPr lang="de-DE"/>
              <a:t>h</a:t>
            </a:r>
            <a:endParaRPr lang="en-US"/>
          </a:p>
        </p:txBody>
      </p:sp>
      <p:sp>
        <p:nvSpPr>
          <p:cNvPr id="73" name="Textplatzhalter 10">
            <a:extLst>
              <a:ext uri="{FF2B5EF4-FFF2-40B4-BE49-F238E27FC236}">
                <a16:creationId xmlns:a16="http://schemas.microsoft.com/office/drawing/2014/main" id="{52F7F7FC-558A-3C0E-D57B-895D94EF5BFE}"/>
              </a:ext>
            </a:extLst>
          </p:cNvPr>
          <p:cNvSpPr>
            <a:spLocks noGrp="1"/>
          </p:cNvSpPr>
          <p:nvPr>
            <p:ph type="body" sz="quarter" idx="53" hasCustomPrompt="1"/>
          </p:nvPr>
        </p:nvSpPr>
        <p:spPr>
          <a:xfrm>
            <a:off x="10358635" y="975175"/>
            <a:ext cx="926313" cy="198437"/>
          </a:xfrm>
        </p:spPr>
        <p:txBody>
          <a:bodyPr anchor="ctr">
            <a:noAutofit/>
          </a:bodyPr>
          <a:lstStyle>
            <a:lvl1pPr marL="0" indent="0" algn="ctr">
              <a:buNone/>
              <a:defRPr sz="1400" i="1">
                <a:solidFill>
                  <a:srgbClr val="C00000"/>
                </a:solidFill>
              </a:defRPr>
            </a:lvl1pPr>
          </a:lstStyle>
          <a:p>
            <a:pPr lvl="0"/>
            <a:r>
              <a:rPr lang="de-DE"/>
              <a:t>P</a:t>
            </a:r>
            <a:endParaRPr lang="en-US"/>
          </a:p>
        </p:txBody>
      </p:sp>
      <p:sp>
        <p:nvSpPr>
          <p:cNvPr id="74" name="Textplatzhalter 10">
            <a:extLst>
              <a:ext uri="{FF2B5EF4-FFF2-40B4-BE49-F238E27FC236}">
                <a16:creationId xmlns:a16="http://schemas.microsoft.com/office/drawing/2014/main" id="{FBBF0471-EE15-F2EA-D05C-D6854DEDB7C7}"/>
              </a:ext>
            </a:extLst>
          </p:cNvPr>
          <p:cNvSpPr>
            <a:spLocks noGrp="1"/>
          </p:cNvSpPr>
          <p:nvPr>
            <p:ph type="body" sz="quarter" idx="54" hasCustomPrompt="1"/>
          </p:nvPr>
        </p:nvSpPr>
        <p:spPr>
          <a:xfrm>
            <a:off x="8957267" y="1348690"/>
            <a:ext cx="531026" cy="198437"/>
          </a:xfrm>
        </p:spPr>
        <p:txBody>
          <a:bodyPr anchor="ctr">
            <a:noAutofit/>
          </a:bodyPr>
          <a:lstStyle>
            <a:lvl1pPr marL="0" indent="0" algn="ctr">
              <a:buNone/>
              <a:defRPr sz="1400" i="1">
                <a:solidFill>
                  <a:srgbClr val="C00000"/>
                </a:solidFill>
              </a:defRPr>
            </a:lvl1pPr>
          </a:lstStyle>
          <a:p>
            <a:pPr lvl="0"/>
            <a:r>
              <a:rPr lang="de-DE"/>
              <a:t>h</a:t>
            </a:r>
            <a:endParaRPr lang="en-US"/>
          </a:p>
        </p:txBody>
      </p:sp>
      <p:sp>
        <p:nvSpPr>
          <p:cNvPr id="75" name="Textplatzhalter 10">
            <a:extLst>
              <a:ext uri="{FF2B5EF4-FFF2-40B4-BE49-F238E27FC236}">
                <a16:creationId xmlns:a16="http://schemas.microsoft.com/office/drawing/2014/main" id="{8B1968E4-896E-456E-9829-09B04AF15735}"/>
              </a:ext>
            </a:extLst>
          </p:cNvPr>
          <p:cNvSpPr>
            <a:spLocks noGrp="1"/>
          </p:cNvSpPr>
          <p:nvPr>
            <p:ph type="body" sz="quarter" idx="55" hasCustomPrompt="1"/>
          </p:nvPr>
        </p:nvSpPr>
        <p:spPr>
          <a:xfrm>
            <a:off x="10358635" y="1348689"/>
            <a:ext cx="926313" cy="198437"/>
          </a:xfrm>
        </p:spPr>
        <p:txBody>
          <a:bodyPr anchor="ctr">
            <a:noAutofit/>
          </a:bodyPr>
          <a:lstStyle>
            <a:lvl1pPr marL="0" indent="0" algn="ctr">
              <a:buNone/>
              <a:defRPr sz="1400" i="1">
                <a:solidFill>
                  <a:srgbClr val="C00000"/>
                </a:solidFill>
              </a:defRPr>
            </a:lvl1pPr>
          </a:lstStyle>
          <a:p>
            <a:pPr lvl="0"/>
            <a:r>
              <a:rPr lang="de-DE"/>
              <a:t>P</a:t>
            </a:r>
            <a:endParaRPr lang="en-US"/>
          </a:p>
        </p:txBody>
      </p:sp>
      <p:sp>
        <p:nvSpPr>
          <p:cNvPr id="76" name="Textplatzhalter 10">
            <a:extLst>
              <a:ext uri="{FF2B5EF4-FFF2-40B4-BE49-F238E27FC236}">
                <a16:creationId xmlns:a16="http://schemas.microsoft.com/office/drawing/2014/main" id="{D9E1C4A8-7895-595D-CE24-7362EC6D45B5}"/>
              </a:ext>
            </a:extLst>
          </p:cNvPr>
          <p:cNvSpPr>
            <a:spLocks noGrp="1"/>
          </p:cNvSpPr>
          <p:nvPr>
            <p:ph type="body" sz="quarter" idx="56" hasCustomPrompt="1"/>
          </p:nvPr>
        </p:nvSpPr>
        <p:spPr>
          <a:xfrm>
            <a:off x="8957267" y="1802716"/>
            <a:ext cx="531026" cy="198437"/>
          </a:xfrm>
        </p:spPr>
        <p:txBody>
          <a:bodyPr anchor="ctr">
            <a:noAutofit/>
          </a:bodyPr>
          <a:lstStyle>
            <a:lvl1pPr marL="0" indent="0" algn="ctr">
              <a:buNone/>
              <a:defRPr sz="1400" i="1">
                <a:solidFill>
                  <a:srgbClr val="C00000"/>
                </a:solidFill>
              </a:defRPr>
            </a:lvl1pPr>
          </a:lstStyle>
          <a:p>
            <a:pPr lvl="0"/>
            <a:r>
              <a:rPr lang="de-DE"/>
              <a:t>h</a:t>
            </a:r>
            <a:endParaRPr lang="en-US"/>
          </a:p>
        </p:txBody>
      </p:sp>
      <p:sp>
        <p:nvSpPr>
          <p:cNvPr id="77" name="Textplatzhalter 10">
            <a:extLst>
              <a:ext uri="{FF2B5EF4-FFF2-40B4-BE49-F238E27FC236}">
                <a16:creationId xmlns:a16="http://schemas.microsoft.com/office/drawing/2014/main" id="{62125D7B-0521-1E6E-941C-C744F3BC276B}"/>
              </a:ext>
            </a:extLst>
          </p:cNvPr>
          <p:cNvSpPr>
            <a:spLocks noGrp="1"/>
          </p:cNvSpPr>
          <p:nvPr>
            <p:ph type="body" sz="quarter" idx="57" hasCustomPrompt="1"/>
          </p:nvPr>
        </p:nvSpPr>
        <p:spPr>
          <a:xfrm>
            <a:off x="10358635" y="1802715"/>
            <a:ext cx="926313" cy="198437"/>
          </a:xfrm>
        </p:spPr>
        <p:txBody>
          <a:bodyPr anchor="ctr">
            <a:noAutofit/>
          </a:bodyPr>
          <a:lstStyle>
            <a:lvl1pPr marL="0" indent="0" algn="ctr">
              <a:buNone/>
              <a:defRPr sz="1400" i="1">
                <a:solidFill>
                  <a:srgbClr val="C00000"/>
                </a:solidFill>
              </a:defRPr>
            </a:lvl1pPr>
          </a:lstStyle>
          <a:p>
            <a:pPr lvl="0"/>
            <a:r>
              <a:rPr lang="de-DE"/>
              <a:t>P</a:t>
            </a:r>
            <a:endParaRPr lang="en-US"/>
          </a:p>
        </p:txBody>
      </p:sp>
      <p:sp>
        <p:nvSpPr>
          <p:cNvPr id="78" name="Textplatzhalter 10">
            <a:extLst>
              <a:ext uri="{FF2B5EF4-FFF2-40B4-BE49-F238E27FC236}">
                <a16:creationId xmlns:a16="http://schemas.microsoft.com/office/drawing/2014/main" id="{C9945907-B2C3-DF23-9398-87A3695CF868}"/>
              </a:ext>
            </a:extLst>
          </p:cNvPr>
          <p:cNvSpPr>
            <a:spLocks noGrp="1"/>
          </p:cNvSpPr>
          <p:nvPr>
            <p:ph type="body" sz="quarter" idx="58" hasCustomPrompt="1"/>
          </p:nvPr>
        </p:nvSpPr>
        <p:spPr>
          <a:xfrm>
            <a:off x="8957267" y="2029730"/>
            <a:ext cx="531026" cy="198437"/>
          </a:xfrm>
        </p:spPr>
        <p:txBody>
          <a:bodyPr anchor="ctr">
            <a:noAutofit/>
          </a:bodyPr>
          <a:lstStyle>
            <a:lvl1pPr marL="0" indent="0" algn="ctr">
              <a:buNone/>
              <a:defRPr sz="1400" i="1">
                <a:solidFill>
                  <a:srgbClr val="C00000"/>
                </a:solidFill>
              </a:defRPr>
            </a:lvl1pPr>
          </a:lstStyle>
          <a:p>
            <a:pPr lvl="0"/>
            <a:r>
              <a:rPr lang="de-DE"/>
              <a:t>h</a:t>
            </a:r>
            <a:endParaRPr lang="en-US"/>
          </a:p>
        </p:txBody>
      </p:sp>
      <p:sp>
        <p:nvSpPr>
          <p:cNvPr id="79" name="Textplatzhalter 10">
            <a:extLst>
              <a:ext uri="{FF2B5EF4-FFF2-40B4-BE49-F238E27FC236}">
                <a16:creationId xmlns:a16="http://schemas.microsoft.com/office/drawing/2014/main" id="{8B9B673C-E09E-6F40-F71C-64B5A3F827D4}"/>
              </a:ext>
            </a:extLst>
          </p:cNvPr>
          <p:cNvSpPr>
            <a:spLocks noGrp="1"/>
          </p:cNvSpPr>
          <p:nvPr>
            <p:ph type="body" sz="quarter" idx="59" hasCustomPrompt="1"/>
          </p:nvPr>
        </p:nvSpPr>
        <p:spPr>
          <a:xfrm>
            <a:off x="10358635" y="2029729"/>
            <a:ext cx="926313" cy="198437"/>
          </a:xfrm>
        </p:spPr>
        <p:txBody>
          <a:bodyPr anchor="ctr">
            <a:noAutofit/>
          </a:bodyPr>
          <a:lstStyle>
            <a:lvl1pPr marL="0" indent="0" algn="ctr">
              <a:buNone/>
              <a:defRPr sz="1400" i="1">
                <a:solidFill>
                  <a:srgbClr val="C00000"/>
                </a:solidFill>
              </a:defRPr>
            </a:lvl1pPr>
          </a:lstStyle>
          <a:p>
            <a:pPr lvl="0"/>
            <a:r>
              <a:rPr lang="de-DE"/>
              <a:t>P</a:t>
            </a:r>
            <a:endParaRPr lang="en-US"/>
          </a:p>
        </p:txBody>
      </p:sp>
      <p:sp>
        <p:nvSpPr>
          <p:cNvPr id="80" name="Textplatzhalter 10">
            <a:extLst>
              <a:ext uri="{FF2B5EF4-FFF2-40B4-BE49-F238E27FC236}">
                <a16:creationId xmlns:a16="http://schemas.microsoft.com/office/drawing/2014/main" id="{00AA0EFE-6723-30CD-6540-907A7872EC0E}"/>
              </a:ext>
            </a:extLst>
          </p:cNvPr>
          <p:cNvSpPr>
            <a:spLocks noGrp="1"/>
          </p:cNvSpPr>
          <p:nvPr>
            <p:ph type="body" sz="quarter" idx="60" hasCustomPrompt="1"/>
          </p:nvPr>
        </p:nvSpPr>
        <p:spPr>
          <a:xfrm>
            <a:off x="8957267" y="2256743"/>
            <a:ext cx="531026" cy="198437"/>
          </a:xfrm>
        </p:spPr>
        <p:txBody>
          <a:bodyPr anchor="ctr">
            <a:noAutofit/>
          </a:bodyPr>
          <a:lstStyle>
            <a:lvl1pPr marL="0" indent="0" algn="ctr">
              <a:buNone/>
              <a:defRPr sz="1400" i="1">
                <a:solidFill>
                  <a:srgbClr val="C00000"/>
                </a:solidFill>
              </a:defRPr>
            </a:lvl1pPr>
          </a:lstStyle>
          <a:p>
            <a:pPr lvl="0"/>
            <a:r>
              <a:rPr lang="de-DE"/>
              <a:t>h</a:t>
            </a:r>
            <a:endParaRPr lang="en-US"/>
          </a:p>
        </p:txBody>
      </p:sp>
      <p:sp>
        <p:nvSpPr>
          <p:cNvPr id="81" name="Textplatzhalter 10">
            <a:extLst>
              <a:ext uri="{FF2B5EF4-FFF2-40B4-BE49-F238E27FC236}">
                <a16:creationId xmlns:a16="http://schemas.microsoft.com/office/drawing/2014/main" id="{368E57B5-1C5A-DFA9-FB54-46346FCF505B}"/>
              </a:ext>
            </a:extLst>
          </p:cNvPr>
          <p:cNvSpPr>
            <a:spLocks noGrp="1"/>
          </p:cNvSpPr>
          <p:nvPr>
            <p:ph type="body" sz="quarter" idx="61" hasCustomPrompt="1"/>
          </p:nvPr>
        </p:nvSpPr>
        <p:spPr>
          <a:xfrm>
            <a:off x="10358635" y="2256742"/>
            <a:ext cx="926313" cy="198437"/>
          </a:xfrm>
        </p:spPr>
        <p:txBody>
          <a:bodyPr anchor="ctr">
            <a:noAutofit/>
          </a:bodyPr>
          <a:lstStyle>
            <a:lvl1pPr marL="0" indent="0" algn="ctr">
              <a:buNone/>
              <a:defRPr sz="1400" i="1">
                <a:solidFill>
                  <a:srgbClr val="C00000"/>
                </a:solidFill>
              </a:defRPr>
            </a:lvl1pPr>
          </a:lstStyle>
          <a:p>
            <a:pPr lvl="0"/>
            <a:r>
              <a:rPr lang="de-DE"/>
              <a:t>P</a:t>
            </a:r>
            <a:endParaRPr lang="en-US"/>
          </a:p>
        </p:txBody>
      </p:sp>
      <p:sp>
        <p:nvSpPr>
          <p:cNvPr id="82" name="Textplatzhalter 10">
            <a:extLst>
              <a:ext uri="{FF2B5EF4-FFF2-40B4-BE49-F238E27FC236}">
                <a16:creationId xmlns:a16="http://schemas.microsoft.com/office/drawing/2014/main" id="{DFD23BF5-DED0-2767-1160-07F622B59151}"/>
              </a:ext>
            </a:extLst>
          </p:cNvPr>
          <p:cNvSpPr>
            <a:spLocks noGrp="1"/>
          </p:cNvSpPr>
          <p:nvPr>
            <p:ph type="body" sz="quarter" idx="62" hasCustomPrompt="1"/>
          </p:nvPr>
        </p:nvSpPr>
        <p:spPr>
          <a:xfrm>
            <a:off x="8957267" y="2509621"/>
            <a:ext cx="531026" cy="198437"/>
          </a:xfrm>
        </p:spPr>
        <p:txBody>
          <a:bodyPr anchor="ctr">
            <a:noAutofit/>
          </a:bodyPr>
          <a:lstStyle>
            <a:lvl1pPr marL="0" indent="0" algn="ctr">
              <a:buNone/>
              <a:defRPr sz="1400" i="1">
                <a:solidFill>
                  <a:srgbClr val="C00000"/>
                </a:solidFill>
              </a:defRPr>
            </a:lvl1pPr>
          </a:lstStyle>
          <a:p>
            <a:pPr lvl="0"/>
            <a:r>
              <a:rPr lang="de-DE"/>
              <a:t>h</a:t>
            </a:r>
            <a:endParaRPr lang="en-US"/>
          </a:p>
        </p:txBody>
      </p:sp>
      <p:sp>
        <p:nvSpPr>
          <p:cNvPr id="83" name="Textplatzhalter 10">
            <a:extLst>
              <a:ext uri="{FF2B5EF4-FFF2-40B4-BE49-F238E27FC236}">
                <a16:creationId xmlns:a16="http://schemas.microsoft.com/office/drawing/2014/main" id="{33E1F841-20E5-A9D9-92A9-023401FA07D9}"/>
              </a:ext>
            </a:extLst>
          </p:cNvPr>
          <p:cNvSpPr>
            <a:spLocks noGrp="1"/>
          </p:cNvSpPr>
          <p:nvPr>
            <p:ph type="body" sz="quarter" idx="63" hasCustomPrompt="1"/>
          </p:nvPr>
        </p:nvSpPr>
        <p:spPr>
          <a:xfrm>
            <a:off x="10358635" y="2509620"/>
            <a:ext cx="926313" cy="198437"/>
          </a:xfrm>
        </p:spPr>
        <p:txBody>
          <a:bodyPr anchor="ctr">
            <a:noAutofit/>
          </a:bodyPr>
          <a:lstStyle>
            <a:lvl1pPr marL="0" indent="0" algn="ctr">
              <a:buNone/>
              <a:defRPr sz="1400" i="1">
                <a:solidFill>
                  <a:srgbClr val="C00000"/>
                </a:solidFill>
              </a:defRPr>
            </a:lvl1pPr>
          </a:lstStyle>
          <a:p>
            <a:pPr lvl="0"/>
            <a:r>
              <a:rPr lang="de-DE"/>
              <a:t>P</a:t>
            </a:r>
            <a:endParaRPr lang="en-US"/>
          </a:p>
        </p:txBody>
      </p:sp>
      <p:sp>
        <p:nvSpPr>
          <p:cNvPr id="84" name="Textplatzhalter 10">
            <a:extLst>
              <a:ext uri="{FF2B5EF4-FFF2-40B4-BE49-F238E27FC236}">
                <a16:creationId xmlns:a16="http://schemas.microsoft.com/office/drawing/2014/main" id="{268CFFE8-C346-AE13-B497-3E38040710C8}"/>
              </a:ext>
            </a:extLst>
          </p:cNvPr>
          <p:cNvSpPr>
            <a:spLocks noGrp="1"/>
          </p:cNvSpPr>
          <p:nvPr>
            <p:ph type="body" sz="quarter" idx="64" hasCustomPrompt="1"/>
          </p:nvPr>
        </p:nvSpPr>
        <p:spPr>
          <a:xfrm>
            <a:off x="8957267" y="2736635"/>
            <a:ext cx="531026" cy="198437"/>
          </a:xfrm>
        </p:spPr>
        <p:txBody>
          <a:bodyPr anchor="ctr">
            <a:noAutofit/>
          </a:bodyPr>
          <a:lstStyle>
            <a:lvl1pPr marL="0" indent="0" algn="ctr">
              <a:buNone/>
              <a:defRPr sz="1400" i="1">
                <a:solidFill>
                  <a:srgbClr val="C00000"/>
                </a:solidFill>
              </a:defRPr>
            </a:lvl1pPr>
          </a:lstStyle>
          <a:p>
            <a:pPr lvl="0"/>
            <a:r>
              <a:rPr lang="de-DE"/>
              <a:t>h</a:t>
            </a:r>
            <a:endParaRPr lang="en-US"/>
          </a:p>
        </p:txBody>
      </p:sp>
      <p:sp>
        <p:nvSpPr>
          <p:cNvPr id="85" name="Textplatzhalter 10">
            <a:extLst>
              <a:ext uri="{FF2B5EF4-FFF2-40B4-BE49-F238E27FC236}">
                <a16:creationId xmlns:a16="http://schemas.microsoft.com/office/drawing/2014/main" id="{CE9E445E-7806-04CE-04B0-369742CDAC57}"/>
              </a:ext>
            </a:extLst>
          </p:cNvPr>
          <p:cNvSpPr>
            <a:spLocks noGrp="1"/>
          </p:cNvSpPr>
          <p:nvPr>
            <p:ph type="body" sz="quarter" idx="65" hasCustomPrompt="1"/>
          </p:nvPr>
        </p:nvSpPr>
        <p:spPr>
          <a:xfrm>
            <a:off x="10358635" y="2736634"/>
            <a:ext cx="926313" cy="198437"/>
          </a:xfrm>
        </p:spPr>
        <p:txBody>
          <a:bodyPr anchor="ctr">
            <a:noAutofit/>
          </a:bodyPr>
          <a:lstStyle>
            <a:lvl1pPr marL="0" indent="0" algn="ctr">
              <a:buNone/>
              <a:defRPr sz="1400" i="1">
                <a:solidFill>
                  <a:srgbClr val="C00000"/>
                </a:solidFill>
              </a:defRPr>
            </a:lvl1pPr>
          </a:lstStyle>
          <a:p>
            <a:pPr lvl="0"/>
            <a:r>
              <a:rPr lang="de-DE"/>
              <a:t>P</a:t>
            </a:r>
            <a:endParaRPr lang="en-US"/>
          </a:p>
        </p:txBody>
      </p:sp>
      <p:sp>
        <p:nvSpPr>
          <p:cNvPr id="86" name="Textplatzhalter 10">
            <a:extLst>
              <a:ext uri="{FF2B5EF4-FFF2-40B4-BE49-F238E27FC236}">
                <a16:creationId xmlns:a16="http://schemas.microsoft.com/office/drawing/2014/main" id="{0933B36E-0D18-00CE-EBDC-9707580D0BEB}"/>
              </a:ext>
            </a:extLst>
          </p:cNvPr>
          <p:cNvSpPr>
            <a:spLocks noGrp="1"/>
          </p:cNvSpPr>
          <p:nvPr>
            <p:ph type="body" sz="quarter" idx="66" hasCustomPrompt="1"/>
          </p:nvPr>
        </p:nvSpPr>
        <p:spPr>
          <a:xfrm>
            <a:off x="8957267" y="2963648"/>
            <a:ext cx="531026" cy="198437"/>
          </a:xfrm>
        </p:spPr>
        <p:txBody>
          <a:bodyPr anchor="ctr">
            <a:noAutofit/>
          </a:bodyPr>
          <a:lstStyle>
            <a:lvl1pPr marL="0" indent="0" algn="ctr">
              <a:buNone/>
              <a:defRPr sz="1400" i="1">
                <a:solidFill>
                  <a:srgbClr val="C00000"/>
                </a:solidFill>
              </a:defRPr>
            </a:lvl1pPr>
          </a:lstStyle>
          <a:p>
            <a:pPr lvl="0"/>
            <a:r>
              <a:rPr lang="de-DE"/>
              <a:t>h</a:t>
            </a:r>
            <a:endParaRPr lang="en-US"/>
          </a:p>
        </p:txBody>
      </p:sp>
      <p:sp>
        <p:nvSpPr>
          <p:cNvPr id="87" name="Textplatzhalter 10">
            <a:extLst>
              <a:ext uri="{FF2B5EF4-FFF2-40B4-BE49-F238E27FC236}">
                <a16:creationId xmlns:a16="http://schemas.microsoft.com/office/drawing/2014/main" id="{C7ED1B3F-4892-A058-C3C9-8854E62540C2}"/>
              </a:ext>
            </a:extLst>
          </p:cNvPr>
          <p:cNvSpPr>
            <a:spLocks noGrp="1"/>
          </p:cNvSpPr>
          <p:nvPr>
            <p:ph type="body" sz="quarter" idx="67" hasCustomPrompt="1"/>
          </p:nvPr>
        </p:nvSpPr>
        <p:spPr>
          <a:xfrm>
            <a:off x="10358635" y="2963647"/>
            <a:ext cx="926313" cy="198437"/>
          </a:xfrm>
        </p:spPr>
        <p:txBody>
          <a:bodyPr anchor="ctr">
            <a:noAutofit/>
          </a:bodyPr>
          <a:lstStyle>
            <a:lvl1pPr marL="0" indent="0" algn="ctr">
              <a:buNone/>
              <a:defRPr sz="1400" i="1">
                <a:solidFill>
                  <a:srgbClr val="C00000"/>
                </a:solidFill>
              </a:defRPr>
            </a:lvl1pPr>
          </a:lstStyle>
          <a:p>
            <a:pPr lvl="0"/>
            <a:r>
              <a:rPr lang="de-DE"/>
              <a:t>P</a:t>
            </a:r>
            <a:endParaRPr lang="en-US"/>
          </a:p>
        </p:txBody>
      </p:sp>
      <p:sp>
        <p:nvSpPr>
          <p:cNvPr id="88" name="Textplatzhalter 10">
            <a:extLst>
              <a:ext uri="{FF2B5EF4-FFF2-40B4-BE49-F238E27FC236}">
                <a16:creationId xmlns:a16="http://schemas.microsoft.com/office/drawing/2014/main" id="{AE6D0E60-0E7F-4C1C-694C-5726651B552D}"/>
              </a:ext>
            </a:extLst>
          </p:cNvPr>
          <p:cNvSpPr>
            <a:spLocks noGrp="1"/>
          </p:cNvSpPr>
          <p:nvPr>
            <p:ph type="body" sz="quarter" idx="68" hasCustomPrompt="1"/>
          </p:nvPr>
        </p:nvSpPr>
        <p:spPr>
          <a:xfrm>
            <a:off x="8957267" y="3187013"/>
            <a:ext cx="531026" cy="198437"/>
          </a:xfrm>
        </p:spPr>
        <p:txBody>
          <a:bodyPr anchor="ctr">
            <a:noAutofit/>
          </a:bodyPr>
          <a:lstStyle>
            <a:lvl1pPr marL="0" indent="0" algn="ctr">
              <a:buNone/>
              <a:defRPr sz="1400" i="1">
                <a:solidFill>
                  <a:srgbClr val="C00000"/>
                </a:solidFill>
              </a:defRPr>
            </a:lvl1pPr>
          </a:lstStyle>
          <a:p>
            <a:pPr lvl="0"/>
            <a:r>
              <a:rPr lang="de-DE"/>
              <a:t>h</a:t>
            </a:r>
            <a:endParaRPr lang="en-US"/>
          </a:p>
        </p:txBody>
      </p:sp>
      <p:sp>
        <p:nvSpPr>
          <p:cNvPr id="89" name="Textplatzhalter 10">
            <a:extLst>
              <a:ext uri="{FF2B5EF4-FFF2-40B4-BE49-F238E27FC236}">
                <a16:creationId xmlns:a16="http://schemas.microsoft.com/office/drawing/2014/main" id="{8B277AEB-FF35-1559-3540-30F7CC2B9649}"/>
              </a:ext>
            </a:extLst>
          </p:cNvPr>
          <p:cNvSpPr>
            <a:spLocks noGrp="1"/>
          </p:cNvSpPr>
          <p:nvPr>
            <p:ph type="body" sz="quarter" idx="69" hasCustomPrompt="1"/>
          </p:nvPr>
        </p:nvSpPr>
        <p:spPr>
          <a:xfrm>
            <a:off x="10358635" y="3187012"/>
            <a:ext cx="926313" cy="198437"/>
          </a:xfrm>
        </p:spPr>
        <p:txBody>
          <a:bodyPr anchor="ctr">
            <a:noAutofit/>
          </a:bodyPr>
          <a:lstStyle>
            <a:lvl1pPr marL="0" indent="0" algn="ctr">
              <a:buNone/>
              <a:defRPr sz="1400" i="1">
                <a:solidFill>
                  <a:srgbClr val="C00000"/>
                </a:solidFill>
              </a:defRPr>
            </a:lvl1pPr>
          </a:lstStyle>
          <a:p>
            <a:pPr lvl="0"/>
            <a:r>
              <a:rPr lang="de-DE"/>
              <a:t>P</a:t>
            </a:r>
            <a:endParaRPr lang="en-US"/>
          </a:p>
        </p:txBody>
      </p:sp>
      <p:sp>
        <p:nvSpPr>
          <p:cNvPr id="90" name="Textplatzhalter 10">
            <a:extLst>
              <a:ext uri="{FF2B5EF4-FFF2-40B4-BE49-F238E27FC236}">
                <a16:creationId xmlns:a16="http://schemas.microsoft.com/office/drawing/2014/main" id="{8318F39B-FA53-9E17-C625-9B63EE1C25E9}"/>
              </a:ext>
            </a:extLst>
          </p:cNvPr>
          <p:cNvSpPr>
            <a:spLocks noGrp="1"/>
          </p:cNvSpPr>
          <p:nvPr>
            <p:ph type="body" sz="quarter" idx="70" hasCustomPrompt="1"/>
          </p:nvPr>
        </p:nvSpPr>
        <p:spPr>
          <a:xfrm>
            <a:off x="8957267" y="3414027"/>
            <a:ext cx="531026" cy="198437"/>
          </a:xfrm>
        </p:spPr>
        <p:txBody>
          <a:bodyPr anchor="ctr">
            <a:noAutofit/>
          </a:bodyPr>
          <a:lstStyle>
            <a:lvl1pPr marL="0" indent="0" algn="ctr">
              <a:buNone/>
              <a:defRPr sz="1400" i="1">
                <a:solidFill>
                  <a:srgbClr val="C00000"/>
                </a:solidFill>
              </a:defRPr>
            </a:lvl1pPr>
          </a:lstStyle>
          <a:p>
            <a:pPr lvl="0"/>
            <a:r>
              <a:rPr lang="de-DE"/>
              <a:t>h</a:t>
            </a:r>
            <a:endParaRPr lang="en-US"/>
          </a:p>
        </p:txBody>
      </p:sp>
      <p:sp>
        <p:nvSpPr>
          <p:cNvPr id="91" name="Textplatzhalter 10">
            <a:extLst>
              <a:ext uri="{FF2B5EF4-FFF2-40B4-BE49-F238E27FC236}">
                <a16:creationId xmlns:a16="http://schemas.microsoft.com/office/drawing/2014/main" id="{736AE5DA-DB9E-2035-BBD1-6B8C6E027FCB}"/>
              </a:ext>
            </a:extLst>
          </p:cNvPr>
          <p:cNvSpPr>
            <a:spLocks noGrp="1"/>
          </p:cNvSpPr>
          <p:nvPr>
            <p:ph type="body" sz="quarter" idx="71" hasCustomPrompt="1"/>
          </p:nvPr>
        </p:nvSpPr>
        <p:spPr>
          <a:xfrm>
            <a:off x="10358635" y="3414026"/>
            <a:ext cx="926313" cy="198437"/>
          </a:xfrm>
        </p:spPr>
        <p:txBody>
          <a:bodyPr anchor="ctr">
            <a:noAutofit/>
          </a:bodyPr>
          <a:lstStyle>
            <a:lvl1pPr marL="0" indent="0" algn="ctr">
              <a:buNone/>
              <a:defRPr sz="1400" i="1">
                <a:solidFill>
                  <a:srgbClr val="C00000"/>
                </a:solidFill>
              </a:defRPr>
            </a:lvl1pPr>
          </a:lstStyle>
          <a:p>
            <a:pPr lvl="0"/>
            <a:r>
              <a:rPr lang="de-DE"/>
              <a:t>P</a:t>
            </a:r>
            <a:endParaRPr lang="en-US"/>
          </a:p>
        </p:txBody>
      </p:sp>
      <p:sp>
        <p:nvSpPr>
          <p:cNvPr id="92" name="Textplatzhalter 10">
            <a:extLst>
              <a:ext uri="{FF2B5EF4-FFF2-40B4-BE49-F238E27FC236}">
                <a16:creationId xmlns:a16="http://schemas.microsoft.com/office/drawing/2014/main" id="{6A8CFF93-746F-D613-07FF-4E550E01D954}"/>
              </a:ext>
            </a:extLst>
          </p:cNvPr>
          <p:cNvSpPr>
            <a:spLocks noGrp="1"/>
          </p:cNvSpPr>
          <p:nvPr>
            <p:ph type="body" sz="quarter" idx="72" hasCustomPrompt="1"/>
          </p:nvPr>
        </p:nvSpPr>
        <p:spPr>
          <a:xfrm>
            <a:off x="8957267" y="3641040"/>
            <a:ext cx="531026" cy="198437"/>
          </a:xfrm>
        </p:spPr>
        <p:txBody>
          <a:bodyPr anchor="ctr">
            <a:noAutofit/>
          </a:bodyPr>
          <a:lstStyle>
            <a:lvl1pPr marL="0" indent="0" algn="ctr">
              <a:buNone/>
              <a:defRPr sz="1400" i="1">
                <a:solidFill>
                  <a:srgbClr val="C00000"/>
                </a:solidFill>
              </a:defRPr>
            </a:lvl1pPr>
          </a:lstStyle>
          <a:p>
            <a:pPr lvl="0"/>
            <a:r>
              <a:rPr lang="de-DE"/>
              <a:t>h</a:t>
            </a:r>
            <a:endParaRPr lang="en-US"/>
          </a:p>
        </p:txBody>
      </p:sp>
      <p:sp>
        <p:nvSpPr>
          <p:cNvPr id="93" name="Textplatzhalter 10">
            <a:extLst>
              <a:ext uri="{FF2B5EF4-FFF2-40B4-BE49-F238E27FC236}">
                <a16:creationId xmlns:a16="http://schemas.microsoft.com/office/drawing/2014/main" id="{5FC14128-A345-EFA6-89B6-63025107DD75}"/>
              </a:ext>
            </a:extLst>
          </p:cNvPr>
          <p:cNvSpPr>
            <a:spLocks noGrp="1"/>
          </p:cNvSpPr>
          <p:nvPr>
            <p:ph type="body" sz="quarter" idx="73" hasCustomPrompt="1"/>
          </p:nvPr>
        </p:nvSpPr>
        <p:spPr>
          <a:xfrm>
            <a:off x="10358635" y="3641039"/>
            <a:ext cx="926313" cy="198437"/>
          </a:xfrm>
        </p:spPr>
        <p:txBody>
          <a:bodyPr anchor="ctr">
            <a:noAutofit/>
          </a:bodyPr>
          <a:lstStyle>
            <a:lvl1pPr marL="0" indent="0" algn="ctr">
              <a:buNone/>
              <a:defRPr sz="1400" i="1">
                <a:solidFill>
                  <a:srgbClr val="C00000"/>
                </a:solidFill>
              </a:defRPr>
            </a:lvl1pPr>
          </a:lstStyle>
          <a:p>
            <a:pPr lvl="0"/>
            <a:r>
              <a:rPr lang="de-DE"/>
              <a:t>P</a:t>
            </a:r>
            <a:endParaRPr lang="en-US"/>
          </a:p>
        </p:txBody>
      </p:sp>
      <p:sp>
        <p:nvSpPr>
          <p:cNvPr id="94" name="Textplatzhalter 10">
            <a:extLst>
              <a:ext uri="{FF2B5EF4-FFF2-40B4-BE49-F238E27FC236}">
                <a16:creationId xmlns:a16="http://schemas.microsoft.com/office/drawing/2014/main" id="{675A9065-FF23-73AD-479C-CE7070C41C8E}"/>
              </a:ext>
            </a:extLst>
          </p:cNvPr>
          <p:cNvSpPr>
            <a:spLocks noGrp="1"/>
          </p:cNvSpPr>
          <p:nvPr>
            <p:ph type="body" sz="quarter" idx="74" hasCustomPrompt="1"/>
          </p:nvPr>
        </p:nvSpPr>
        <p:spPr>
          <a:xfrm>
            <a:off x="8957267" y="3892936"/>
            <a:ext cx="531026" cy="198437"/>
          </a:xfrm>
        </p:spPr>
        <p:txBody>
          <a:bodyPr anchor="ctr">
            <a:noAutofit/>
          </a:bodyPr>
          <a:lstStyle>
            <a:lvl1pPr marL="0" indent="0" algn="ctr">
              <a:buNone/>
              <a:defRPr sz="1400" i="1">
                <a:solidFill>
                  <a:srgbClr val="C00000"/>
                </a:solidFill>
              </a:defRPr>
            </a:lvl1pPr>
          </a:lstStyle>
          <a:p>
            <a:pPr lvl="0"/>
            <a:r>
              <a:rPr lang="de-DE"/>
              <a:t>h</a:t>
            </a:r>
            <a:endParaRPr lang="en-US"/>
          </a:p>
        </p:txBody>
      </p:sp>
      <p:sp>
        <p:nvSpPr>
          <p:cNvPr id="95" name="Textplatzhalter 10">
            <a:extLst>
              <a:ext uri="{FF2B5EF4-FFF2-40B4-BE49-F238E27FC236}">
                <a16:creationId xmlns:a16="http://schemas.microsoft.com/office/drawing/2014/main" id="{F1858992-87E2-FC01-DC93-E11659DD4915}"/>
              </a:ext>
            </a:extLst>
          </p:cNvPr>
          <p:cNvSpPr>
            <a:spLocks noGrp="1"/>
          </p:cNvSpPr>
          <p:nvPr>
            <p:ph type="body" sz="quarter" idx="75" hasCustomPrompt="1"/>
          </p:nvPr>
        </p:nvSpPr>
        <p:spPr>
          <a:xfrm>
            <a:off x="10358635" y="3892935"/>
            <a:ext cx="926313" cy="198437"/>
          </a:xfrm>
        </p:spPr>
        <p:txBody>
          <a:bodyPr anchor="ctr">
            <a:noAutofit/>
          </a:bodyPr>
          <a:lstStyle>
            <a:lvl1pPr marL="0" indent="0" algn="ctr">
              <a:buNone/>
              <a:defRPr sz="1400" i="1">
                <a:solidFill>
                  <a:srgbClr val="C00000"/>
                </a:solidFill>
              </a:defRPr>
            </a:lvl1pPr>
          </a:lstStyle>
          <a:p>
            <a:pPr lvl="0"/>
            <a:r>
              <a:rPr lang="de-DE"/>
              <a:t>P</a:t>
            </a:r>
            <a:endParaRPr lang="en-US"/>
          </a:p>
        </p:txBody>
      </p:sp>
      <p:sp>
        <p:nvSpPr>
          <p:cNvPr id="96" name="Textplatzhalter 10">
            <a:extLst>
              <a:ext uri="{FF2B5EF4-FFF2-40B4-BE49-F238E27FC236}">
                <a16:creationId xmlns:a16="http://schemas.microsoft.com/office/drawing/2014/main" id="{2924DEE4-D63E-C611-8CBE-D939B1A8B7F5}"/>
              </a:ext>
            </a:extLst>
          </p:cNvPr>
          <p:cNvSpPr>
            <a:spLocks noGrp="1"/>
          </p:cNvSpPr>
          <p:nvPr>
            <p:ph type="body" sz="quarter" idx="76" hasCustomPrompt="1"/>
          </p:nvPr>
        </p:nvSpPr>
        <p:spPr>
          <a:xfrm>
            <a:off x="8957267" y="4119950"/>
            <a:ext cx="531026" cy="198437"/>
          </a:xfrm>
        </p:spPr>
        <p:txBody>
          <a:bodyPr anchor="ctr">
            <a:noAutofit/>
          </a:bodyPr>
          <a:lstStyle>
            <a:lvl1pPr marL="0" indent="0" algn="ctr">
              <a:buNone/>
              <a:defRPr sz="1400" i="1">
                <a:solidFill>
                  <a:srgbClr val="C00000"/>
                </a:solidFill>
              </a:defRPr>
            </a:lvl1pPr>
          </a:lstStyle>
          <a:p>
            <a:pPr lvl="0"/>
            <a:r>
              <a:rPr lang="de-DE"/>
              <a:t>h</a:t>
            </a:r>
            <a:endParaRPr lang="en-US"/>
          </a:p>
        </p:txBody>
      </p:sp>
      <p:sp>
        <p:nvSpPr>
          <p:cNvPr id="97" name="Textplatzhalter 10">
            <a:extLst>
              <a:ext uri="{FF2B5EF4-FFF2-40B4-BE49-F238E27FC236}">
                <a16:creationId xmlns:a16="http://schemas.microsoft.com/office/drawing/2014/main" id="{AEC5C610-2F73-6F22-FABC-807E5F1EA79C}"/>
              </a:ext>
            </a:extLst>
          </p:cNvPr>
          <p:cNvSpPr>
            <a:spLocks noGrp="1"/>
          </p:cNvSpPr>
          <p:nvPr>
            <p:ph type="body" sz="quarter" idx="77" hasCustomPrompt="1"/>
          </p:nvPr>
        </p:nvSpPr>
        <p:spPr>
          <a:xfrm>
            <a:off x="10358635" y="4119949"/>
            <a:ext cx="926313" cy="198437"/>
          </a:xfrm>
        </p:spPr>
        <p:txBody>
          <a:bodyPr anchor="ctr">
            <a:noAutofit/>
          </a:bodyPr>
          <a:lstStyle>
            <a:lvl1pPr marL="0" indent="0" algn="ctr">
              <a:buNone/>
              <a:defRPr sz="1400" i="1">
                <a:solidFill>
                  <a:srgbClr val="C00000"/>
                </a:solidFill>
              </a:defRPr>
            </a:lvl1pPr>
          </a:lstStyle>
          <a:p>
            <a:pPr lvl="0"/>
            <a:r>
              <a:rPr lang="de-DE"/>
              <a:t>P</a:t>
            </a:r>
            <a:endParaRPr lang="en-US"/>
          </a:p>
        </p:txBody>
      </p:sp>
      <p:sp>
        <p:nvSpPr>
          <p:cNvPr id="98" name="Textplatzhalter 10">
            <a:extLst>
              <a:ext uri="{FF2B5EF4-FFF2-40B4-BE49-F238E27FC236}">
                <a16:creationId xmlns:a16="http://schemas.microsoft.com/office/drawing/2014/main" id="{7DCB0C3D-71A5-4714-0FF9-D560E53D9239}"/>
              </a:ext>
            </a:extLst>
          </p:cNvPr>
          <p:cNvSpPr>
            <a:spLocks noGrp="1"/>
          </p:cNvSpPr>
          <p:nvPr>
            <p:ph type="body" sz="quarter" idx="78" hasCustomPrompt="1"/>
          </p:nvPr>
        </p:nvSpPr>
        <p:spPr>
          <a:xfrm>
            <a:off x="8957267" y="4346963"/>
            <a:ext cx="531026" cy="198437"/>
          </a:xfrm>
        </p:spPr>
        <p:txBody>
          <a:bodyPr anchor="ctr">
            <a:noAutofit/>
          </a:bodyPr>
          <a:lstStyle>
            <a:lvl1pPr marL="0" indent="0" algn="ctr">
              <a:buNone/>
              <a:defRPr sz="1400" i="1">
                <a:solidFill>
                  <a:srgbClr val="C00000"/>
                </a:solidFill>
              </a:defRPr>
            </a:lvl1pPr>
          </a:lstStyle>
          <a:p>
            <a:pPr lvl="0"/>
            <a:r>
              <a:rPr lang="de-DE"/>
              <a:t>h</a:t>
            </a:r>
            <a:endParaRPr lang="en-US"/>
          </a:p>
        </p:txBody>
      </p:sp>
      <p:sp>
        <p:nvSpPr>
          <p:cNvPr id="99" name="Textplatzhalter 10">
            <a:extLst>
              <a:ext uri="{FF2B5EF4-FFF2-40B4-BE49-F238E27FC236}">
                <a16:creationId xmlns:a16="http://schemas.microsoft.com/office/drawing/2014/main" id="{93EC1A5E-904B-B504-9640-76F7E500CD6F}"/>
              </a:ext>
            </a:extLst>
          </p:cNvPr>
          <p:cNvSpPr>
            <a:spLocks noGrp="1"/>
          </p:cNvSpPr>
          <p:nvPr>
            <p:ph type="body" sz="quarter" idx="79" hasCustomPrompt="1"/>
          </p:nvPr>
        </p:nvSpPr>
        <p:spPr>
          <a:xfrm>
            <a:off x="10358635" y="4346962"/>
            <a:ext cx="926313" cy="198437"/>
          </a:xfrm>
        </p:spPr>
        <p:txBody>
          <a:bodyPr anchor="ctr">
            <a:noAutofit/>
          </a:bodyPr>
          <a:lstStyle>
            <a:lvl1pPr marL="0" indent="0" algn="ctr">
              <a:buNone/>
              <a:defRPr sz="1400" i="1">
                <a:solidFill>
                  <a:srgbClr val="C00000"/>
                </a:solidFill>
              </a:defRPr>
            </a:lvl1pPr>
          </a:lstStyle>
          <a:p>
            <a:pPr lvl="0"/>
            <a:r>
              <a:rPr lang="de-DE"/>
              <a:t>P</a:t>
            </a:r>
            <a:endParaRPr lang="en-US"/>
          </a:p>
        </p:txBody>
      </p:sp>
      <p:sp>
        <p:nvSpPr>
          <p:cNvPr id="101" name="Textplatzhalter 10">
            <a:extLst>
              <a:ext uri="{FF2B5EF4-FFF2-40B4-BE49-F238E27FC236}">
                <a16:creationId xmlns:a16="http://schemas.microsoft.com/office/drawing/2014/main" id="{5E2F179A-169D-9FBE-C88B-BDB1668350DD}"/>
              </a:ext>
            </a:extLst>
          </p:cNvPr>
          <p:cNvSpPr>
            <a:spLocks noGrp="1"/>
          </p:cNvSpPr>
          <p:nvPr>
            <p:ph type="body" sz="quarter" idx="80" hasCustomPrompt="1"/>
          </p:nvPr>
        </p:nvSpPr>
        <p:spPr>
          <a:xfrm>
            <a:off x="8949304" y="4570419"/>
            <a:ext cx="531026" cy="198437"/>
          </a:xfrm>
        </p:spPr>
        <p:txBody>
          <a:bodyPr anchor="ctr">
            <a:noAutofit/>
          </a:bodyPr>
          <a:lstStyle>
            <a:lvl1pPr marL="0" indent="0" algn="ctr">
              <a:buNone/>
              <a:defRPr sz="1400" i="1">
                <a:solidFill>
                  <a:srgbClr val="C00000"/>
                </a:solidFill>
              </a:defRPr>
            </a:lvl1pPr>
          </a:lstStyle>
          <a:p>
            <a:pPr lvl="0"/>
            <a:r>
              <a:rPr lang="de-DE"/>
              <a:t>h</a:t>
            </a:r>
            <a:endParaRPr lang="en-US"/>
          </a:p>
        </p:txBody>
      </p:sp>
      <p:sp>
        <p:nvSpPr>
          <p:cNvPr id="102" name="Textplatzhalter 10">
            <a:extLst>
              <a:ext uri="{FF2B5EF4-FFF2-40B4-BE49-F238E27FC236}">
                <a16:creationId xmlns:a16="http://schemas.microsoft.com/office/drawing/2014/main" id="{AFD037FC-8D69-E213-E86F-BB7410D3CCFC}"/>
              </a:ext>
            </a:extLst>
          </p:cNvPr>
          <p:cNvSpPr>
            <a:spLocks noGrp="1"/>
          </p:cNvSpPr>
          <p:nvPr>
            <p:ph type="body" sz="quarter" idx="81" hasCustomPrompt="1"/>
          </p:nvPr>
        </p:nvSpPr>
        <p:spPr>
          <a:xfrm>
            <a:off x="10350672" y="4570418"/>
            <a:ext cx="926313" cy="198437"/>
          </a:xfrm>
        </p:spPr>
        <p:txBody>
          <a:bodyPr anchor="ctr">
            <a:noAutofit/>
          </a:bodyPr>
          <a:lstStyle>
            <a:lvl1pPr marL="0" indent="0" algn="ctr">
              <a:buNone/>
              <a:defRPr sz="1400" i="1">
                <a:solidFill>
                  <a:srgbClr val="C00000"/>
                </a:solidFill>
              </a:defRPr>
            </a:lvl1pPr>
          </a:lstStyle>
          <a:p>
            <a:pPr lvl="0"/>
            <a:r>
              <a:rPr lang="de-DE"/>
              <a:t>P</a:t>
            </a:r>
            <a:endParaRPr lang="en-US"/>
          </a:p>
        </p:txBody>
      </p:sp>
      <p:sp>
        <p:nvSpPr>
          <p:cNvPr id="103" name="Textplatzhalter 10">
            <a:extLst>
              <a:ext uri="{FF2B5EF4-FFF2-40B4-BE49-F238E27FC236}">
                <a16:creationId xmlns:a16="http://schemas.microsoft.com/office/drawing/2014/main" id="{9BD8F8FD-B153-9236-4513-52462BBEA8D6}"/>
              </a:ext>
            </a:extLst>
          </p:cNvPr>
          <p:cNvSpPr>
            <a:spLocks noGrp="1"/>
          </p:cNvSpPr>
          <p:nvPr>
            <p:ph type="body" sz="quarter" idx="82" hasCustomPrompt="1"/>
          </p:nvPr>
        </p:nvSpPr>
        <p:spPr>
          <a:xfrm>
            <a:off x="8957267" y="5311888"/>
            <a:ext cx="531026" cy="198437"/>
          </a:xfrm>
        </p:spPr>
        <p:txBody>
          <a:bodyPr anchor="ctr">
            <a:noAutofit/>
          </a:bodyPr>
          <a:lstStyle>
            <a:lvl1pPr marL="0" indent="0" algn="ctr">
              <a:buNone/>
              <a:defRPr sz="1400" i="1">
                <a:solidFill>
                  <a:srgbClr val="C00000"/>
                </a:solidFill>
              </a:defRPr>
            </a:lvl1pPr>
          </a:lstStyle>
          <a:p>
            <a:pPr lvl="0"/>
            <a:r>
              <a:rPr lang="de-DE"/>
              <a:t>h</a:t>
            </a:r>
            <a:endParaRPr lang="en-US"/>
          </a:p>
        </p:txBody>
      </p:sp>
      <p:sp>
        <p:nvSpPr>
          <p:cNvPr id="104" name="Textplatzhalter 10">
            <a:extLst>
              <a:ext uri="{FF2B5EF4-FFF2-40B4-BE49-F238E27FC236}">
                <a16:creationId xmlns:a16="http://schemas.microsoft.com/office/drawing/2014/main" id="{7E4A59A3-E8B5-E11A-BD44-615173ED09D9}"/>
              </a:ext>
            </a:extLst>
          </p:cNvPr>
          <p:cNvSpPr>
            <a:spLocks noGrp="1"/>
          </p:cNvSpPr>
          <p:nvPr>
            <p:ph type="body" sz="quarter" idx="83" hasCustomPrompt="1"/>
          </p:nvPr>
        </p:nvSpPr>
        <p:spPr>
          <a:xfrm>
            <a:off x="8957267" y="5563784"/>
            <a:ext cx="531026" cy="198437"/>
          </a:xfrm>
        </p:spPr>
        <p:txBody>
          <a:bodyPr anchor="ctr">
            <a:noAutofit/>
          </a:bodyPr>
          <a:lstStyle>
            <a:lvl1pPr marL="0" indent="0" algn="ctr">
              <a:buNone/>
              <a:defRPr sz="1400" i="1">
                <a:solidFill>
                  <a:srgbClr val="C00000"/>
                </a:solidFill>
              </a:defRPr>
            </a:lvl1pPr>
          </a:lstStyle>
          <a:p>
            <a:pPr lvl="0"/>
            <a:r>
              <a:rPr lang="de-DE"/>
              <a:t>h</a:t>
            </a:r>
            <a:endParaRPr lang="en-US"/>
          </a:p>
        </p:txBody>
      </p:sp>
      <p:sp>
        <p:nvSpPr>
          <p:cNvPr id="105" name="Textplatzhalter 10">
            <a:extLst>
              <a:ext uri="{FF2B5EF4-FFF2-40B4-BE49-F238E27FC236}">
                <a16:creationId xmlns:a16="http://schemas.microsoft.com/office/drawing/2014/main" id="{AB55010C-A62B-C6D5-6D46-C15941511665}"/>
              </a:ext>
            </a:extLst>
          </p:cNvPr>
          <p:cNvSpPr>
            <a:spLocks noGrp="1"/>
          </p:cNvSpPr>
          <p:nvPr>
            <p:ph type="body" sz="quarter" idx="84" hasCustomPrompt="1"/>
          </p:nvPr>
        </p:nvSpPr>
        <p:spPr>
          <a:xfrm>
            <a:off x="8957267" y="5790798"/>
            <a:ext cx="531026" cy="198437"/>
          </a:xfrm>
        </p:spPr>
        <p:txBody>
          <a:bodyPr anchor="ctr">
            <a:noAutofit/>
          </a:bodyPr>
          <a:lstStyle>
            <a:lvl1pPr marL="0" indent="0" algn="ctr">
              <a:buNone/>
              <a:defRPr sz="1400" i="1">
                <a:solidFill>
                  <a:srgbClr val="C00000"/>
                </a:solidFill>
              </a:defRPr>
            </a:lvl1pPr>
          </a:lstStyle>
          <a:p>
            <a:pPr lvl="0"/>
            <a:r>
              <a:rPr lang="de-DE"/>
              <a:t>h</a:t>
            </a:r>
            <a:endParaRPr lang="en-US"/>
          </a:p>
        </p:txBody>
      </p:sp>
      <p:sp>
        <p:nvSpPr>
          <p:cNvPr id="106" name="Textplatzhalter 10">
            <a:extLst>
              <a:ext uri="{FF2B5EF4-FFF2-40B4-BE49-F238E27FC236}">
                <a16:creationId xmlns:a16="http://schemas.microsoft.com/office/drawing/2014/main" id="{4788010F-F349-C9F2-3C16-AD3A5CD7A6FF}"/>
              </a:ext>
            </a:extLst>
          </p:cNvPr>
          <p:cNvSpPr>
            <a:spLocks noGrp="1"/>
          </p:cNvSpPr>
          <p:nvPr>
            <p:ph type="body" sz="quarter" idx="85" hasCustomPrompt="1"/>
          </p:nvPr>
        </p:nvSpPr>
        <p:spPr>
          <a:xfrm>
            <a:off x="8957267" y="6017811"/>
            <a:ext cx="531026" cy="198437"/>
          </a:xfrm>
        </p:spPr>
        <p:txBody>
          <a:bodyPr anchor="ctr">
            <a:noAutofit/>
          </a:bodyPr>
          <a:lstStyle>
            <a:lvl1pPr marL="0" indent="0" algn="ctr">
              <a:buNone/>
              <a:defRPr sz="1400" i="1">
                <a:solidFill>
                  <a:srgbClr val="C00000"/>
                </a:solidFill>
              </a:defRPr>
            </a:lvl1pPr>
          </a:lstStyle>
          <a:p>
            <a:pPr lvl="0"/>
            <a:r>
              <a:rPr lang="de-DE"/>
              <a:t>h</a:t>
            </a:r>
            <a:endParaRPr lang="en-US"/>
          </a:p>
        </p:txBody>
      </p:sp>
      <p:sp>
        <p:nvSpPr>
          <p:cNvPr id="107" name="Textplatzhalter 10">
            <a:extLst>
              <a:ext uri="{FF2B5EF4-FFF2-40B4-BE49-F238E27FC236}">
                <a16:creationId xmlns:a16="http://schemas.microsoft.com/office/drawing/2014/main" id="{BE583AB6-BAEC-4F35-802D-14364D0A7820}"/>
              </a:ext>
            </a:extLst>
          </p:cNvPr>
          <p:cNvSpPr>
            <a:spLocks noGrp="1"/>
          </p:cNvSpPr>
          <p:nvPr>
            <p:ph type="body" sz="quarter" idx="86" hasCustomPrompt="1"/>
          </p:nvPr>
        </p:nvSpPr>
        <p:spPr>
          <a:xfrm>
            <a:off x="8949304" y="6241267"/>
            <a:ext cx="531026" cy="198437"/>
          </a:xfrm>
        </p:spPr>
        <p:txBody>
          <a:bodyPr anchor="ctr">
            <a:noAutofit/>
          </a:bodyPr>
          <a:lstStyle>
            <a:lvl1pPr marL="0" indent="0" algn="ctr">
              <a:buNone/>
              <a:defRPr sz="1400" i="1">
                <a:solidFill>
                  <a:srgbClr val="C00000"/>
                </a:solidFill>
              </a:defRPr>
            </a:lvl1pPr>
          </a:lstStyle>
          <a:p>
            <a:pPr lvl="0"/>
            <a:r>
              <a:rPr lang="de-DE"/>
              <a:t>h</a:t>
            </a:r>
            <a:endParaRPr lang="en-US"/>
          </a:p>
        </p:txBody>
      </p:sp>
      <p:sp>
        <p:nvSpPr>
          <p:cNvPr id="108" name="Textplatzhalter 10">
            <a:extLst>
              <a:ext uri="{FF2B5EF4-FFF2-40B4-BE49-F238E27FC236}">
                <a16:creationId xmlns:a16="http://schemas.microsoft.com/office/drawing/2014/main" id="{4296144D-1772-0A41-F080-015B9891B17C}"/>
              </a:ext>
            </a:extLst>
          </p:cNvPr>
          <p:cNvSpPr>
            <a:spLocks noGrp="1"/>
          </p:cNvSpPr>
          <p:nvPr>
            <p:ph type="body" sz="quarter" idx="87" hasCustomPrompt="1"/>
          </p:nvPr>
        </p:nvSpPr>
        <p:spPr>
          <a:xfrm>
            <a:off x="8957267" y="6470036"/>
            <a:ext cx="531026" cy="198437"/>
          </a:xfrm>
        </p:spPr>
        <p:txBody>
          <a:bodyPr anchor="ctr">
            <a:noAutofit/>
          </a:bodyPr>
          <a:lstStyle>
            <a:lvl1pPr marL="0" indent="0" algn="ctr">
              <a:buNone/>
              <a:defRPr sz="1400" i="1">
                <a:solidFill>
                  <a:srgbClr val="C00000"/>
                </a:solidFill>
              </a:defRPr>
            </a:lvl1pPr>
          </a:lstStyle>
          <a:p>
            <a:pPr lvl="0"/>
            <a:r>
              <a:rPr lang="de-DE"/>
              <a:t>h</a:t>
            </a:r>
            <a:endParaRPr lang="en-US"/>
          </a:p>
        </p:txBody>
      </p:sp>
      <p:sp>
        <p:nvSpPr>
          <p:cNvPr id="109" name="Textplatzhalter 10">
            <a:extLst>
              <a:ext uri="{FF2B5EF4-FFF2-40B4-BE49-F238E27FC236}">
                <a16:creationId xmlns:a16="http://schemas.microsoft.com/office/drawing/2014/main" id="{1EC3DAC0-D138-6D3C-F009-342C93715170}"/>
              </a:ext>
            </a:extLst>
          </p:cNvPr>
          <p:cNvSpPr>
            <a:spLocks noGrp="1"/>
          </p:cNvSpPr>
          <p:nvPr>
            <p:ph type="body" sz="quarter" idx="88" hasCustomPrompt="1"/>
          </p:nvPr>
        </p:nvSpPr>
        <p:spPr>
          <a:xfrm>
            <a:off x="6317349" y="5311888"/>
            <a:ext cx="2639918" cy="198437"/>
          </a:xfrm>
        </p:spPr>
        <p:txBody>
          <a:bodyPr anchor="ctr">
            <a:noAutofit/>
          </a:bodyPr>
          <a:lstStyle>
            <a:lvl1pPr marL="0" indent="0" algn="ctr">
              <a:buNone/>
              <a:defRPr sz="1400" i="0">
                <a:solidFill>
                  <a:srgbClr val="C00000"/>
                </a:solidFill>
              </a:defRPr>
            </a:lvl1pPr>
          </a:lstStyle>
          <a:p>
            <a:pPr lvl="0"/>
            <a:r>
              <a:rPr lang="de-DE"/>
              <a:t>Artname</a:t>
            </a:r>
            <a:endParaRPr lang="en-US"/>
          </a:p>
        </p:txBody>
      </p:sp>
      <p:sp>
        <p:nvSpPr>
          <p:cNvPr id="115" name="Textplatzhalter 10">
            <a:extLst>
              <a:ext uri="{FF2B5EF4-FFF2-40B4-BE49-F238E27FC236}">
                <a16:creationId xmlns:a16="http://schemas.microsoft.com/office/drawing/2014/main" id="{501E074E-DB8B-FDD5-A544-71CB51154F7F}"/>
              </a:ext>
            </a:extLst>
          </p:cNvPr>
          <p:cNvSpPr>
            <a:spLocks noGrp="1"/>
          </p:cNvSpPr>
          <p:nvPr>
            <p:ph type="body" sz="quarter" idx="89" hasCustomPrompt="1"/>
          </p:nvPr>
        </p:nvSpPr>
        <p:spPr>
          <a:xfrm>
            <a:off x="6317349" y="5525754"/>
            <a:ext cx="2639918" cy="198437"/>
          </a:xfrm>
        </p:spPr>
        <p:txBody>
          <a:bodyPr anchor="ctr">
            <a:noAutofit/>
          </a:bodyPr>
          <a:lstStyle>
            <a:lvl1pPr marL="0" indent="0" algn="ctr">
              <a:buNone/>
              <a:defRPr sz="1400" i="0">
                <a:solidFill>
                  <a:srgbClr val="C00000"/>
                </a:solidFill>
              </a:defRPr>
            </a:lvl1pPr>
          </a:lstStyle>
          <a:p>
            <a:pPr lvl="0"/>
            <a:r>
              <a:rPr lang="de-DE"/>
              <a:t>Artname</a:t>
            </a:r>
            <a:endParaRPr lang="en-US"/>
          </a:p>
        </p:txBody>
      </p:sp>
      <p:sp>
        <p:nvSpPr>
          <p:cNvPr id="116" name="Textplatzhalter 10">
            <a:extLst>
              <a:ext uri="{FF2B5EF4-FFF2-40B4-BE49-F238E27FC236}">
                <a16:creationId xmlns:a16="http://schemas.microsoft.com/office/drawing/2014/main" id="{05B4C09A-D53D-4F80-9C6A-FDDD6BFF1EF6}"/>
              </a:ext>
            </a:extLst>
          </p:cNvPr>
          <p:cNvSpPr>
            <a:spLocks noGrp="1"/>
          </p:cNvSpPr>
          <p:nvPr>
            <p:ph type="body" sz="quarter" idx="90" hasCustomPrompt="1"/>
          </p:nvPr>
        </p:nvSpPr>
        <p:spPr>
          <a:xfrm>
            <a:off x="6317349" y="5768237"/>
            <a:ext cx="2639918" cy="198437"/>
          </a:xfrm>
        </p:spPr>
        <p:txBody>
          <a:bodyPr anchor="ctr">
            <a:noAutofit/>
          </a:bodyPr>
          <a:lstStyle>
            <a:lvl1pPr marL="0" indent="0" algn="ctr">
              <a:buNone/>
              <a:defRPr sz="1400" i="0">
                <a:solidFill>
                  <a:srgbClr val="C00000"/>
                </a:solidFill>
              </a:defRPr>
            </a:lvl1pPr>
          </a:lstStyle>
          <a:p>
            <a:pPr lvl="0"/>
            <a:r>
              <a:rPr lang="de-DE"/>
              <a:t>Artname</a:t>
            </a:r>
            <a:endParaRPr lang="en-US"/>
          </a:p>
        </p:txBody>
      </p:sp>
      <p:sp>
        <p:nvSpPr>
          <p:cNvPr id="117" name="Textplatzhalter 10">
            <a:extLst>
              <a:ext uri="{FF2B5EF4-FFF2-40B4-BE49-F238E27FC236}">
                <a16:creationId xmlns:a16="http://schemas.microsoft.com/office/drawing/2014/main" id="{C5201626-C056-AFAE-0652-EB8527E424F7}"/>
              </a:ext>
            </a:extLst>
          </p:cNvPr>
          <p:cNvSpPr>
            <a:spLocks noGrp="1"/>
          </p:cNvSpPr>
          <p:nvPr>
            <p:ph type="body" sz="quarter" idx="91" hasCustomPrompt="1"/>
          </p:nvPr>
        </p:nvSpPr>
        <p:spPr>
          <a:xfrm>
            <a:off x="6317349" y="5982103"/>
            <a:ext cx="2639918" cy="198437"/>
          </a:xfrm>
        </p:spPr>
        <p:txBody>
          <a:bodyPr anchor="ctr">
            <a:noAutofit/>
          </a:bodyPr>
          <a:lstStyle>
            <a:lvl1pPr marL="0" indent="0" algn="ctr">
              <a:buNone/>
              <a:defRPr sz="1400" i="0">
                <a:solidFill>
                  <a:srgbClr val="C00000"/>
                </a:solidFill>
              </a:defRPr>
            </a:lvl1pPr>
          </a:lstStyle>
          <a:p>
            <a:pPr lvl="0"/>
            <a:r>
              <a:rPr lang="de-DE"/>
              <a:t>Artname</a:t>
            </a:r>
            <a:endParaRPr lang="en-US"/>
          </a:p>
        </p:txBody>
      </p:sp>
      <p:sp>
        <p:nvSpPr>
          <p:cNvPr id="118" name="Textplatzhalter 10">
            <a:extLst>
              <a:ext uri="{FF2B5EF4-FFF2-40B4-BE49-F238E27FC236}">
                <a16:creationId xmlns:a16="http://schemas.microsoft.com/office/drawing/2014/main" id="{CA858DFF-9C37-D794-3B5B-6AA0BBF24373}"/>
              </a:ext>
            </a:extLst>
          </p:cNvPr>
          <p:cNvSpPr>
            <a:spLocks noGrp="1"/>
          </p:cNvSpPr>
          <p:nvPr>
            <p:ph type="body" sz="quarter" idx="92" hasCustomPrompt="1"/>
          </p:nvPr>
        </p:nvSpPr>
        <p:spPr>
          <a:xfrm>
            <a:off x="6317349" y="6241689"/>
            <a:ext cx="2639918" cy="198437"/>
          </a:xfrm>
        </p:spPr>
        <p:txBody>
          <a:bodyPr anchor="ctr">
            <a:noAutofit/>
          </a:bodyPr>
          <a:lstStyle>
            <a:lvl1pPr marL="0" indent="0" algn="ctr">
              <a:buNone/>
              <a:defRPr sz="1400" i="0">
                <a:solidFill>
                  <a:srgbClr val="C00000"/>
                </a:solidFill>
              </a:defRPr>
            </a:lvl1pPr>
          </a:lstStyle>
          <a:p>
            <a:pPr lvl="0"/>
            <a:r>
              <a:rPr lang="de-DE"/>
              <a:t>Artname</a:t>
            </a:r>
            <a:endParaRPr lang="en-US"/>
          </a:p>
        </p:txBody>
      </p:sp>
      <p:sp>
        <p:nvSpPr>
          <p:cNvPr id="119" name="Textplatzhalter 10">
            <a:extLst>
              <a:ext uri="{FF2B5EF4-FFF2-40B4-BE49-F238E27FC236}">
                <a16:creationId xmlns:a16="http://schemas.microsoft.com/office/drawing/2014/main" id="{20BBE535-3E44-64E3-41A2-1602BB189B1E}"/>
              </a:ext>
            </a:extLst>
          </p:cNvPr>
          <p:cNvSpPr>
            <a:spLocks noGrp="1"/>
          </p:cNvSpPr>
          <p:nvPr>
            <p:ph type="body" sz="quarter" idx="93" hasCustomPrompt="1"/>
          </p:nvPr>
        </p:nvSpPr>
        <p:spPr>
          <a:xfrm>
            <a:off x="6317349" y="6455555"/>
            <a:ext cx="2639918" cy="198437"/>
          </a:xfrm>
        </p:spPr>
        <p:txBody>
          <a:bodyPr anchor="ctr">
            <a:noAutofit/>
          </a:bodyPr>
          <a:lstStyle>
            <a:lvl1pPr marL="0" indent="0" algn="ctr">
              <a:buNone/>
              <a:defRPr sz="1400" i="0">
                <a:solidFill>
                  <a:srgbClr val="C00000"/>
                </a:solidFill>
              </a:defRPr>
            </a:lvl1pPr>
          </a:lstStyle>
          <a:p>
            <a:pPr lvl="0"/>
            <a:r>
              <a:rPr lang="de-DE"/>
              <a:t>Artname</a:t>
            </a:r>
            <a:endParaRPr lang="en-US"/>
          </a:p>
        </p:txBody>
      </p:sp>
      <p:sp>
        <p:nvSpPr>
          <p:cNvPr id="4" name="Textfeld 3">
            <a:extLst>
              <a:ext uri="{FF2B5EF4-FFF2-40B4-BE49-F238E27FC236}">
                <a16:creationId xmlns:a16="http://schemas.microsoft.com/office/drawing/2014/main" id="{9CACBD34-0777-F0EC-EF27-ADEA4AD2EF8E}"/>
              </a:ext>
            </a:extLst>
          </p:cNvPr>
          <p:cNvSpPr txBox="1"/>
          <p:nvPr userDrawn="1"/>
        </p:nvSpPr>
        <p:spPr>
          <a:xfrm>
            <a:off x="11130954" y="0"/>
            <a:ext cx="1061046" cy="523220"/>
          </a:xfrm>
          <a:prstGeom prst="rect">
            <a:avLst/>
          </a:prstGeom>
        </p:spPr>
        <p:style>
          <a:lnRef idx="3">
            <a:schemeClr val="lt1"/>
          </a:lnRef>
          <a:fillRef idx="1">
            <a:schemeClr val="accent2"/>
          </a:fillRef>
          <a:effectRef idx="1">
            <a:schemeClr val="accent2"/>
          </a:effectRef>
          <a:fontRef idx="minor">
            <a:schemeClr val="lt1"/>
          </a:fontRef>
        </p:style>
        <p:txBody>
          <a:bodyPr wrap="square" rtlCol="0">
            <a:spAutoFit/>
          </a:bodyPr>
          <a:lstStyle/>
          <a:p>
            <a:pPr algn="ctr"/>
            <a:r>
              <a:rPr lang="de-DE" sz="2800" noProof="0" dirty="0">
                <a:latin typeface="Euphemia" panose="020B0503040102020104" pitchFamily="34" charset="0"/>
              </a:rPr>
              <a:t>Bio</a:t>
            </a:r>
          </a:p>
        </p:txBody>
      </p:sp>
    </p:spTree>
    <p:extLst>
      <p:ext uri="{BB962C8B-B14F-4D97-AF65-F5344CB8AC3E}">
        <p14:creationId xmlns:p14="http://schemas.microsoft.com/office/powerpoint/2010/main" val="20710511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3_Infotext Saprobien 3">
    <p:spTree>
      <p:nvGrpSpPr>
        <p:cNvPr id="1" name=""/>
        <p:cNvGrpSpPr/>
        <p:nvPr/>
      </p:nvGrpSpPr>
      <p:grpSpPr>
        <a:xfrm>
          <a:off x="0" y="0"/>
          <a:ext cx="0" cy="0"/>
          <a:chOff x="0" y="0"/>
          <a:chExt cx="0" cy="0"/>
        </a:xfrm>
      </p:grpSpPr>
      <p:sp>
        <p:nvSpPr>
          <p:cNvPr id="6" name="Rechteck 5">
            <a:extLst>
              <a:ext uri="{FF2B5EF4-FFF2-40B4-BE49-F238E27FC236}">
                <a16:creationId xmlns:a16="http://schemas.microsoft.com/office/drawing/2014/main" id="{131A9ECA-E86F-6FA1-80B3-76EAB12FC82B}"/>
              </a:ext>
            </a:extLst>
          </p:cNvPr>
          <p:cNvSpPr/>
          <p:nvPr userDrawn="1"/>
        </p:nvSpPr>
        <p:spPr>
          <a:xfrm>
            <a:off x="571500" y="365125"/>
            <a:ext cx="11020425" cy="64928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noProof="0"/>
          </a:p>
        </p:txBody>
      </p:sp>
      <p:sp>
        <p:nvSpPr>
          <p:cNvPr id="2" name="Textfeld 1">
            <a:extLst>
              <a:ext uri="{FF2B5EF4-FFF2-40B4-BE49-F238E27FC236}">
                <a16:creationId xmlns:a16="http://schemas.microsoft.com/office/drawing/2014/main" id="{C58A056C-936B-DB0B-60D9-98376DCE68C6}"/>
              </a:ext>
            </a:extLst>
          </p:cNvPr>
          <p:cNvSpPr txBox="1"/>
          <p:nvPr userDrawn="1"/>
        </p:nvSpPr>
        <p:spPr>
          <a:xfrm>
            <a:off x="860123" y="1582341"/>
            <a:ext cx="8026701" cy="1477328"/>
          </a:xfrm>
          <a:prstGeom prst="rect">
            <a:avLst/>
          </a:prstGeom>
          <a:noFill/>
        </p:spPr>
        <p:txBody>
          <a:bodyPr wrap="square" rtlCol="0">
            <a:spAutoFit/>
          </a:bodyPr>
          <a:lstStyle/>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v"/>
              <a:tabLst/>
              <a:defRPr/>
            </a:pPr>
            <a:r>
              <a:rPr kumimoji="0" lang="de-DE" sz="1800" b="1" i="0" u="none" strike="noStrike" kern="1200" cap="none" spc="0" normalizeH="0" baseline="0" noProof="0" dirty="0">
                <a:ln>
                  <a:noFill/>
                </a:ln>
                <a:solidFill>
                  <a:prstClr val="black"/>
                </a:solidFill>
                <a:effectLst/>
                <a:uLnTx/>
                <a:uFillTx/>
                <a:latin typeface="Euphemia" panose="020B0503040102020104" pitchFamily="34" charset="0"/>
                <a:ea typeface="+mn-ea"/>
                <a:cs typeface="+mn-cs"/>
              </a:rPr>
              <a:t>P = h * s in rechte Spalte eintragen</a:t>
            </a: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v"/>
              <a:tabLst/>
              <a:defRPr/>
            </a:pPr>
            <a:r>
              <a:rPr kumimoji="0" lang="de-DE" sz="1800" b="1" i="0" u="none" strike="noStrike" kern="1200" cap="none" spc="0" normalizeH="0" baseline="0" noProof="0" dirty="0">
                <a:ln>
                  <a:noFill/>
                </a:ln>
                <a:solidFill>
                  <a:prstClr val="black"/>
                </a:solidFill>
                <a:effectLst/>
                <a:uLnTx/>
                <a:uFillTx/>
                <a:latin typeface="Euphemia" panose="020B0503040102020104" pitchFamily="34" charset="0"/>
                <a:ea typeface="+mn-ea"/>
                <a:cs typeface="+mn-cs"/>
              </a:rPr>
              <a:t>alle Häufigkeiten (h) zur Gesamthäufigkeit addieren und eintragen</a:t>
            </a: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v"/>
              <a:tabLst/>
              <a:defRPr/>
            </a:pPr>
            <a:r>
              <a:rPr kumimoji="0" lang="de-DE" sz="1800" b="1" i="0" u="none" strike="noStrike" kern="1200" cap="none" spc="0" normalizeH="0" baseline="0" noProof="0" dirty="0">
                <a:ln>
                  <a:noFill/>
                </a:ln>
                <a:solidFill>
                  <a:prstClr val="black"/>
                </a:solidFill>
                <a:effectLst/>
                <a:uLnTx/>
                <a:uFillTx/>
                <a:latin typeface="Euphemia" panose="020B0503040102020104" pitchFamily="34" charset="0"/>
                <a:ea typeface="+mn-ea"/>
                <a:cs typeface="+mn-cs"/>
              </a:rPr>
              <a:t>alle Produkte (P) zur Gesamtsumme addieren und eintragen</a:t>
            </a: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v"/>
              <a:tabLst/>
              <a:defRPr/>
            </a:pPr>
            <a:r>
              <a:rPr kumimoji="0" lang="de-DE" sz="1800" b="1" i="0" u="none" strike="noStrike" kern="1200" cap="none" spc="0" normalizeH="0" baseline="0" noProof="0" dirty="0">
                <a:ln>
                  <a:noFill/>
                </a:ln>
                <a:solidFill>
                  <a:prstClr val="black"/>
                </a:solidFill>
                <a:effectLst/>
                <a:uLnTx/>
                <a:uFillTx/>
                <a:latin typeface="Euphemia" panose="020B0503040102020104" pitchFamily="34" charset="0"/>
                <a:ea typeface="+mn-ea"/>
                <a:cs typeface="+mn-cs"/>
              </a:rPr>
              <a:t>Gesamtsumme durch Gesamthäufigkeit teilen und Ergebnis eintragen</a:t>
            </a: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v"/>
              <a:tabLst/>
              <a:defRPr/>
            </a:pPr>
            <a:r>
              <a:rPr kumimoji="0" lang="de-DE" sz="1800" b="1" i="0" u="none" strike="noStrike" kern="1200" cap="none" spc="0" normalizeH="0" baseline="0" noProof="0" dirty="0">
                <a:ln>
                  <a:noFill/>
                </a:ln>
                <a:solidFill>
                  <a:prstClr val="black"/>
                </a:solidFill>
                <a:effectLst/>
                <a:uLnTx/>
                <a:uFillTx/>
                <a:latin typeface="Euphemia" panose="020B0503040102020104" pitchFamily="34" charset="0"/>
                <a:ea typeface="+mn-ea"/>
                <a:cs typeface="+mn-cs"/>
              </a:rPr>
              <a:t>Wert mit Tabelle vergleichen</a:t>
            </a:r>
          </a:p>
        </p:txBody>
      </p:sp>
      <p:sp>
        <p:nvSpPr>
          <p:cNvPr id="8" name="Textfeld 7">
            <a:extLst>
              <a:ext uri="{FF2B5EF4-FFF2-40B4-BE49-F238E27FC236}">
                <a16:creationId xmlns:a16="http://schemas.microsoft.com/office/drawing/2014/main" id="{E74A2F2A-C487-78B7-F817-13FDE5E11095}"/>
              </a:ext>
            </a:extLst>
          </p:cNvPr>
          <p:cNvSpPr txBox="1"/>
          <p:nvPr userDrawn="1"/>
        </p:nvSpPr>
        <p:spPr>
          <a:xfrm>
            <a:off x="1061046" y="560718"/>
            <a:ext cx="8850701" cy="64633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0" lang="de-DE" sz="3600" b="1" i="0" u="none" strike="noStrike" kern="1200" cap="none" spc="0" normalizeH="0" baseline="0" noProof="0">
                <a:ln>
                  <a:noFill/>
                </a:ln>
                <a:solidFill>
                  <a:prstClr val="black"/>
                </a:solidFill>
                <a:effectLst/>
                <a:uLnTx/>
                <a:uFillTx/>
                <a:latin typeface="Euphemia" panose="020B0503040102020104" pitchFamily="34" charset="0"/>
                <a:ea typeface="+mn-ea"/>
                <a:cs typeface="+mn-cs"/>
              </a:rPr>
              <a:t>Berechnung des </a:t>
            </a:r>
            <a:r>
              <a:rPr kumimoji="0" lang="de-DE" sz="3600" b="1" i="0" u="none" strike="noStrike" kern="1200" cap="none" spc="0" normalizeH="0" baseline="0" noProof="0" err="1">
                <a:ln>
                  <a:noFill/>
                </a:ln>
                <a:solidFill>
                  <a:prstClr val="black"/>
                </a:solidFill>
                <a:effectLst/>
                <a:uLnTx/>
                <a:uFillTx/>
                <a:latin typeface="Euphemia" panose="020B0503040102020104" pitchFamily="34" charset="0"/>
                <a:ea typeface="+mn-ea"/>
                <a:cs typeface="+mn-cs"/>
              </a:rPr>
              <a:t>Saprobienindex</a:t>
            </a:r>
            <a:r>
              <a:rPr kumimoji="0" lang="de-DE" sz="3600" b="1" i="0" u="none" strike="noStrike" kern="1200" cap="none" spc="0" normalizeH="0" baseline="0" noProof="0">
                <a:ln>
                  <a:noFill/>
                </a:ln>
                <a:solidFill>
                  <a:prstClr val="black"/>
                </a:solidFill>
                <a:effectLst/>
                <a:uLnTx/>
                <a:uFillTx/>
                <a:latin typeface="Euphemia" panose="020B0503040102020104" pitchFamily="34" charset="0"/>
                <a:ea typeface="+mn-ea"/>
                <a:cs typeface="+mn-cs"/>
              </a:rPr>
              <a:t>:</a:t>
            </a:r>
          </a:p>
        </p:txBody>
      </p:sp>
      <p:graphicFrame>
        <p:nvGraphicFramePr>
          <p:cNvPr id="11" name="Tabelle 11">
            <a:extLst>
              <a:ext uri="{FF2B5EF4-FFF2-40B4-BE49-F238E27FC236}">
                <a16:creationId xmlns:a16="http://schemas.microsoft.com/office/drawing/2014/main" id="{D0A8E9AF-82F0-FED2-BB16-A9FB40C3EFE6}"/>
              </a:ext>
            </a:extLst>
          </p:cNvPr>
          <p:cNvGraphicFramePr>
            <a:graphicFrameLocks noGrp="1"/>
          </p:cNvGraphicFramePr>
          <p:nvPr userDrawn="1">
            <p:extLst>
              <p:ext uri="{D42A27DB-BD31-4B8C-83A1-F6EECF244321}">
                <p14:modId xmlns:p14="http://schemas.microsoft.com/office/powerpoint/2010/main" val="103033430"/>
              </p:ext>
            </p:extLst>
          </p:nvPr>
        </p:nvGraphicFramePr>
        <p:xfrm>
          <a:off x="1693757" y="4742802"/>
          <a:ext cx="8128002" cy="1554480"/>
        </p:xfrm>
        <a:graphic>
          <a:graphicData uri="http://schemas.openxmlformats.org/drawingml/2006/table">
            <a:tbl>
              <a:tblPr firstRow="1" bandRow="1">
                <a:tableStyleId>{5940675A-B579-460E-94D1-54222C63F5DA}</a:tableStyleId>
              </a:tblPr>
              <a:tblGrid>
                <a:gridCol w="1354667">
                  <a:extLst>
                    <a:ext uri="{9D8B030D-6E8A-4147-A177-3AD203B41FA5}">
                      <a16:colId xmlns:a16="http://schemas.microsoft.com/office/drawing/2014/main" val="1308685809"/>
                    </a:ext>
                  </a:extLst>
                </a:gridCol>
                <a:gridCol w="1354667">
                  <a:extLst>
                    <a:ext uri="{9D8B030D-6E8A-4147-A177-3AD203B41FA5}">
                      <a16:colId xmlns:a16="http://schemas.microsoft.com/office/drawing/2014/main" val="3056957451"/>
                    </a:ext>
                  </a:extLst>
                </a:gridCol>
                <a:gridCol w="1354667">
                  <a:extLst>
                    <a:ext uri="{9D8B030D-6E8A-4147-A177-3AD203B41FA5}">
                      <a16:colId xmlns:a16="http://schemas.microsoft.com/office/drawing/2014/main" val="2567569152"/>
                    </a:ext>
                  </a:extLst>
                </a:gridCol>
                <a:gridCol w="1354667">
                  <a:extLst>
                    <a:ext uri="{9D8B030D-6E8A-4147-A177-3AD203B41FA5}">
                      <a16:colId xmlns:a16="http://schemas.microsoft.com/office/drawing/2014/main" val="1481215116"/>
                    </a:ext>
                  </a:extLst>
                </a:gridCol>
                <a:gridCol w="1354667">
                  <a:extLst>
                    <a:ext uri="{9D8B030D-6E8A-4147-A177-3AD203B41FA5}">
                      <a16:colId xmlns:a16="http://schemas.microsoft.com/office/drawing/2014/main" val="1084541265"/>
                    </a:ext>
                  </a:extLst>
                </a:gridCol>
                <a:gridCol w="1354667">
                  <a:extLst>
                    <a:ext uri="{9D8B030D-6E8A-4147-A177-3AD203B41FA5}">
                      <a16:colId xmlns:a16="http://schemas.microsoft.com/office/drawing/2014/main" val="1403358858"/>
                    </a:ext>
                  </a:extLst>
                </a:gridCol>
              </a:tblGrid>
              <a:tr h="370840">
                <a:tc>
                  <a:txBody>
                    <a:bodyPr/>
                    <a:lstStyle/>
                    <a:p>
                      <a:r>
                        <a:rPr lang="de-DE" b="1" dirty="0"/>
                        <a:t>Saprobien-</a:t>
                      </a:r>
                    </a:p>
                    <a:p>
                      <a:r>
                        <a:rPr lang="de-DE" b="1" dirty="0" err="1"/>
                        <a:t>index</a:t>
                      </a:r>
                      <a:endParaRPr lang="de-DE" b="1" dirty="0"/>
                    </a:p>
                  </a:txBody>
                  <a:tcPr>
                    <a:solidFill>
                      <a:schemeClr val="bg2">
                        <a:lumMod val="90000"/>
                      </a:schemeClr>
                    </a:solidFill>
                  </a:tcPr>
                </a:tc>
                <a:tc>
                  <a:txBody>
                    <a:bodyPr/>
                    <a:lstStyle/>
                    <a:p>
                      <a:r>
                        <a:rPr lang="de-DE" b="0" dirty="0"/>
                        <a:t>1,0 – 1,4</a:t>
                      </a:r>
                    </a:p>
                  </a:txBody>
                  <a:tcPr>
                    <a:solidFill>
                      <a:srgbClr val="00B0F0"/>
                    </a:solidFill>
                  </a:tcPr>
                </a:tc>
                <a:tc>
                  <a:txBody>
                    <a:bodyPr/>
                    <a:lstStyle/>
                    <a:p>
                      <a:r>
                        <a:rPr lang="de-DE" b="0" dirty="0"/>
                        <a:t>1,5 – 2,2</a:t>
                      </a:r>
                    </a:p>
                  </a:txBody>
                  <a:tcPr>
                    <a:solidFill>
                      <a:srgbClr val="92D050"/>
                    </a:solidFill>
                  </a:tcPr>
                </a:tc>
                <a:tc>
                  <a:txBody>
                    <a:bodyPr/>
                    <a:lstStyle/>
                    <a:p>
                      <a:r>
                        <a:rPr lang="de-DE" b="0" dirty="0"/>
                        <a:t>2,3 – 2,6</a:t>
                      </a:r>
                    </a:p>
                  </a:txBody>
                  <a:tcPr>
                    <a:solidFill>
                      <a:srgbClr val="FFFF00"/>
                    </a:solidFill>
                  </a:tcPr>
                </a:tc>
                <a:tc>
                  <a:txBody>
                    <a:bodyPr/>
                    <a:lstStyle/>
                    <a:p>
                      <a:r>
                        <a:rPr lang="de-DE" b="0" dirty="0"/>
                        <a:t>2,7 -3,1</a:t>
                      </a:r>
                    </a:p>
                  </a:txBody>
                  <a:tcPr>
                    <a:solidFill>
                      <a:srgbClr val="FFC000"/>
                    </a:solidFill>
                  </a:tcPr>
                </a:tc>
                <a:tc>
                  <a:txBody>
                    <a:bodyPr/>
                    <a:lstStyle/>
                    <a:p>
                      <a:r>
                        <a:rPr lang="de-DE" b="0" dirty="0"/>
                        <a:t>3,2 – 4,0</a:t>
                      </a:r>
                    </a:p>
                  </a:txBody>
                  <a:tcPr>
                    <a:solidFill>
                      <a:srgbClr val="FF0000"/>
                    </a:solidFill>
                  </a:tcPr>
                </a:tc>
                <a:extLst>
                  <a:ext uri="{0D108BD9-81ED-4DB2-BD59-A6C34878D82A}">
                    <a16:rowId xmlns:a16="http://schemas.microsoft.com/office/drawing/2014/main" val="3231876274"/>
                  </a:ext>
                </a:extLst>
              </a:tr>
              <a:tr h="370840">
                <a:tc>
                  <a:txBody>
                    <a:bodyPr/>
                    <a:lstStyle/>
                    <a:p>
                      <a:r>
                        <a:rPr lang="de-DE" b="1" dirty="0"/>
                        <a:t>Biologische Gewässer-</a:t>
                      </a:r>
                    </a:p>
                    <a:p>
                      <a:r>
                        <a:rPr lang="de-DE" b="1" dirty="0" err="1"/>
                        <a:t>güte</a:t>
                      </a:r>
                      <a:endParaRPr lang="de-DE" b="1" dirty="0"/>
                    </a:p>
                  </a:txBody>
                  <a:tcPr>
                    <a:solidFill>
                      <a:schemeClr val="bg2">
                        <a:lumMod val="90000"/>
                      </a:schemeClr>
                    </a:solidFill>
                  </a:tcPr>
                </a:tc>
                <a:tc>
                  <a:txBody>
                    <a:bodyPr/>
                    <a:lstStyle/>
                    <a:p>
                      <a:r>
                        <a:rPr lang="de-DE" b="1" dirty="0"/>
                        <a:t>1 (sehr gut)</a:t>
                      </a:r>
                    </a:p>
                  </a:txBody>
                  <a:tcPr>
                    <a:solidFill>
                      <a:srgbClr val="00B0F0"/>
                    </a:solidFill>
                  </a:tcPr>
                </a:tc>
                <a:tc>
                  <a:txBody>
                    <a:bodyPr/>
                    <a:lstStyle/>
                    <a:p>
                      <a:r>
                        <a:rPr lang="de-DE" b="1" dirty="0"/>
                        <a:t>2 (gut)</a:t>
                      </a:r>
                    </a:p>
                  </a:txBody>
                  <a:tcPr>
                    <a:solidFill>
                      <a:srgbClr val="92D050"/>
                    </a:solidFill>
                  </a:tcPr>
                </a:tc>
                <a:tc>
                  <a:txBody>
                    <a:bodyPr/>
                    <a:lstStyle/>
                    <a:p>
                      <a:r>
                        <a:rPr lang="de-DE" b="1" dirty="0"/>
                        <a:t>3 (mäßig)</a:t>
                      </a:r>
                    </a:p>
                  </a:txBody>
                  <a:tcPr>
                    <a:solidFill>
                      <a:srgbClr val="FFFF00"/>
                    </a:solidFill>
                  </a:tcPr>
                </a:tc>
                <a:tc>
                  <a:txBody>
                    <a:bodyPr/>
                    <a:lstStyle/>
                    <a:p>
                      <a:r>
                        <a:rPr lang="de-DE" b="1" dirty="0"/>
                        <a:t>4 (</a:t>
                      </a:r>
                      <a:r>
                        <a:rPr lang="de-DE" b="1" dirty="0" err="1"/>
                        <a:t>unbefrie</a:t>
                      </a:r>
                      <a:r>
                        <a:rPr lang="de-DE" b="1" dirty="0"/>
                        <a:t>-</a:t>
                      </a:r>
                    </a:p>
                    <a:p>
                      <a:r>
                        <a:rPr lang="de-DE" b="1" dirty="0" err="1"/>
                        <a:t>digend</a:t>
                      </a:r>
                      <a:r>
                        <a:rPr lang="de-DE" b="1" dirty="0"/>
                        <a:t>)</a:t>
                      </a:r>
                    </a:p>
                  </a:txBody>
                  <a:tcPr>
                    <a:solidFill>
                      <a:srgbClr val="FFC000"/>
                    </a:solidFill>
                  </a:tcPr>
                </a:tc>
                <a:tc>
                  <a:txBody>
                    <a:bodyPr/>
                    <a:lstStyle/>
                    <a:p>
                      <a:r>
                        <a:rPr lang="de-DE" b="1" dirty="0"/>
                        <a:t>5 (schlecht)</a:t>
                      </a:r>
                    </a:p>
                  </a:txBody>
                  <a:tcPr>
                    <a:solidFill>
                      <a:srgbClr val="FF0000"/>
                    </a:solidFill>
                  </a:tcPr>
                </a:tc>
                <a:extLst>
                  <a:ext uri="{0D108BD9-81ED-4DB2-BD59-A6C34878D82A}">
                    <a16:rowId xmlns:a16="http://schemas.microsoft.com/office/drawing/2014/main" val="3029365440"/>
                  </a:ext>
                </a:extLst>
              </a:tr>
            </a:tbl>
          </a:graphicData>
        </a:graphic>
      </p:graphicFrame>
      <p:sp>
        <p:nvSpPr>
          <p:cNvPr id="4" name="Textfeld 3">
            <a:extLst>
              <a:ext uri="{FF2B5EF4-FFF2-40B4-BE49-F238E27FC236}">
                <a16:creationId xmlns:a16="http://schemas.microsoft.com/office/drawing/2014/main" id="{EAE23956-EE56-5005-17C1-93743F7C676B}"/>
              </a:ext>
            </a:extLst>
          </p:cNvPr>
          <p:cNvSpPr txBox="1"/>
          <p:nvPr userDrawn="1"/>
        </p:nvSpPr>
        <p:spPr>
          <a:xfrm>
            <a:off x="11130954" y="0"/>
            <a:ext cx="1061046" cy="523220"/>
          </a:xfrm>
          <a:prstGeom prst="rect">
            <a:avLst/>
          </a:prstGeom>
        </p:spPr>
        <p:style>
          <a:lnRef idx="3">
            <a:schemeClr val="lt1"/>
          </a:lnRef>
          <a:fillRef idx="1">
            <a:schemeClr val="accent2"/>
          </a:fillRef>
          <a:effectRef idx="1">
            <a:schemeClr val="accent2"/>
          </a:effectRef>
          <a:fontRef idx="minor">
            <a:schemeClr val="lt1"/>
          </a:fontRef>
        </p:style>
        <p:txBody>
          <a:bodyPr wrap="square" rtlCol="0">
            <a:spAutoFit/>
          </a:bodyPr>
          <a:lstStyle/>
          <a:p>
            <a:pPr algn="ctr"/>
            <a:r>
              <a:rPr lang="de-DE" sz="2800" noProof="0" dirty="0">
                <a:latin typeface="Euphemia" panose="020B0503040102020104" pitchFamily="34" charset="0"/>
              </a:rPr>
              <a:t>Bio</a:t>
            </a:r>
          </a:p>
        </p:txBody>
      </p:sp>
      <p:graphicFrame>
        <p:nvGraphicFramePr>
          <p:cNvPr id="3" name="Tabelle 2">
            <a:extLst>
              <a:ext uri="{FF2B5EF4-FFF2-40B4-BE49-F238E27FC236}">
                <a16:creationId xmlns:a16="http://schemas.microsoft.com/office/drawing/2014/main" id="{200F7BA2-F0B9-CD47-1B20-C5D3ACBCBF96}"/>
              </a:ext>
            </a:extLst>
          </p:cNvPr>
          <p:cNvGraphicFramePr>
            <a:graphicFrameLocks noGrp="1"/>
          </p:cNvGraphicFramePr>
          <p:nvPr userDrawn="1">
            <p:extLst>
              <p:ext uri="{D42A27DB-BD31-4B8C-83A1-F6EECF244321}">
                <p14:modId xmlns:p14="http://schemas.microsoft.com/office/powerpoint/2010/main" val="1705794789"/>
              </p:ext>
            </p:extLst>
          </p:nvPr>
        </p:nvGraphicFramePr>
        <p:xfrm>
          <a:off x="1693757" y="3765878"/>
          <a:ext cx="4540611" cy="533292"/>
        </p:xfrm>
        <a:graphic>
          <a:graphicData uri="http://schemas.openxmlformats.org/drawingml/2006/table">
            <a:tbl>
              <a:tblPr firstRow="1" firstCol="1" bandRow="1">
                <a:tableStyleId>{8799B23B-EC83-4686-B30A-512413B5E67A}</a:tableStyleId>
              </a:tblPr>
              <a:tblGrid>
                <a:gridCol w="1592455">
                  <a:extLst>
                    <a:ext uri="{9D8B030D-6E8A-4147-A177-3AD203B41FA5}">
                      <a16:colId xmlns:a16="http://schemas.microsoft.com/office/drawing/2014/main" val="566817457"/>
                    </a:ext>
                  </a:extLst>
                </a:gridCol>
                <a:gridCol w="1474078">
                  <a:extLst>
                    <a:ext uri="{9D8B030D-6E8A-4147-A177-3AD203B41FA5}">
                      <a16:colId xmlns:a16="http://schemas.microsoft.com/office/drawing/2014/main" val="3244572947"/>
                    </a:ext>
                  </a:extLst>
                </a:gridCol>
                <a:gridCol w="1474078">
                  <a:extLst>
                    <a:ext uri="{9D8B030D-6E8A-4147-A177-3AD203B41FA5}">
                      <a16:colId xmlns:a16="http://schemas.microsoft.com/office/drawing/2014/main" val="2666928751"/>
                    </a:ext>
                  </a:extLst>
                </a:gridCol>
              </a:tblGrid>
              <a:tr h="277260">
                <a:tc>
                  <a:txBody>
                    <a:bodyPr/>
                    <a:lstStyle/>
                    <a:p>
                      <a:pPr algn="ctr">
                        <a:lnSpc>
                          <a:spcPct val="120000"/>
                        </a:lnSpc>
                      </a:pPr>
                      <a:r>
                        <a:rPr lang="de-DE" sz="1400" dirty="0">
                          <a:ln>
                            <a:noFill/>
                          </a:ln>
                          <a:effectLst/>
                        </a:rPr>
                        <a:t>Gesamtsumme  /</a:t>
                      </a:r>
                      <a:endParaRPr lang="de-DE" sz="1400" b="0"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txBody>
                  <a:tcPr marL="0" marR="0" marT="0"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400" dirty="0">
                          <a:ln>
                            <a:noFill/>
                          </a:ln>
                          <a:effectLst/>
                        </a:rPr>
                        <a:t>Gesamthäufigkeit =</a:t>
                      </a:r>
                      <a:endParaRPr lang="de-DE" sz="1400" b="0"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txBody>
                  <a:tcPr marL="0" marR="0" marT="0" marB="0" anchor="ctr"/>
                </a:tc>
                <a:tc>
                  <a:txBody>
                    <a:bodyPr/>
                    <a:lstStyle/>
                    <a:p>
                      <a:pPr algn="ctr"/>
                      <a:r>
                        <a:rPr lang="de-DE" sz="1400" dirty="0" err="1">
                          <a:effectLst/>
                        </a:rPr>
                        <a:t>Saprobienindex</a:t>
                      </a:r>
                      <a:endParaRPr lang="de-DE" sz="1400" b="0" dirty="0">
                        <a:effectLst/>
                        <a:latin typeface="Euphemia" panose="020B0503040102020104" pitchFamily="34" charset="0"/>
                        <a:ea typeface="Arial Unicode MS" panose="020B0604020202020204" pitchFamily="34" charset="-128"/>
                      </a:endParaRPr>
                    </a:p>
                  </a:txBody>
                  <a:tcPr marL="0" marR="0" marT="0" marB="0" anchor="ctr"/>
                </a:tc>
                <a:extLst>
                  <a:ext uri="{0D108BD9-81ED-4DB2-BD59-A6C34878D82A}">
                    <a16:rowId xmlns:a16="http://schemas.microsoft.com/office/drawing/2014/main" val="1410742678"/>
                  </a:ext>
                </a:extLst>
              </a:tr>
              <a:tr h="207555">
                <a:tc>
                  <a:txBody>
                    <a:bodyPr/>
                    <a:lstStyle/>
                    <a:p>
                      <a:pPr algn="ctr">
                        <a:lnSpc>
                          <a:spcPct val="120000"/>
                        </a:lnSpc>
                      </a:pPr>
                      <a:endParaRPr lang="de-DE" sz="1400" b="0" dirty="0">
                        <a:ln>
                          <a:noFill/>
                        </a:ln>
                        <a:solidFill>
                          <a:srgbClr val="000000"/>
                        </a:solidFill>
                        <a:effectLst/>
                        <a:latin typeface="Euphemia" panose="020B0503040102020104" pitchFamily="34" charset="0"/>
                        <a:ea typeface="Arial Unicode MS" panose="020B0604020202020204" pitchFamily="34" charset="-128"/>
                        <a:cs typeface="Arial Unicode MS" panose="020B0604020202020204" pitchFamily="34" charset="-128"/>
                      </a:endParaRPr>
                    </a:p>
                  </a:txBody>
                  <a:tcPr marL="0" marR="0" marT="0" marB="0" anchor="ctr"/>
                </a:tc>
                <a:tc>
                  <a:txBody>
                    <a:bodyPr/>
                    <a:lstStyle/>
                    <a:p>
                      <a:pPr algn="ctr"/>
                      <a:endParaRPr lang="de-DE" sz="1400" b="0" dirty="0">
                        <a:effectLst/>
                        <a:latin typeface="Euphemia" panose="020B0503040102020104" pitchFamily="34" charset="0"/>
                        <a:ea typeface="Arial Unicode MS" panose="020B0604020202020204" pitchFamily="34" charset="-128"/>
                      </a:endParaRPr>
                    </a:p>
                  </a:txBody>
                  <a:tcPr marL="0" marR="0" marT="0" marB="0" anchor="ctr"/>
                </a:tc>
                <a:tc>
                  <a:txBody>
                    <a:bodyPr/>
                    <a:lstStyle/>
                    <a:p>
                      <a:pPr algn="ctr"/>
                      <a:endParaRPr lang="de-DE" sz="1400" b="0" dirty="0">
                        <a:effectLst/>
                        <a:latin typeface="Euphemia" panose="020B0503040102020104" pitchFamily="34" charset="0"/>
                        <a:ea typeface="Arial Unicode MS" panose="020B0604020202020204" pitchFamily="34" charset="-128"/>
                      </a:endParaRPr>
                    </a:p>
                  </a:txBody>
                  <a:tcPr marL="0" marR="0" marT="0" marB="0" anchor="ctr"/>
                </a:tc>
                <a:extLst>
                  <a:ext uri="{0D108BD9-81ED-4DB2-BD59-A6C34878D82A}">
                    <a16:rowId xmlns:a16="http://schemas.microsoft.com/office/drawing/2014/main" val="2376642628"/>
                  </a:ext>
                </a:extLst>
              </a:tr>
            </a:tbl>
          </a:graphicData>
        </a:graphic>
      </p:graphicFrame>
    </p:spTree>
    <p:extLst>
      <p:ext uri="{BB962C8B-B14F-4D97-AF65-F5344CB8AC3E}">
        <p14:creationId xmlns:p14="http://schemas.microsoft.com/office/powerpoint/2010/main" val="41118738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Ergebnisse_Saprobienindex">
    <p:spTree>
      <p:nvGrpSpPr>
        <p:cNvPr id="1" name=""/>
        <p:cNvGrpSpPr/>
        <p:nvPr/>
      </p:nvGrpSpPr>
      <p:grpSpPr>
        <a:xfrm>
          <a:off x="0" y="0"/>
          <a:ext cx="0" cy="0"/>
          <a:chOff x="0" y="0"/>
          <a:chExt cx="0" cy="0"/>
        </a:xfrm>
      </p:grpSpPr>
      <p:sp>
        <p:nvSpPr>
          <p:cNvPr id="6" name="Rechteck 5">
            <a:extLst>
              <a:ext uri="{FF2B5EF4-FFF2-40B4-BE49-F238E27FC236}">
                <a16:creationId xmlns:a16="http://schemas.microsoft.com/office/drawing/2014/main" id="{131A9ECA-E86F-6FA1-80B3-76EAB12FC82B}"/>
              </a:ext>
            </a:extLst>
          </p:cNvPr>
          <p:cNvSpPr/>
          <p:nvPr userDrawn="1"/>
        </p:nvSpPr>
        <p:spPr>
          <a:xfrm>
            <a:off x="571500" y="365125"/>
            <a:ext cx="11020425" cy="64928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noProof="0"/>
          </a:p>
        </p:txBody>
      </p:sp>
      <p:sp>
        <p:nvSpPr>
          <p:cNvPr id="8" name="Textfeld 7">
            <a:extLst>
              <a:ext uri="{FF2B5EF4-FFF2-40B4-BE49-F238E27FC236}">
                <a16:creationId xmlns:a16="http://schemas.microsoft.com/office/drawing/2014/main" id="{E74A2F2A-C487-78B7-F817-13FDE5E11095}"/>
              </a:ext>
            </a:extLst>
          </p:cNvPr>
          <p:cNvSpPr txBox="1"/>
          <p:nvPr userDrawn="1"/>
        </p:nvSpPr>
        <p:spPr>
          <a:xfrm>
            <a:off x="1061046" y="560718"/>
            <a:ext cx="9428675" cy="64633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0" lang="de-DE" sz="3600" b="1" i="0" u="none" strike="noStrike" kern="1200" cap="none" spc="0" normalizeH="0" baseline="0" noProof="0">
                <a:ln>
                  <a:noFill/>
                </a:ln>
                <a:solidFill>
                  <a:prstClr val="black"/>
                </a:solidFill>
                <a:effectLst/>
                <a:uLnTx/>
                <a:uFillTx/>
                <a:latin typeface="Euphemia" panose="020B0503040102020104" pitchFamily="34" charset="0"/>
                <a:ea typeface="+mn-ea"/>
                <a:cs typeface="+mn-cs"/>
              </a:rPr>
              <a:t>Ergebnisse: Berechnung des </a:t>
            </a:r>
            <a:r>
              <a:rPr kumimoji="0" lang="de-DE" sz="3600" b="1" i="0" u="none" strike="noStrike" kern="1200" cap="none" spc="0" normalizeH="0" baseline="0" noProof="0" err="1">
                <a:ln>
                  <a:noFill/>
                </a:ln>
                <a:solidFill>
                  <a:prstClr val="black"/>
                </a:solidFill>
                <a:effectLst/>
                <a:uLnTx/>
                <a:uFillTx/>
                <a:latin typeface="Euphemia" panose="020B0503040102020104" pitchFamily="34" charset="0"/>
                <a:ea typeface="+mn-ea"/>
                <a:cs typeface="+mn-cs"/>
              </a:rPr>
              <a:t>Saprobienindex</a:t>
            </a:r>
            <a:endParaRPr kumimoji="0" lang="de-DE" sz="3600" b="1" i="0" u="none" strike="noStrike" kern="1200" cap="none" spc="0" normalizeH="0" baseline="0" noProof="0">
              <a:ln>
                <a:noFill/>
              </a:ln>
              <a:solidFill>
                <a:prstClr val="black"/>
              </a:solidFill>
              <a:effectLst/>
              <a:uLnTx/>
              <a:uFillTx/>
              <a:latin typeface="Euphemia" panose="020B0503040102020104" pitchFamily="34" charset="0"/>
              <a:ea typeface="+mn-ea"/>
              <a:cs typeface="+mn-cs"/>
            </a:endParaRPr>
          </a:p>
        </p:txBody>
      </p:sp>
      <p:sp>
        <p:nvSpPr>
          <p:cNvPr id="2" name="Textfeld 1">
            <a:extLst>
              <a:ext uri="{FF2B5EF4-FFF2-40B4-BE49-F238E27FC236}">
                <a16:creationId xmlns:a16="http://schemas.microsoft.com/office/drawing/2014/main" id="{3E82361A-7960-CCED-5F61-E96C7F8886A5}"/>
              </a:ext>
            </a:extLst>
          </p:cNvPr>
          <p:cNvSpPr txBox="1"/>
          <p:nvPr userDrawn="1"/>
        </p:nvSpPr>
        <p:spPr>
          <a:xfrm>
            <a:off x="1061046" y="1572174"/>
            <a:ext cx="10530879" cy="452431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endParaRPr kumimoji="0" lang="de-DE" sz="1800" b="1" i="0" u="none" strike="noStrike" kern="1200" cap="none" spc="0" normalizeH="0" baseline="0" noProof="0" dirty="0">
              <a:ln>
                <a:noFill/>
              </a:ln>
              <a:solidFill>
                <a:prstClr val="black"/>
              </a:solidFill>
              <a:effectLst/>
              <a:uLnTx/>
              <a:uFillTx/>
              <a:latin typeface="Euphemia" panose="020B05030401020201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0" lang="de-DE" sz="1800" b="1" i="0" u="none" strike="noStrike" kern="1200" cap="none" spc="0" normalizeH="0" baseline="0" noProof="0" dirty="0">
                <a:ln>
                  <a:noFill/>
                </a:ln>
                <a:solidFill>
                  <a:prstClr val="black"/>
                </a:solidFill>
                <a:effectLst/>
                <a:uLnTx/>
                <a:uFillTx/>
                <a:latin typeface="Euphemia" panose="020B0503040102020104" pitchFamily="34" charset="0"/>
                <a:ea typeface="+mn-ea"/>
                <a:cs typeface="+mn-cs"/>
              </a:rPr>
              <a:t>Der </a:t>
            </a:r>
            <a:r>
              <a:rPr kumimoji="0" lang="de-DE" sz="1800" b="1" i="0" u="none" strike="noStrike" kern="1200" cap="none" spc="0" normalizeH="0" baseline="0" noProof="0" dirty="0" err="1">
                <a:ln>
                  <a:noFill/>
                </a:ln>
                <a:solidFill>
                  <a:prstClr val="black"/>
                </a:solidFill>
                <a:effectLst/>
                <a:uLnTx/>
                <a:uFillTx/>
                <a:latin typeface="Euphemia" panose="020B0503040102020104" pitchFamily="34" charset="0"/>
                <a:ea typeface="+mn-ea"/>
                <a:cs typeface="+mn-cs"/>
              </a:rPr>
              <a:t>Saprobienindex</a:t>
            </a:r>
            <a:r>
              <a:rPr kumimoji="0" lang="de-DE" sz="1800" b="1" i="0" u="none" strike="noStrike" kern="1200" cap="none" spc="0" normalizeH="0" baseline="0" noProof="0" dirty="0">
                <a:ln>
                  <a:noFill/>
                </a:ln>
                <a:solidFill>
                  <a:prstClr val="black"/>
                </a:solidFill>
                <a:effectLst/>
                <a:uLnTx/>
                <a:uFillTx/>
                <a:latin typeface="Euphemia" panose="020B0503040102020104" pitchFamily="34" charset="0"/>
                <a:ea typeface="+mn-ea"/>
                <a:cs typeface="+mn-cs"/>
              </a:rPr>
              <a:t> beträgt                                .</a:t>
            </a:r>
          </a:p>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endParaRPr kumimoji="0" lang="de-DE" sz="1800" b="1" i="0" u="none" strike="noStrike" kern="1200" cap="none" spc="0" normalizeH="0" baseline="0" noProof="0" dirty="0">
              <a:ln>
                <a:noFill/>
              </a:ln>
              <a:solidFill>
                <a:prstClr val="black"/>
              </a:solidFill>
              <a:effectLst/>
              <a:uLnTx/>
              <a:uFillTx/>
              <a:latin typeface="Euphemia" panose="020B05030401020201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0" lang="de-DE" sz="1800" b="1" i="0" u="none" strike="noStrike" kern="1200" cap="none" spc="0" normalizeH="0" baseline="0" noProof="0" dirty="0">
                <a:ln>
                  <a:noFill/>
                </a:ln>
                <a:solidFill>
                  <a:prstClr val="black"/>
                </a:solidFill>
                <a:effectLst/>
                <a:uLnTx/>
                <a:uFillTx/>
                <a:latin typeface="Euphemia" panose="020B0503040102020104" pitchFamily="34" charset="0"/>
                <a:ea typeface="+mn-ea"/>
                <a:cs typeface="+mn-cs"/>
              </a:rPr>
              <a:t>Die biologische Gewässergüte ist somit				                          . 						</a:t>
            </a: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v"/>
              <a:tabLst/>
              <a:defRPr/>
            </a:pPr>
            <a:endParaRPr kumimoji="0" lang="de-DE" sz="1800" b="1" i="0" u="none" strike="noStrike" kern="1200" cap="none" spc="0" normalizeH="0" baseline="0" noProof="0" dirty="0">
              <a:ln>
                <a:noFill/>
              </a:ln>
              <a:solidFill>
                <a:prstClr val="black"/>
              </a:solidFill>
              <a:effectLst/>
              <a:uLnTx/>
              <a:uFillTx/>
              <a:latin typeface="Euphemia" panose="020B0503040102020104" pitchFamily="34" charset="0"/>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v"/>
              <a:tabLst/>
              <a:defRPr/>
            </a:pPr>
            <a:endParaRPr kumimoji="0" lang="de-DE" sz="1800" b="1" i="0" u="none" strike="noStrike" kern="1200" cap="none" spc="0" normalizeH="0" baseline="0" noProof="0" dirty="0">
              <a:ln>
                <a:noFill/>
              </a:ln>
              <a:solidFill>
                <a:prstClr val="black"/>
              </a:solidFill>
              <a:effectLst/>
              <a:uLnTx/>
              <a:uFillTx/>
              <a:latin typeface="Euphemia" panose="020B0503040102020104" pitchFamily="34" charset="0"/>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v"/>
              <a:tabLst/>
              <a:defRPr/>
            </a:pPr>
            <a:endParaRPr kumimoji="0" lang="de-DE" sz="1800" b="1" i="0" u="none" strike="noStrike" kern="1200" cap="none" spc="0" normalizeH="0" baseline="0" noProof="0" dirty="0">
              <a:ln>
                <a:noFill/>
              </a:ln>
              <a:solidFill>
                <a:prstClr val="black"/>
              </a:solidFill>
              <a:effectLst/>
              <a:uLnTx/>
              <a:uFillTx/>
              <a:latin typeface="Euphemia" panose="020B0503040102020104" pitchFamily="34" charset="0"/>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v"/>
              <a:tabLst/>
              <a:defRPr/>
            </a:pPr>
            <a:endParaRPr kumimoji="0" lang="de-DE" sz="1800" b="1" i="0" u="none" strike="noStrike" kern="1200" cap="none" spc="0" normalizeH="0" baseline="0" noProof="0" dirty="0">
              <a:ln>
                <a:noFill/>
              </a:ln>
              <a:solidFill>
                <a:prstClr val="black"/>
              </a:solidFill>
              <a:effectLst/>
              <a:uLnTx/>
              <a:uFillTx/>
              <a:latin typeface="Euphemia" panose="020B0503040102020104" pitchFamily="34" charset="0"/>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v"/>
              <a:tabLst/>
              <a:defRPr/>
            </a:pPr>
            <a:endParaRPr kumimoji="0" lang="de-DE" sz="1800" b="1" i="0" u="none" strike="noStrike" kern="1200" cap="none" spc="0" normalizeH="0" baseline="0" noProof="0" dirty="0">
              <a:ln>
                <a:noFill/>
              </a:ln>
              <a:solidFill>
                <a:prstClr val="black"/>
              </a:solidFill>
              <a:effectLst/>
              <a:uLnTx/>
              <a:uFillTx/>
              <a:latin typeface="Euphemia" panose="020B0503040102020104" pitchFamily="34" charset="0"/>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v"/>
              <a:tabLst/>
              <a:defRPr/>
            </a:pPr>
            <a:endParaRPr kumimoji="0" lang="de-DE" sz="1800" b="1" i="0" u="none" strike="noStrike" kern="1200" cap="none" spc="0" normalizeH="0" baseline="0" noProof="0" dirty="0">
              <a:ln>
                <a:noFill/>
              </a:ln>
              <a:solidFill>
                <a:prstClr val="black"/>
              </a:solidFill>
              <a:effectLst/>
              <a:uLnTx/>
              <a:uFillTx/>
              <a:latin typeface="Euphemia" panose="020B0503040102020104" pitchFamily="34" charset="0"/>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v"/>
              <a:tabLst/>
              <a:defRPr/>
            </a:pPr>
            <a:endParaRPr kumimoji="0" lang="de-DE" sz="1800" b="1" i="0" u="none" strike="noStrike" kern="1200" cap="none" spc="0" normalizeH="0" baseline="0" noProof="0" dirty="0">
              <a:ln>
                <a:noFill/>
              </a:ln>
              <a:solidFill>
                <a:prstClr val="black"/>
              </a:solidFill>
              <a:effectLst/>
              <a:uLnTx/>
              <a:uFillTx/>
              <a:latin typeface="Euphemia" panose="020B05030401020201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endParaRPr kumimoji="0" lang="de-DE" sz="1800" b="1" i="0" u="none" strike="noStrike" kern="1200" cap="none" spc="0" normalizeH="0" baseline="0" noProof="0" dirty="0">
              <a:ln>
                <a:noFill/>
              </a:ln>
              <a:solidFill>
                <a:prstClr val="black"/>
              </a:solidFill>
              <a:effectLst/>
              <a:uLnTx/>
              <a:uFillTx/>
              <a:latin typeface="Euphemia" panose="020B0503040102020104" pitchFamily="34" charset="0"/>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v"/>
              <a:tabLst/>
              <a:defRPr/>
            </a:pPr>
            <a:endParaRPr kumimoji="0" lang="de-DE" sz="1800" b="1" i="0" u="none" strike="noStrike" kern="1200" cap="none" spc="0" normalizeH="0" baseline="0" noProof="0" dirty="0">
              <a:ln>
                <a:noFill/>
              </a:ln>
              <a:solidFill>
                <a:prstClr val="black"/>
              </a:solidFill>
              <a:effectLst/>
              <a:uLnTx/>
              <a:uFillTx/>
              <a:latin typeface="Euphemia" panose="020B0503040102020104" pitchFamily="34" charset="0"/>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v"/>
              <a:tabLst/>
              <a:defRPr/>
            </a:pPr>
            <a:endParaRPr kumimoji="0" lang="de-DE" sz="1800" b="1" i="0" u="none" strike="noStrike" kern="1200" cap="none" spc="0" normalizeH="0" baseline="0" noProof="0" dirty="0">
              <a:ln>
                <a:noFill/>
              </a:ln>
              <a:solidFill>
                <a:prstClr val="black"/>
              </a:solidFill>
              <a:effectLst/>
              <a:uLnTx/>
              <a:uFillTx/>
              <a:latin typeface="Euphemia" panose="020B05030401020201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endParaRPr kumimoji="0" lang="de-DE" sz="1800" b="1" i="0" u="none" strike="noStrike" kern="1200" cap="none" spc="0" normalizeH="0" baseline="0" noProof="0" dirty="0">
              <a:ln>
                <a:noFill/>
              </a:ln>
              <a:solidFill>
                <a:prstClr val="black"/>
              </a:solidFill>
              <a:effectLst/>
              <a:uLnTx/>
              <a:uFillTx/>
              <a:latin typeface="Euphemia" panose="020B0503040102020104" pitchFamily="34" charset="0"/>
              <a:ea typeface="+mn-ea"/>
              <a:cs typeface="+mn-cs"/>
            </a:endParaRPr>
          </a:p>
        </p:txBody>
      </p:sp>
      <p:sp>
        <p:nvSpPr>
          <p:cNvPr id="10" name="Textplatzhalter 9">
            <a:extLst>
              <a:ext uri="{FF2B5EF4-FFF2-40B4-BE49-F238E27FC236}">
                <a16:creationId xmlns:a16="http://schemas.microsoft.com/office/drawing/2014/main" id="{F537E9C4-ED7A-0618-AC46-382AA110012E}"/>
              </a:ext>
            </a:extLst>
          </p:cNvPr>
          <p:cNvSpPr>
            <a:spLocks noGrp="1"/>
          </p:cNvSpPr>
          <p:nvPr>
            <p:ph type="body" sz="quarter" idx="10" hasCustomPrompt="1"/>
          </p:nvPr>
        </p:nvSpPr>
        <p:spPr>
          <a:xfrm>
            <a:off x="4019550" y="1863306"/>
            <a:ext cx="3571695" cy="362309"/>
          </a:xfrm>
        </p:spPr>
        <p:txBody>
          <a:bodyPr>
            <a:noAutofit/>
          </a:bodyPr>
          <a:lstStyle>
            <a:lvl1pPr marL="0" indent="0">
              <a:buNone/>
              <a:defRPr sz="1800"/>
            </a:lvl1pPr>
          </a:lstStyle>
          <a:p>
            <a:pPr lvl="0"/>
            <a:r>
              <a:rPr lang="de-DE"/>
              <a:t>berechneten Wert hier eintragen</a:t>
            </a:r>
          </a:p>
        </p:txBody>
      </p:sp>
      <p:sp>
        <p:nvSpPr>
          <p:cNvPr id="12" name="Textplatzhalter 11">
            <a:extLst>
              <a:ext uri="{FF2B5EF4-FFF2-40B4-BE49-F238E27FC236}">
                <a16:creationId xmlns:a16="http://schemas.microsoft.com/office/drawing/2014/main" id="{005565B4-4703-EA99-F0AB-2D7E98B6A0D6}"/>
              </a:ext>
            </a:extLst>
          </p:cNvPr>
          <p:cNvSpPr>
            <a:spLocks noGrp="1"/>
          </p:cNvSpPr>
          <p:nvPr>
            <p:ph type="body" sz="quarter" idx="11" hasCustomPrompt="1"/>
          </p:nvPr>
        </p:nvSpPr>
        <p:spPr>
          <a:xfrm>
            <a:off x="5290688" y="2402014"/>
            <a:ext cx="6078927" cy="646331"/>
          </a:xfrm>
        </p:spPr>
        <p:txBody>
          <a:bodyPr>
            <a:normAutofit/>
          </a:bodyPr>
          <a:lstStyle>
            <a:lvl1pPr marL="0" indent="0">
              <a:buNone/>
              <a:defRPr sz="1800"/>
            </a:lvl1pPr>
          </a:lstStyle>
          <a:p>
            <a:pPr lvl="0"/>
            <a:r>
              <a:rPr lang="de-DE"/>
              <a:t>sehr gut / gut / mäßig / unbefriedigend / schlecht </a:t>
            </a:r>
          </a:p>
        </p:txBody>
      </p:sp>
      <p:sp>
        <p:nvSpPr>
          <p:cNvPr id="4" name="Textfeld 3">
            <a:extLst>
              <a:ext uri="{FF2B5EF4-FFF2-40B4-BE49-F238E27FC236}">
                <a16:creationId xmlns:a16="http://schemas.microsoft.com/office/drawing/2014/main" id="{CFF3B3CE-9C9E-3CCD-56EE-C9945DD65B83}"/>
              </a:ext>
            </a:extLst>
          </p:cNvPr>
          <p:cNvSpPr txBox="1"/>
          <p:nvPr userDrawn="1"/>
        </p:nvSpPr>
        <p:spPr>
          <a:xfrm>
            <a:off x="11130954" y="0"/>
            <a:ext cx="1061046" cy="523220"/>
          </a:xfrm>
          <a:prstGeom prst="rect">
            <a:avLst/>
          </a:prstGeom>
        </p:spPr>
        <p:style>
          <a:lnRef idx="3">
            <a:schemeClr val="lt1"/>
          </a:lnRef>
          <a:fillRef idx="1">
            <a:schemeClr val="accent2"/>
          </a:fillRef>
          <a:effectRef idx="1">
            <a:schemeClr val="accent2"/>
          </a:effectRef>
          <a:fontRef idx="minor">
            <a:schemeClr val="lt1"/>
          </a:fontRef>
        </p:style>
        <p:txBody>
          <a:bodyPr wrap="square" rtlCol="0">
            <a:spAutoFit/>
          </a:bodyPr>
          <a:lstStyle/>
          <a:p>
            <a:pPr algn="ctr"/>
            <a:r>
              <a:rPr lang="de-DE" sz="2800" noProof="0" dirty="0">
                <a:latin typeface="Euphemia" panose="020B0503040102020104" pitchFamily="34" charset="0"/>
              </a:rPr>
              <a:t>Bio</a:t>
            </a:r>
          </a:p>
        </p:txBody>
      </p:sp>
    </p:spTree>
    <p:extLst>
      <p:ext uri="{BB962C8B-B14F-4D97-AF65-F5344CB8AC3E}">
        <p14:creationId xmlns:p14="http://schemas.microsoft.com/office/powerpoint/2010/main" val="368932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image" Target="../media/image1.jpeg"/><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32">
            <a:lum/>
          </a:blip>
          <a:srcRect/>
          <a:stretch>
            <a:fillRect l="-19000" r="-19000"/>
          </a:stretch>
        </a:blipFill>
        <a:effectLst/>
      </p:bgPr>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04C4F929-4CB8-41B6-F2BA-C2130F6F2A1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Mastertitelformat bearbeiten</a:t>
            </a:r>
            <a:endParaRPr lang="en-US"/>
          </a:p>
        </p:txBody>
      </p:sp>
      <p:sp>
        <p:nvSpPr>
          <p:cNvPr id="3" name="Textplatzhalter 2">
            <a:extLst>
              <a:ext uri="{FF2B5EF4-FFF2-40B4-BE49-F238E27FC236}">
                <a16:creationId xmlns:a16="http://schemas.microsoft.com/office/drawing/2014/main" id="{BCF4E8B6-0180-BB4F-4861-6268B8E8859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a:p>
        </p:txBody>
      </p:sp>
    </p:spTree>
    <p:extLst>
      <p:ext uri="{BB962C8B-B14F-4D97-AF65-F5344CB8AC3E}">
        <p14:creationId xmlns:p14="http://schemas.microsoft.com/office/powerpoint/2010/main" val="614740694"/>
      </p:ext>
    </p:extLst>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80" r:id="rId11"/>
    <p:sldLayoutId id="2147483661" r:id="rId12"/>
    <p:sldLayoutId id="2147483662" r:id="rId13"/>
    <p:sldLayoutId id="2147483663" r:id="rId14"/>
    <p:sldLayoutId id="2147483664" r:id="rId15"/>
    <p:sldLayoutId id="2147483665" r:id="rId16"/>
    <p:sldLayoutId id="2147483666" r:id="rId17"/>
    <p:sldLayoutId id="2147483667" r:id="rId18"/>
    <p:sldLayoutId id="2147483668" r:id="rId19"/>
    <p:sldLayoutId id="2147483669" r:id="rId20"/>
    <p:sldLayoutId id="2147483670" r:id="rId21"/>
    <p:sldLayoutId id="2147483671" r:id="rId22"/>
    <p:sldLayoutId id="2147483672" r:id="rId23"/>
    <p:sldLayoutId id="2147483673" r:id="rId24"/>
    <p:sldLayoutId id="2147483674" r:id="rId25"/>
    <p:sldLayoutId id="2147483675" r:id="rId26"/>
    <p:sldLayoutId id="2147483676" r:id="rId27"/>
    <p:sldLayoutId id="2147483677" r:id="rId28"/>
    <p:sldLayoutId id="2147483678" r:id="rId29"/>
    <p:sldLayoutId id="2147483679" r:id="rId30"/>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Euphemia" panose="020B0503040102020104"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Euphemia" panose="020B0503040102020104"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Euphemia" panose="020B0503040102020104"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Euphemia" panose="020B0503040102020104"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Euphemia" panose="020B0503040102020104"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Euphemia" panose="020B05030401020201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slide" Target="slide13.xml"/><Relationship Id="rId7" Type="http://schemas.openxmlformats.org/officeDocument/2006/relationships/image" Target="../media/image4.png"/><Relationship Id="rId2" Type="http://schemas.openxmlformats.org/officeDocument/2006/relationships/slide" Target="slide3.xml"/><Relationship Id="rId1" Type="http://schemas.openxmlformats.org/officeDocument/2006/relationships/slideLayout" Target="../slideLayouts/slideLayout2.xml"/><Relationship Id="rId6" Type="http://schemas.openxmlformats.org/officeDocument/2006/relationships/image" Target="../media/image3.png"/><Relationship Id="rId5" Type="http://schemas.openxmlformats.org/officeDocument/2006/relationships/image" Target="../media/image2.png"/><Relationship Id="rId10" Type="http://schemas.openxmlformats.org/officeDocument/2006/relationships/image" Target="../media/image60.png"/><Relationship Id="rId4" Type="http://schemas.openxmlformats.org/officeDocument/2006/relationships/slide" Target="slide22.xml"/><Relationship Id="rId9" Type="http://schemas.openxmlformats.org/officeDocument/2006/relationships/image" Target="../media/image6.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platzhalter 6">
            <a:extLst>
              <a:ext uri="{FF2B5EF4-FFF2-40B4-BE49-F238E27FC236}">
                <a16:creationId xmlns:a16="http://schemas.microsoft.com/office/drawing/2014/main" id="{563202A0-9F2C-833F-1930-4BEFDA8A5C95}"/>
              </a:ext>
            </a:extLst>
          </p:cNvPr>
          <p:cNvSpPr>
            <a:spLocks noGrp="1"/>
          </p:cNvSpPr>
          <p:nvPr>
            <p:ph type="body" sz="quarter" idx="10"/>
          </p:nvPr>
        </p:nvSpPr>
        <p:spPr/>
        <p:txBody>
          <a:bodyPr/>
          <a:lstStyle/>
          <a:p>
            <a:endParaRPr lang="en-US"/>
          </a:p>
        </p:txBody>
      </p:sp>
      <p:sp>
        <p:nvSpPr>
          <p:cNvPr id="8" name="Textplatzhalter 7">
            <a:extLst>
              <a:ext uri="{FF2B5EF4-FFF2-40B4-BE49-F238E27FC236}">
                <a16:creationId xmlns:a16="http://schemas.microsoft.com/office/drawing/2014/main" id="{49C1A502-1F49-6758-835C-5A9A706EE9EF}"/>
              </a:ext>
            </a:extLst>
          </p:cNvPr>
          <p:cNvSpPr>
            <a:spLocks noGrp="1"/>
          </p:cNvSpPr>
          <p:nvPr>
            <p:ph type="body" sz="quarter" idx="11"/>
          </p:nvPr>
        </p:nvSpPr>
        <p:spPr/>
        <p:txBody>
          <a:bodyPr/>
          <a:lstStyle/>
          <a:p>
            <a:endParaRPr lang="en-US"/>
          </a:p>
        </p:txBody>
      </p:sp>
    </p:spTree>
    <p:extLst>
      <p:ext uri="{BB962C8B-B14F-4D97-AF65-F5344CB8AC3E}">
        <p14:creationId xmlns:p14="http://schemas.microsoft.com/office/powerpoint/2010/main" val="41774582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ildplatzhalter 1">
            <a:extLst>
              <a:ext uri="{FF2B5EF4-FFF2-40B4-BE49-F238E27FC236}">
                <a16:creationId xmlns:a16="http://schemas.microsoft.com/office/drawing/2014/main" id="{E97D7116-8B45-DB40-3F73-EEDB6563563A}"/>
              </a:ext>
            </a:extLst>
          </p:cNvPr>
          <p:cNvSpPr>
            <a:spLocks noGrp="1"/>
          </p:cNvSpPr>
          <p:nvPr>
            <p:ph type="pic" sz="quarter" idx="10"/>
          </p:nvPr>
        </p:nvSpPr>
        <p:spPr/>
      </p:sp>
      <p:sp>
        <p:nvSpPr>
          <p:cNvPr id="3" name="Bildplatzhalter 2">
            <a:extLst>
              <a:ext uri="{FF2B5EF4-FFF2-40B4-BE49-F238E27FC236}">
                <a16:creationId xmlns:a16="http://schemas.microsoft.com/office/drawing/2014/main" id="{E992B73C-B650-AA8E-D3B4-C5ED9E0A6A41}"/>
              </a:ext>
            </a:extLst>
          </p:cNvPr>
          <p:cNvSpPr>
            <a:spLocks noGrp="1"/>
          </p:cNvSpPr>
          <p:nvPr>
            <p:ph type="pic" sz="quarter" idx="11"/>
          </p:nvPr>
        </p:nvSpPr>
        <p:spPr/>
      </p:sp>
      <p:sp>
        <p:nvSpPr>
          <p:cNvPr id="4" name="Bildplatzhalter 3">
            <a:extLst>
              <a:ext uri="{FF2B5EF4-FFF2-40B4-BE49-F238E27FC236}">
                <a16:creationId xmlns:a16="http://schemas.microsoft.com/office/drawing/2014/main" id="{6885C7FF-4F7E-6B61-0B9F-58971851A9ED}"/>
              </a:ext>
            </a:extLst>
          </p:cNvPr>
          <p:cNvSpPr>
            <a:spLocks noGrp="1"/>
          </p:cNvSpPr>
          <p:nvPr>
            <p:ph type="pic" sz="quarter" idx="12"/>
          </p:nvPr>
        </p:nvSpPr>
        <p:spPr/>
      </p:sp>
      <p:sp>
        <p:nvSpPr>
          <p:cNvPr id="5" name="Textplatzhalter 4">
            <a:extLst>
              <a:ext uri="{FF2B5EF4-FFF2-40B4-BE49-F238E27FC236}">
                <a16:creationId xmlns:a16="http://schemas.microsoft.com/office/drawing/2014/main" id="{190B2A45-7485-1BCD-99CF-515865E84F01}"/>
              </a:ext>
            </a:extLst>
          </p:cNvPr>
          <p:cNvSpPr>
            <a:spLocks noGrp="1"/>
          </p:cNvSpPr>
          <p:nvPr>
            <p:ph type="body" sz="quarter" idx="13"/>
          </p:nvPr>
        </p:nvSpPr>
        <p:spPr/>
        <p:txBody>
          <a:bodyPr/>
          <a:lstStyle/>
          <a:p>
            <a:endParaRPr lang="de-DE"/>
          </a:p>
        </p:txBody>
      </p:sp>
      <p:sp>
        <p:nvSpPr>
          <p:cNvPr id="6" name="Textplatzhalter 5">
            <a:extLst>
              <a:ext uri="{FF2B5EF4-FFF2-40B4-BE49-F238E27FC236}">
                <a16:creationId xmlns:a16="http://schemas.microsoft.com/office/drawing/2014/main" id="{6A2E8240-3D0B-3562-B02F-291D6BF337CB}"/>
              </a:ext>
            </a:extLst>
          </p:cNvPr>
          <p:cNvSpPr>
            <a:spLocks noGrp="1"/>
          </p:cNvSpPr>
          <p:nvPr>
            <p:ph type="body" sz="quarter" idx="14"/>
          </p:nvPr>
        </p:nvSpPr>
        <p:spPr/>
        <p:txBody>
          <a:bodyPr/>
          <a:lstStyle/>
          <a:p>
            <a:endParaRPr lang="de-DE"/>
          </a:p>
        </p:txBody>
      </p:sp>
      <p:sp>
        <p:nvSpPr>
          <p:cNvPr id="7" name="Textplatzhalter 6">
            <a:extLst>
              <a:ext uri="{FF2B5EF4-FFF2-40B4-BE49-F238E27FC236}">
                <a16:creationId xmlns:a16="http://schemas.microsoft.com/office/drawing/2014/main" id="{92CAE2AD-7421-3244-1494-83E4CFBE0148}"/>
              </a:ext>
            </a:extLst>
          </p:cNvPr>
          <p:cNvSpPr>
            <a:spLocks noGrp="1"/>
          </p:cNvSpPr>
          <p:nvPr>
            <p:ph type="body" sz="quarter" idx="15"/>
          </p:nvPr>
        </p:nvSpPr>
        <p:spPr/>
        <p:txBody>
          <a:bodyPr/>
          <a:lstStyle/>
          <a:p>
            <a:endParaRPr lang="de-DE"/>
          </a:p>
        </p:txBody>
      </p:sp>
    </p:spTree>
    <p:extLst>
      <p:ext uri="{BB962C8B-B14F-4D97-AF65-F5344CB8AC3E}">
        <p14:creationId xmlns:p14="http://schemas.microsoft.com/office/powerpoint/2010/main" val="35340466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ildplatzhalter 1">
            <a:extLst>
              <a:ext uri="{FF2B5EF4-FFF2-40B4-BE49-F238E27FC236}">
                <a16:creationId xmlns:a16="http://schemas.microsoft.com/office/drawing/2014/main" id="{70FDE287-FAC3-847A-CDED-114B9421D603}"/>
              </a:ext>
            </a:extLst>
          </p:cNvPr>
          <p:cNvSpPr>
            <a:spLocks noGrp="1"/>
          </p:cNvSpPr>
          <p:nvPr>
            <p:ph type="pic" sz="quarter" idx="10"/>
          </p:nvPr>
        </p:nvSpPr>
        <p:spPr/>
      </p:sp>
      <p:sp>
        <p:nvSpPr>
          <p:cNvPr id="3" name="Bildplatzhalter 2">
            <a:extLst>
              <a:ext uri="{FF2B5EF4-FFF2-40B4-BE49-F238E27FC236}">
                <a16:creationId xmlns:a16="http://schemas.microsoft.com/office/drawing/2014/main" id="{EBC25395-EA63-487D-32C6-3CE378BB60B4}"/>
              </a:ext>
            </a:extLst>
          </p:cNvPr>
          <p:cNvSpPr>
            <a:spLocks noGrp="1"/>
          </p:cNvSpPr>
          <p:nvPr>
            <p:ph type="pic" sz="quarter" idx="11"/>
          </p:nvPr>
        </p:nvSpPr>
        <p:spPr/>
      </p:sp>
      <p:sp>
        <p:nvSpPr>
          <p:cNvPr id="4" name="Bildplatzhalter 3">
            <a:extLst>
              <a:ext uri="{FF2B5EF4-FFF2-40B4-BE49-F238E27FC236}">
                <a16:creationId xmlns:a16="http://schemas.microsoft.com/office/drawing/2014/main" id="{AAB934CA-5E32-7FC3-2AA9-A1A6E5FD0297}"/>
              </a:ext>
            </a:extLst>
          </p:cNvPr>
          <p:cNvSpPr>
            <a:spLocks noGrp="1"/>
          </p:cNvSpPr>
          <p:nvPr>
            <p:ph type="pic" sz="quarter" idx="12"/>
          </p:nvPr>
        </p:nvSpPr>
        <p:spPr/>
      </p:sp>
      <p:sp>
        <p:nvSpPr>
          <p:cNvPr id="5" name="Textplatzhalter 4">
            <a:extLst>
              <a:ext uri="{FF2B5EF4-FFF2-40B4-BE49-F238E27FC236}">
                <a16:creationId xmlns:a16="http://schemas.microsoft.com/office/drawing/2014/main" id="{84009E2E-032D-973C-0124-56697761AE18}"/>
              </a:ext>
            </a:extLst>
          </p:cNvPr>
          <p:cNvSpPr>
            <a:spLocks noGrp="1"/>
          </p:cNvSpPr>
          <p:nvPr>
            <p:ph type="body" sz="quarter" idx="13"/>
          </p:nvPr>
        </p:nvSpPr>
        <p:spPr/>
        <p:txBody>
          <a:bodyPr/>
          <a:lstStyle/>
          <a:p>
            <a:endParaRPr lang="de-DE"/>
          </a:p>
        </p:txBody>
      </p:sp>
      <p:sp>
        <p:nvSpPr>
          <p:cNvPr id="6" name="Textplatzhalter 5">
            <a:extLst>
              <a:ext uri="{FF2B5EF4-FFF2-40B4-BE49-F238E27FC236}">
                <a16:creationId xmlns:a16="http://schemas.microsoft.com/office/drawing/2014/main" id="{DE149E44-94E7-15A6-F168-82A27B37E224}"/>
              </a:ext>
            </a:extLst>
          </p:cNvPr>
          <p:cNvSpPr>
            <a:spLocks noGrp="1"/>
          </p:cNvSpPr>
          <p:nvPr>
            <p:ph type="body" sz="quarter" idx="14"/>
          </p:nvPr>
        </p:nvSpPr>
        <p:spPr/>
        <p:txBody>
          <a:bodyPr/>
          <a:lstStyle/>
          <a:p>
            <a:endParaRPr lang="de-DE"/>
          </a:p>
        </p:txBody>
      </p:sp>
      <p:sp>
        <p:nvSpPr>
          <p:cNvPr id="7" name="Textplatzhalter 6">
            <a:extLst>
              <a:ext uri="{FF2B5EF4-FFF2-40B4-BE49-F238E27FC236}">
                <a16:creationId xmlns:a16="http://schemas.microsoft.com/office/drawing/2014/main" id="{51974260-6244-6A4E-E826-3D0FB2C269ED}"/>
              </a:ext>
            </a:extLst>
          </p:cNvPr>
          <p:cNvSpPr>
            <a:spLocks noGrp="1"/>
          </p:cNvSpPr>
          <p:nvPr>
            <p:ph type="body" sz="quarter" idx="15"/>
          </p:nvPr>
        </p:nvSpPr>
        <p:spPr/>
        <p:txBody>
          <a:bodyPr/>
          <a:lstStyle/>
          <a:p>
            <a:endParaRPr lang="de-DE"/>
          </a:p>
        </p:txBody>
      </p:sp>
    </p:spTree>
    <p:extLst>
      <p:ext uri="{BB962C8B-B14F-4D97-AF65-F5344CB8AC3E}">
        <p14:creationId xmlns:p14="http://schemas.microsoft.com/office/powerpoint/2010/main" val="22737234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ildplatzhalter 1"/>
          <p:cNvSpPr>
            <a:spLocks noGrp="1"/>
          </p:cNvSpPr>
          <p:nvPr>
            <p:ph type="pic" sz="quarter" idx="10"/>
          </p:nvPr>
        </p:nvSpPr>
        <p:spPr/>
      </p:sp>
      <p:sp>
        <p:nvSpPr>
          <p:cNvPr id="3" name="Bildplatzhalter 2"/>
          <p:cNvSpPr>
            <a:spLocks noGrp="1"/>
          </p:cNvSpPr>
          <p:nvPr>
            <p:ph type="pic" sz="quarter" idx="11"/>
          </p:nvPr>
        </p:nvSpPr>
        <p:spPr/>
      </p:sp>
      <p:sp>
        <p:nvSpPr>
          <p:cNvPr id="4" name="Bildplatzhalter 3"/>
          <p:cNvSpPr>
            <a:spLocks noGrp="1"/>
          </p:cNvSpPr>
          <p:nvPr>
            <p:ph type="pic" sz="quarter" idx="12"/>
          </p:nvPr>
        </p:nvSpPr>
        <p:spPr/>
      </p:sp>
      <p:sp>
        <p:nvSpPr>
          <p:cNvPr id="5" name="Textplatzhalter 4"/>
          <p:cNvSpPr>
            <a:spLocks noGrp="1"/>
          </p:cNvSpPr>
          <p:nvPr>
            <p:ph type="body" sz="quarter" idx="19"/>
          </p:nvPr>
        </p:nvSpPr>
        <p:spPr/>
        <p:txBody>
          <a:bodyPr/>
          <a:lstStyle/>
          <a:p>
            <a:endParaRPr lang="de-DE"/>
          </a:p>
        </p:txBody>
      </p:sp>
      <p:sp>
        <p:nvSpPr>
          <p:cNvPr id="6" name="Textplatzhalter 5"/>
          <p:cNvSpPr>
            <a:spLocks noGrp="1"/>
          </p:cNvSpPr>
          <p:nvPr>
            <p:ph type="body" sz="quarter" idx="20"/>
          </p:nvPr>
        </p:nvSpPr>
        <p:spPr/>
        <p:txBody>
          <a:bodyPr/>
          <a:lstStyle/>
          <a:p>
            <a:endParaRPr lang="de-DE"/>
          </a:p>
        </p:txBody>
      </p:sp>
      <p:sp>
        <p:nvSpPr>
          <p:cNvPr id="7" name="Textplatzhalter 6"/>
          <p:cNvSpPr>
            <a:spLocks noGrp="1"/>
          </p:cNvSpPr>
          <p:nvPr>
            <p:ph type="body" sz="quarter" idx="21"/>
          </p:nvPr>
        </p:nvSpPr>
        <p:spPr/>
        <p:txBody>
          <a:bodyPr/>
          <a:lstStyle/>
          <a:p>
            <a:endParaRPr lang="de-DE"/>
          </a:p>
        </p:txBody>
      </p:sp>
    </p:spTree>
    <p:extLst>
      <p:ext uri="{BB962C8B-B14F-4D97-AF65-F5344CB8AC3E}">
        <p14:creationId xmlns:p14="http://schemas.microsoft.com/office/powerpoint/2010/main" val="512372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4743121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12536728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4232398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3183469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0466118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28879220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a:extLst>
              <a:ext uri="{FF2B5EF4-FFF2-40B4-BE49-F238E27FC236}">
                <a16:creationId xmlns:a16="http://schemas.microsoft.com/office/drawing/2014/main" id="{2C1562AB-FE10-8F59-CDEE-8541266080B8}"/>
              </a:ext>
            </a:extLst>
          </p:cNvPr>
          <p:cNvSpPr>
            <a:spLocks noGrp="1"/>
          </p:cNvSpPr>
          <p:nvPr>
            <p:ph type="body" sz="quarter" idx="10"/>
          </p:nvPr>
        </p:nvSpPr>
        <p:spPr/>
        <p:txBody>
          <a:bodyPr/>
          <a:lstStyle/>
          <a:p>
            <a:endParaRPr lang="de-DE"/>
          </a:p>
        </p:txBody>
      </p:sp>
      <p:sp>
        <p:nvSpPr>
          <p:cNvPr id="3" name="Textplatzhalter 2">
            <a:extLst>
              <a:ext uri="{FF2B5EF4-FFF2-40B4-BE49-F238E27FC236}">
                <a16:creationId xmlns:a16="http://schemas.microsoft.com/office/drawing/2014/main" id="{3332FD15-2576-6400-FBC6-60B5F3342AE4}"/>
              </a:ext>
            </a:extLst>
          </p:cNvPr>
          <p:cNvSpPr>
            <a:spLocks noGrp="1"/>
          </p:cNvSpPr>
          <p:nvPr>
            <p:ph type="body" sz="quarter" idx="11"/>
          </p:nvPr>
        </p:nvSpPr>
        <p:spPr/>
        <p:txBody>
          <a:bodyPr/>
          <a:lstStyle/>
          <a:p>
            <a:endParaRPr lang="de-DE"/>
          </a:p>
        </p:txBody>
      </p:sp>
      <p:sp>
        <p:nvSpPr>
          <p:cNvPr id="4" name="Textplatzhalter 3">
            <a:extLst>
              <a:ext uri="{FF2B5EF4-FFF2-40B4-BE49-F238E27FC236}">
                <a16:creationId xmlns:a16="http://schemas.microsoft.com/office/drawing/2014/main" id="{D32B64A8-D757-3031-990A-5D05982B5755}"/>
              </a:ext>
            </a:extLst>
          </p:cNvPr>
          <p:cNvSpPr>
            <a:spLocks noGrp="1"/>
          </p:cNvSpPr>
          <p:nvPr>
            <p:ph type="body" sz="quarter" idx="12"/>
          </p:nvPr>
        </p:nvSpPr>
        <p:spPr/>
        <p:txBody>
          <a:bodyPr/>
          <a:lstStyle/>
          <a:p>
            <a:endParaRPr lang="de-DE"/>
          </a:p>
        </p:txBody>
      </p:sp>
    </p:spTree>
    <p:extLst>
      <p:ext uri="{BB962C8B-B14F-4D97-AF65-F5344CB8AC3E}">
        <p14:creationId xmlns:p14="http://schemas.microsoft.com/office/powerpoint/2010/main" val="7598273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a:hlinkClick r:id="rId2" action="ppaction://hlinksldjump"/>
            <a:extLst>
              <a:ext uri="{FF2B5EF4-FFF2-40B4-BE49-F238E27FC236}">
                <a16:creationId xmlns:a16="http://schemas.microsoft.com/office/drawing/2014/main" id="{71152000-95C0-BB4E-04FD-9F599CD4626B}"/>
              </a:ext>
            </a:extLst>
          </p:cNvPr>
          <p:cNvSpPr txBox="1"/>
          <p:nvPr/>
        </p:nvSpPr>
        <p:spPr>
          <a:xfrm>
            <a:off x="1934204" y="2452719"/>
            <a:ext cx="4707147" cy="523220"/>
          </a:xfrm>
          <a:prstGeom prst="rect">
            <a:avLst/>
          </a:prstGeom>
        </p:spPr>
        <p:style>
          <a:lnRef idx="3">
            <a:schemeClr val="lt1"/>
          </a:lnRef>
          <a:fillRef idx="1">
            <a:schemeClr val="accent2"/>
          </a:fillRef>
          <a:effectRef idx="1">
            <a:schemeClr val="accent2"/>
          </a:effectRef>
          <a:fontRef idx="minor">
            <a:schemeClr val="lt1"/>
          </a:fontRef>
        </p:style>
        <p:txBody>
          <a:bodyPr wrap="square" rtlCol="0">
            <a:spAutoFit/>
          </a:bodyPr>
          <a:lstStyle/>
          <a:p>
            <a:pPr algn="ctr"/>
            <a:r>
              <a:rPr lang="de-DE" sz="2800" noProof="0">
                <a:latin typeface="Euphemia" panose="020B0503040102020104" pitchFamily="34" charset="0"/>
              </a:rPr>
              <a:t>Biologische Gewässergüte</a:t>
            </a:r>
          </a:p>
        </p:txBody>
      </p:sp>
      <p:sp>
        <p:nvSpPr>
          <p:cNvPr id="3" name="Textfeld 2">
            <a:extLst>
              <a:ext uri="{FF2B5EF4-FFF2-40B4-BE49-F238E27FC236}">
                <a16:creationId xmlns:a16="http://schemas.microsoft.com/office/drawing/2014/main" id="{CD1DA049-2BBC-2784-FDA7-60808D64A24D}"/>
              </a:ext>
            </a:extLst>
          </p:cNvPr>
          <p:cNvSpPr txBox="1"/>
          <p:nvPr/>
        </p:nvSpPr>
        <p:spPr>
          <a:xfrm>
            <a:off x="1017917" y="1929499"/>
            <a:ext cx="798183" cy="523220"/>
          </a:xfrm>
          <a:prstGeom prst="rect">
            <a:avLst/>
          </a:prstGeom>
        </p:spPr>
        <p:style>
          <a:lnRef idx="3">
            <a:schemeClr val="lt1"/>
          </a:lnRef>
          <a:fillRef idx="1">
            <a:schemeClr val="accent2"/>
          </a:fillRef>
          <a:effectRef idx="1">
            <a:schemeClr val="accent2"/>
          </a:effectRef>
          <a:fontRef idx="minor">
            <a:schemeClr val="lt1"/>
          </a:fontRef>
        </p:style>
        <p:txBody>
          <a:bodyPr wrap="square" rtlCol="0">
            <a:spAutoFit/>
          </a:bodyPr>
          <a:lstStyle/>
          <a:p>
            <a:pPr algn="ctr"/>
            <a:r>
              <a:rPr lang="de-DE" sz="2800" dirty="0">
                <a:latin typeface="Euphemia" panose="020B0503040102020104" pitchFamily="34" charset="0"/>
              </a:rPr>
              <a:t>Bio</a:t>
            </a:r>
            <a:endParaRPr lang="de-DE" sz="2800" noProof="0" dirty="0">
              <a:latin typeface="Euphemia" panose="020B0503040102020104" pitchFamily="34" charset="0"/>
            </a:endParaRPr>
          </a:p>
        </p:txBody>
      </p:sp>
      <p:sp>
        <p:nvSpPr>
          <p:cNvPr id="4" name="Textfeld 3">
            <a:hlinkClick r:id="rId3" action="ppaction://hlinksldjump"/>
            <a:extLst>
              <a:ext uri="{FF2B5EF4-FFF2-40B4-BE49-F238E27FC236}">
                <a16:creationId xmlns:a16="http://schemas.microsoft.com/office/drawing/2014/main" id="{CAF62FF5-0D86-8223-8383-D68B7CDAEB95}"/>
              </a:ext>
            </a:extLst>
          </p:cNvPr>
          <p:cNvSpPr txBox="1"/>
          <p:nvPr/>
        </p:nvSpPr>
        <p:spPr>
          <a:xfrm>
            <a:off x="1934204" y="3867568"/>
            <a:ext cx="5700173" cy="523220"/>
          </a:xfrm>
          <a:prstGeom prst="rect">
            <a:avLst/>
          </a:prstGeom>
        </p:spPr>
        <p:style>
          <a:lnRef idx="3">
            <a:schemeClr val="lt1"/>
          </a:lnRef>
          <a:fillRef idx="1">
            <a:schemeClr val="accent6"/>
          </a:fillRef>
          <a:effectRef idx="1">
            <a:schemeClr val="accent6"/>
          </a:effectRef>
          <a:fontRef idx="minor">
            <a:schemeClr val="lt1"/>
          </a:fontRef>
        </p:style>
        <p:txBody>
          <a:bodyPr wrap="square" rtlCol="0">
            <a:spAutoFit/>
          </a:bodyPr>
          <a:lstStyle/>
          <a:p>
            <a:pPr algn="ctr"/>
            <a:r>
              <a:rPr lang="de-DE" sz="2800" dirty="0">
                <a:latin typeface="Euphemia" panose="020B0503040102020104" pitchFamily="34" charset="0"/>
              </a:rPr>
              <a:t>S</a:t>
            </a:r>
            <a:r>
              <a:rPr lang="de-DE" sz="2800" noProof="0" dirty="0" err="1">
                <a:latin typeface="Euphemia" panose="020B0503040102020104" pitchFamily="34" charset="0"/>
              </a:rPr>
              <a:t>truktur</a:t>
            </a:r>
            <a:r>
              <a:rPr lang="de-DE" sz="2800" noProof="0" dirty="0">
                <a:latin typeface="Euphemia" panose="020B0503040102020104" pitchFamily="34" charset="0"/>
              </a:rPr>
              <a:t>, Umfeld und Wasserqualität</a:t>
            </a:r>
          </a:p>
        </p:txBody>
      </p:sp>
      <p:sp>
        <p:nvSpPr>
          <p:cNvPr id="5" name="Textfeld 4">
            <a:extLst>
              <a:ext uri="{FF2B5EF4-FFF2-40B4-BE49-F238E27FC236}">
                <a16:creationId xmlns:a16="http://schemas.microsoft.com/office/drawing/2014/main" id="{54325F72-3EFA-6F87-8640-CEB8FEA0C006}"/>
              </a:ext>
            </a:extLst>
          </p:cNvPr>
          <p:cNvSpPr txBox="1"/>
          <p:nvPr/>
        </p:nvSpPr>
        <p:spPr>
          <a:xfrm>
            <a:off x="1017917" y="3344348"/>
            <a:ext cx="672861" cy="523220"/>
          </a:xfrm>
          <a:prstGeom prst="rect">
            <a:avLst/>
          </a:prstGeom>
        </p:spPr>
        <p:style>
          <a:lnRef idx="3">
            <a:schemeClr val="lt1"/>
          </a:lnRef>
          <a:fillRef idx="1">
            <a:schemeClr val="accent6"/>
          </a:fillRef>
          <a:effectRef idx="1">
            <a:schemeClr val="accent6"/>
          </a:effectRef>
          <a:fontRef idx="minor">
            <a:schemeClr val="lt1"/>
          </a:fontRef>
        </p:style>
        <p:txBody>
          <a:bodyPr wrap="square" rtlCol="0">
            <a:spAutoFit/>
          </a:bodyPr>
          <a:lstStyle/>
          <a:p>
            <a:pPr algn="ctr"/>
            <a:r>
              <a:rPr lang="de-DE" sz="2800" dirty="0" err="1">
                <a:latin typeface="Euphemia" panose="020B0503040102020104" pitchFamily="34" charset="0"/>
              </a:rPr>
              <a:t>Str</a:t>
            </a:r>
            <a:endParaRPr lang="de-DE" sz="2800" noProof="0" dirty="0">
              <a:latin typeface="Euphemia" panose="020B0503040102020104" pitchFamily="34" charset="0"/>
            </a:endParaRPr>
          </a:p>
        </p:txBody>
      </p:sp>
      <p:sp>
        <p:nvSpPr>
          <p:cNvPr id="6" name="Textfeld 5">
            <a:hlinkClick r:id="rId4" action="ppaction://hlinksldjump"/>
            <a:extLst>
              <a:ext uri="{FF2B5EF4-FFF2-40B4-BE49-F238E27FC236}">
                <a16:creationId xmlns:a16="http://schemas.microsoft.com/office/drawing/2014/main" id="{EECF71DC-02F7-7D53-53B5-00A2B2584A9B}"/>
              </a:ext>
            </a:extLst>
          </p:cNvPr>
          <p:cNvSpPr txBox="1"/>
          <p:nvPr/>
        </p:nvSpPr>
        <p:spPr>
          <a:xfrm>
            <a:off x="1934204" y="5282417"/>
            <a:ext cx="4707147" cy="523220"/>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pPr algn="ctr"/>
            <a:r>
              <a:rPr lang="de-DE" sz="2800" noProof="0">
                <a:latin typeface="Euphemia" panose="020B0503040102020104" pitchFamily="34" charset="0"/>
              </a:rPr>
              <a:t>Chemische Gewässergüte</a:t>
            </a:r>
          </a:p>
        </p:txBody>
      </p:sp>
      <p:sp>
        <p:nvSpPr>
          <p:cNvPr id="7" name="Textfeld 6">
            <a:extLst>
              <a:ext uri="{FF2B5EF4-FFF2-40B4-BE49-F238E27FC236}">
                <a16:creationId xmlns:a16="http://schemas.microsoft.com/office/drawing/2014/main" id="{F10313DD-19E9-F41B-5051-0D527C79274A}"/>
              </a:ext>
            </a:extLst>
          </p:cNvPr>
          <p:cNvSpPr txBox="1"/>
          <p:nvPr/>
        </p:nvSpPr>
        <p:spPr>
          <a:xfrm>
            <a:off x="1017917" y="4759197"/>
            <a:ext cx="672861" cy="523220"/>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pPr algn="ctr"/>
            <a:r>
              <a:rPr lang="de-DE" sz="2800" dirty="0" err="1">
                <a:latin typeface="Euphemia" panose="020B0503040102020104" pitchFamily="34" charset="0"/>
              </a:rPr>
              <a:t>Ch</a:t>
            </a:r>
            <a:endParaRPr lang="de-DE" sz="2800" noProof="0" dirty="0">
              <a:latin typeface="Euphemia" panose="020B0503040102020104" pitchFamily="34" charset="0"/>
            </a:endParaRPr>
          </a:p>
        </p:txBody>
      </p:sp>
      <mc:AlternateContent xmlns:mc="http://schemas.openxmlformats.org/markup-compatibility/2006" xmlns:pslz="http://schemas.microsoft.com/office/powerpoint/2016/slidezoom">
        <mc:Choice Requires="pslz">
          <p:graphicFrame>
            <p:nvGraphicFramePr>
              <p:cNvPr id="9" name="Folienzoom 8">
                <a:extLst>
                  <a:ext uri="{FF2B5EF4-FFF2-40B4-BE49-F238E27FC236}">
                    <a16:creationId xmlns:a16="http://schemas.microsoft.com/office/drawing/2014/main" id="{3047455D-ABF9-19B6-42AA-7E9C966227FE}"/>
                  </a:ext>
                </a:extLst>
              </p:cNvPr>
              <p:cNvGraphicFramePr>
                <a:graphicFrameLocks noChangeAspect="1"/>
              </p:cNvGraphicFramePr>
              <p:nvPr>
                <p:extLst>
                  <p:ext uri="{D42A27DB-BD31-4B8C-83A1-F6EECF244321}">
                    <p14:modId xmlns:p14="http://schemas.microsoft.com/office/powerpoint/2010/main" val="1986879355"/>
                  </p:ext>
                </p:extLst>
              </p:nvPr>
            </p:nvGraphicFramePr>
            <p:xfrm>
              <a:off x="7877803" y="3444008"/>
              <a:ext cx="2675467" cy="1504950"/>
            </p:xfrm>
            <a:graphic>
              <a:graphicData uri="http://schemas.microsoft.com/office/powerpoint/2016/slidezoom">
                <pslz:sldZm>
                  <pslz:sldZmObj sldId="266" cId="2347431212">
                    <pslz:zmPr id="{3C762FFC-4809-4E8A-AF1B-33EF53109ADC}" returnToParent="0" transitionDur="1000">
                      <p166:blipFill xmlns:p166="http://schemas.microsoft.com/office/powerpoint/2016/6/main">
                        <a:blip r:embed="rId5"/>
                        <a:stretch>
                          <a:fillRect/>
                        </a:stretch>
                      </p166:blipFill>
                      <p166:spPr xmlns:p166="http://schemas.microsoft.com/office/powerpoint/2016/6/main">
                        <a:xfrm>
                          <a:off x="0" y="0"/>
                          <a:ext cx="2675467" cy="1504950"/>
                        </a:xfrm>
                        <a:prstGeom prst="rect">
                          <a:avLst/>
                        </a:prstGeom>
                        <a:ln w="3175">
                          <a:solidFill>
                            <a:prstClr val="ltGray"/>
                          </a:solidFill>
                        </a:ln>
                      </p166:spPr>
                    </pslz:zmPr>
                  </pslz:sldZmObj>
                </pslz:sldZm>
              </a:graphicData>
            </a:graphic>
          </p:graphicFrame>
        </mc:Choice>
        <mc:Fallback xmlns="">
          <p:pic>
            <p:nvPicPr>
              <p:cNvPr id="9" name="Folienzoom 8">
                <a:extLst>
                  <a:ext uri="{FF2B5EF4-FFF2-40B4-BE49-F238E27FC236}">
                    <a16:creationId xmlns:a16="http://schemas.microsoft.com/office/drawing/2014/main" id="{3047455D-ABF9-19B6-42AA-7E9C966227FE}"/>
                  </a:ext>
                </a:extLst>
              </p:cNvPr>
              <p:cNvPicPr>
                <a:picLocks noGrp="1" noRot="1" noChangeAspect="1" noMove="1" noResize="1" noEditPoints="1" noAdjustHandles="1" noChangeArrowheads="1" noChangeShapeType="1"/>
              </p:cNvPicPr>
              <p:nvPr/>
            </p:nvPicPr>
            <p:blipFill>
              <a:blip r:embed="rId6"/>
              <a:stretch>
                <a:fillRect/>
              </a:stretch>
            </p:blipFill>
            <p:spPr>
              <a:xfrm>
                <a:off x="7877803" y="3444008"/>
                <a:ext cx="2675467" cy="1504950"/>
              </a:xfrm>
              <a:prstGeom prst="rect">
                <a:avLst/>
              </a:prstGeom>
              <a:ln w="3175">
                <a:solidFill>
                  <a:prstClr val="ltGray"/>
                </a:solidFill>
              </a:ln>
            </p:spPr>
          </p:pic>
        </mc:Fallback>
      </mc:AlternateContent>
      <mc:AlternateContent xmlns:mc="http://schemas.openxmlformats.org/markup-compatibility/2006" xmlns:pslz="http://schemas.microsoft.com/office/powerpoint/2016/slidezoom">
        <mc:Choice Requires="pslz">
          <p:graphicFrame>
            <p:nvGraphicFramePr>
              <p:cNvPr id="11" name="Folienzoom 10">
                <a:extLst>
                  <a:ext uri="{FF2B5EF4-FFF2-40B4-BE49-F238E27FC236}">
                    <a16:creationId xmlns:a16="http://schemas.microsoft.com/office/drawing/2014/main" id="{07D639F8-30B1-A0E9-91C1-BEC4CD93B219}"/>
                  </a:ext>
                </a:extLst>
              </p:cNvPr>
              <p:cNvGraphicFramePr>
                <a:graphicFrameLocks noChangeAspect="1"/>
              </p:cNvGraphicFramePr>
              <p:nvPr>
                <p:extLst>
                  <p:ext uri="{D42A27DB-BD31-4B8C-83A1-F6EECF244321}">
                    <p14:modId xmlns:p14="http://schemas.microsoft.com/office/powerpoint/2010/main" val="403199310"/>
                  </p:ext>
                </p:extLst>
              </p:nvPr>
            </p:nvGraphicFramePr>
            <p:xfrm>
              <a:off x="7431177" y="1732599"/>
              <a:ext cx="2675467" cy="1504950"/>
            </p:xfrm>
            <a:graphic>
              <a:graphicData uri="http://schemas.microsoft.com/office/powerpoint/2016/slidezoom">
                <pslz:sldZm>
                  <pslz:sldZmObj sldId="258" cId="3212884192">
                    <pslz:zmPr id="{B093CFA5-5CB9-412E-B8BB-40354DA77AC0}" returnToParent="0" transitionDur="1000">
                      <p166:blipFill xmlns:p166="http://schemas.microsoft.com/office/powerpoint/2016/6/main">
                        <a:blip r:embed="rId7"/>
                        <a:stretch>
                          <a:fillRect/>
                        </a:stretch>
                      </p166:blipFill>
                      <p166:spPr xmlns:p166="http://schemas.microsoft.com/office/powerpoint/2016/6/main">
                        <a:xfrm>
                          <a:off x="0" y="0"/>
                          <a:ext cx="2675467" cy="1504950"/>
                        </a:xfrm>
                        <a:prstGeom prst="rect">
                          <a:avLst/>
                        </a:prstGeom>
                        <a:ln w="3175">
                          <a:solidFill>
                            <a:prstClr val="ltGray"/>
                          </a:solidFill>
                        </a:ln>
                      </p166:spPr>
                    </pslz:zmPr>
                  </pslz:sldZmObj>
                </pslz:sldZm>
              </a:graphicData>
            </a:graphic>
          </p:graphicFrame>
        </mc:Choice>
        <mc:Fallback xmlns="">
          <p:pic>
            <p:nvPicPr>
              <p:cNvPr id="11" name="Folienzoom 10">
                <a:extLst>
                  <a:ext uri="{FF2B5EF4-FFF2-40B4-BE49-F238E27FC236}">
                    <a16:creationId xmlns:a16="http://schemas.microsoft.com/office/drawing/2014/main" id="{07D639F8-30B1-A0E9-91C1-BEC4CD93B219}"/>
                  </a:ext>
                </a:extLst>
              </p:cNvPr>
              <p:cNvPicPr>
                <a:picLocks noGrp="1" noRot="1" noChangeAspect="1" noMove="1" noResize="1" noEditPoints="1" noAdjustHandles="1" noChangeArrowheads="1" noChangeShapeType="1"/>
              </p:cNvPicPr>
              <p:nvPr/>
            </p:nvPicPr>
            <p:blipFill>
              <a:blip r:embed="rId8"/>
              <a:stretch>
                <a:fillRect/>
              </a:stretch>
            </p:blipFill>
            <p:spPr>
              <a:xfrm>
                <a:off x="7431177" y="1732599"/>
                <a:ext cx="2675467" cy="1504950"/>
              </a:xfrm>
              <a:prstGeom prst="rect">
                <a:avLst/>
              </a:prstGeom>
              <a:ln w="3175">
                <a:solidFill>
                  <a:prstClr val="ltGray"/>
                </a:solidFill>
              </a:ln>
            </p:spPr>
          </p:pic>
        </mc:Fallback>
      </mc:AlternateContent>
      <mc:AlternateContent xmlns:mc="http://schemas.openxmlformats.org/markup-compatibility/2006" xmlns:pslz="http://schemas.microsoft.com/office/powerpoint/2016/slidezoom">
        <mc:Choice Requires="pslz">
          <p:graphicFrame>
            <p:nvGraphicFramePr>
              <p:cNvPr id="13" name="Folienzoom 12">
                <a:extLst>
                  <a:ext uri="{FF2B5EF4-FFF2-40B4-BE49-F238E27FC236}">
                    <a16:creationId xmlns:a16="http://schemas.microsoft.com/office/drawing/2014/main" id="{E8DE81DC-D5E7-3160-F1DA-C3EB85C76063}"/>
                  </a:ext>
                </a:extLst>
              </p:cNvPr>
              <p:cNvGraphicFramePr>
                <a:graphicFrameLocks noChangeAspect="1"/>
              </p:cNvGraphicFramePr>
              <p:nvPr>
                <p:extLst>
                  <p:ext uri="{D42A27DB-BD31-4B8C-83A1-F6EECF244321}">
                    <p14:modId xmlns:p14="http://schemas.microsoft.com/office/powerpoint/2010/main" val="1834774167"/>
                  </p:ext>
                </p:extLst>
              </p:nvPr>
            </p:nvGraphicFramePr>
            <p:xfrm>
              <a:off x="7167032" y="5155417"/>
              <a:ext cx="2675467" cy="1504950"/>
            </p:xfrm>
            <a:graphic>
              <a:graphicData uri="http://schemas.microsoft.com/office/powerpoint/2016/slidezoom">
                <pslz:sldZm>
                  <pslz:sldZmObj sldId="275" cId="2110555319">
                    <pslz:zmPr id="{17387281-A3E7-4423-997B-9C3682F0CDBF}" returnToParent="0" transitionDur="1000">
                      <p166:blipFill xmlns:p166="http://schemas.microsoft.com/office/powerpoint/2016/6/main">
                        <a:blip r:embed="rId9"/>
                        <a:stretch>
                          <a:fillRect/>
                        </a:stretch>
                      </p166:blipFill>
                      <p166:spPr xmlns:p166="http://schemas.microsoft.com/office/powerpoint/2016/6/main">
                        <a:xfrm>
                          <a:off x="0" y="0"/>
                          <a:ext cx="2675467" cy="1504950"/>
                        </a:xfrm>
                        <a:prstGeom prst="rect">
                          <a:avLst/>
                        </a:prstGeom>
                        <a:ln w="3175">
                          <a:solidFill>
                            <a:prstClr val="ltGray"/>
                          </a:solidFill>
                        </a:ln>
                      </p166:spPr>
                    </pslz:zmPr>
                  </pslz:sldZmObj>
                </pslz:sldZm>
              </a:graphicData>
            </a:graphic>
          </p:graphicFrame>
        </mc:Choice>
        <mc:Fallback xmlns="">
          <p:pic>
            <p:nvPicPr>
              <p:cNvPr id="13" name="Folienzoom 12">
                <a:extLst>
                  <a:ext uri="{FF2B5EF4-FFF2-40B4-BE49-F238E27FC236}">
                    <a16:creationId xmlns:a16="http://schemas.microsoft.com/office/drawing/2014/main" id="{E8DE81DC-D5E7-3160-F1DA-C3EB85C76063}"/>
                  </a:ext>
                </a:extLst>
              </p:cNvPr>
              <p:cNvPicPr>
                <a:picLocks noGrp="1" noRot="1" noChangeAspect="1" noMove="1" noResize="1" noEditPoints="1" noAdjustHandles="1" noChangeArrowheads="1" noChangeShapeType="1"/>
              </p:cNvPicPr>
              <p:nvPr/>
            </p:nvPicPr>
            <p:blipFill>
              <a:blip r:embed="rId10"/>
              <a:stretch>
                <a:fillRect/>
              </a:stretch>
            </p:blipFill>
            <p:spPr>
              <a:xfrm>
                <a:off x="7167032" y="5155417"/>
                <a:ext cx="2675467" cy="1504950"/>
              </a:xfrm>
              <a:prstGeom prst="rect">
                <a:avLst/>
              </a:prstGeom>
              <a:ln w="3175">
                <a:solidFill>
                  <a:prstClr val="ltGray"/>
                </a:solidFill>
              </a:ln>
            </p:spPr>
          </p:pic>
        </mc:Fallback>
      </mc:AlternateContent>
    </p:spTree>
    <p:extLst>
      <p:ext uri="{BB962C8B-B14F-4D97-AF65-F5344CB8AC3E}">
        <p14:creationId xmlns:p14="http://schemas.microsoft.com/office/powerpoint/2010/main" val="142991061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ildplatzhalter 1">
            <a:extLst>
              <a:ext uri="{FF2B5EF4-FFF2-40B4-BE49-F238E27FC236}">
                <a16:creationId xmlns:a16="http://schemas.microsoft.com/office/drawing/2014/main" id="{69EA4DDC-77B0-6F6E-575D-ED3EBB8F6866}"/>
              </a:ext>
            </a:extLst>
          </p:cNvPr>
          <p:cNvSpPr>
            <a:spLocks noGrp="1"/>
          </p:cNvSpPr>
          <p:nvPr>
            <p:ph type="pic" sz="quarter" idx="10"/>
          </p:nvPr>
        </p:nvSpPr>
        <p:spPr/>
      </p:sp>
      <p:sp>
        <p:nvSpPr>
          <p:cNvPr id="3" name="Bildplatzhalter 2">
            <a:extLst>
              <a:ext uri="{FF2B5EF4-FFF2-40B4-BE49-F238E27FC236}">
                <a16:creationId xmlns:a16="http://schemas.microsoft.com/office/drawing/2014/main" id="{2514832F-E51F-A2BE-9DB9-62637C03660C}"/>
              </a:ext>
            </a:extLst>
          </p:cNvPr>
          <p:cNvSpPr>
            <a:spLocks noGrp="1"/>
          </p:cNvSpPr>
          <p:nvPr>
            <p:ph type="pic" sz="quarter" idx="11"/>
          </p:nvPr>
        </p:nvSpPr>
        <p:spPr/>
      </p:sp>
      <p:sp>
        <p:nvSpPr>
          <p:cNvPr id="4" name="Bildplatzhalter 3">
            <a:extLst>
              <a:ext uri="{FF2B5EF4-FFF2-40B4-BE49-F238E27FC236}">
                <a16:creationId xmlns:a16="http://schemas.microsoft.com/office/drawing/2014/main" id="{DCA95C15-29B3-E57F-EBE7-9863C0CF8061}"/>
              </a:ext>
            </a:extLst>
          </p:cNvPr>
          <p:cNvSpPr>
            <a:spLocks noGrp="1"/>
          </p:cNvSpPr>
          <p:nvPr>
            <p:ph type="pic" sz="quarter" idx="12"/>
          </p:nvPr>
        </p:nvSpPr>
        <p:spPr/>
      </p:sp>
      <p:sp>
        <p:nvSpPr>
          <p:cNvPr id="5" name="Textplatzhalter 4">
            <a:extLst>
              <a:ext uri="{FF2B5EF4-FFF2-40B4-BE49-F238E27FC236}">
                <a16:creationId xmlns:a16="http://schemas.microsoft.com/office/drawing/2014/main" id="{0A0F276D-CE20-786A-36FD-D441DC7386F7}"/>
              </a:ext>
            </a:extLst>
          </p:cNvPr>
          <p:cNvSpPr>
            <a:spLocks noGrp="1"/>
          </p:cNvSpPr>
          <p:nvPr>
            <p:ph type="body" sz="quarter" idx="13"/>
          </p:nvPr>
        </p:nvSpPr>
        <p:spPr/>
        <p:txBody>
          <a:bodyPr/>
          <a:lstStyle/>
          <a:p>
            <a:endParaRPr lang="de-DE"/>
          </a:p>
        </p:txBody>
      </p:sp>
      <p:sp>
        <p:nvSpPr>
          <p:cNvPr id="6" name="Textplatzhalter 5">
            <a:extLst>
              <a:ext uri="{FF2B5EF4-FFF2-40B4-BE49-F238E27FC236}">
                <a16:creationId xmlns:a16="http://schemas.microsoft.com/office/drawing/2014/main" id="{498EC8C2-3423-9934-E21E-6F1D58E4BBF2}"/>
              </a:ext>
            </a:extLst>
          </p:cNvPr>
          <p:cNvSpPr>
            <a:spLocks noGrp="1"/>
          </p:cNvSpPr>
          <p:nvPr>
            <p:ph type="body" sz="quarter" idx="14"/>
          </p:nvPr>
        </p:nvSpPr>
        <p:spPr/>
        <p:txBody>
          <a:bodyPr/>
          <a:lstStyle/>
          <a:p>
            <a:endParaRPr lang="de-DE"/>
          </a:p>
        </p:txBody>
      </p:sp>
      <p:sp>
        <p:nvSpPr>
          <p:cNvPr id="7" name="Textplatzhalter 6">
            <a:extLst>
              <a:ext uri="{FF2B5EF4-FFF2-40B4-BE49-F238E27FC236}">
                <a16:creationId xmlns:a16="http://schemas.microsoft.com/office/drawing/2014/main" id="{10C4C510-0BA0-5AD2-7A3F-86F3D2FD8BBD}"/>
              </a:ext>
            </a:extLst>
          </p:cNvPr>
          <p:cNvSpPr>
            <a:spLocks noGrp="1"/>
          </p:cNvSpPr>
          <p:nvPr>
            <p:ph type="body" sz="quarter" idx="15"/>
          </p:nvPr>
        </p:nvSpPr>
        <p:spPr/>
        <p:txBody>
          <a:bodyPr/>
          <a:lstStyle/>
          <a:p>
            <a:endParaRPr lang="de-DE"/>
          </a:p>
        </p:txBody>
      </p:sp>
    </p:spTree>
    <p:extLst>
      <p:ext uri="{BB962C8B-B14F-4D97-AF65-F5344CB8AC3E}">
        <p14:creationId xmlns:p14="http://schemas.microsoft.com/office/powerpoint/2010/main" val="75904118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p:cNvSpPr>
            <a:spLocks noGrp="1"/>
          </p:cNvSpPr>
          <p:nvPr>
            <p:ph type="body" sz="quarter" idx="19"/>
          </p:nvPr>
        </p:nvSpPr>
        <p:spPr/>
        <p:txBody>
          <a:bodyPr/>
          <a:lstStyle/>
          <a:p>
            <a:endParaRPr lang="de-DE"/>
          </a:p>
        </p:txBody>
      </p:sp>
    </p:spTree>
    <p:extLst>
      <p:ext uri="{BB962C8B-B14F-4D97-AF65-F5344CB8AC3E}">
        <p14:creationId xmlns:p14="http://schemas.microsoft.com/office/powerpoint/2010/main" val="233118090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11055531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0058927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69410639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62656742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7188356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8122063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23695871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a:extLst>
              <a:ext uri="{FF2B5EF4-FFF2-40B4-BE49-F238E27FC236}">
                <a16:creationId xmlns:a16="http://schemas.microsoft.com/office/drawing/2014/main" id="{19A9FCA4-91E2-477A-00BE-2213853B85EC}"/>
              </a:ext>
            </a:extLst>
          </p:cNvPr>
          <p:cNvSpPr>
            <a:spLocks noGrp="1"/>
          </p:cNvSpPr>
          <p:nvPr>
            <p:ph type="body" sz="quarter" idx="10"/>
          </p:nvPr>
        </p:nvSpPr>
        <p:spPr/>
        <p:txBody>
          <a:bodyPr/>
          <a:lstStyle/>
          <a:p>
            <a:endParaRPr lang="de-DE"/>
          </a:p>
        </p:txBody>
      </p:sp>
      <p:sp>
        <p:nvSpPr>
          <p:cNvPr id="3" name="Textplatzhalter 2">
            <a:extLst>
              <a:ext uri="{FF2B5EF4-FFF2-40B4-BE49-F238E27FC236}">
                <a16:creationId xmlns:a16="http://schemas.microsoft.com/office/drawing/2014/main" id="{528C5F08-4576-B770-82A9-D36622322AF8}"/>
              </a:ext>
            </a:extLst>
          </p:cNvPr>
          <p:cNvSpPr>
            <a:spLocks noGrp="1"/>
          </p:cNvSpPr>
          <p:nvPr>
            <p:ph type="body" sz="quarter" idx="11"/>
          </p:nvPr>
        </p:nvSpPr>
        <p:spPr/>
        <p:txBody>
          <a:bodyPr/>
          <a:lstStyle/>
          <a:p>
            <a:endParaRPr lang="de-DE"/>
          </a:p>
        </p:txBody>
      </p:sp>
      <p:sp>
        <p:nvSpPr>
          <p:cNvPr id="4" name="Textplatzhalter 3">
            <a:extLst>
              <a:ext uri="{FF2B5EF4-FFF2-40B4-BE49-F238E27FC236}">
                <a16:creationId xmlns:a16="http://schemas.microsoft.com/office/drawing/2014/main" id="{2E8EBF6B-35AA-FBF3-EB6E-6DFE484E2083}"/>
              </a:ext>
            </a:extLst>
          </p:cNvPr>
          <p:cNvSpPr>
            <a:spLocks noGrp="1"/>
          </p:cNvSpPr>
          <p:nvPr>
            <p:ph type="body" sz="quarter" idx="12"/>
          </p:nvPr>
        </p:nvSpPr>
        <p:spPr/>
        <p:txBody>
          <a:bodyPr/>
          <a:lstStyle/>
          <a:p>
            <a:endParaRPr lang="de-DE"/>
          </a:p>
        </p:txBody>
      </p:sp>
      <p:sp>
        <p:nvSpPr>
          <p:cNvPr id="5" name="Textplatzhalter 4">
            <a:extLst>
              <a:ext uri="{FF2B5EF4-FFF2-40B4-BE49-F238E27FC236}">
                <a16:creationId xmlns:a16="http://schemas.microsoft.com/office/drawing/2014/main" id="{6C0C4DA7-5F73-37C6-E8EB-15405FB3E9E3}"/>
              </a:ext>
            </a:extLst>
          </p:cNvPr>
          <p:cNvSpPr>
            <a:spLocks noGrp="1"/>
          </p:cNvSpPr>
          <p:nvPr>
            <p:ph type="body" sz="quarter" idx="13"/>
          </p:nvPr>
        </p:nvSpPr>
        <p:spPr/>
        <p:txBody>
          <a:bodyPr/>
          <a:lstStyle/>
          <a:p>
            <a:endParaRPr lang="de-DE"/>
          </a:p>
        </p:txBody>
      </p:sp>
    </p:spTree>
    <p:extLst>
      <p:ext uri="{BB962C8B-B14F-4D97-AF65-F5344CB8AC3E}">
        <p14:creationId xmlns:p14="http://schemas.microsoft.com/office/powerpoint/2010/main" val="32121802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88419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ildplatzhalter 1">
            <a:extLst>
              <a:ext uri="{FF2B5EF4-FFF2-40B4-BE49-F238E27FC236}">
                <a16:creationId xmlns:a16="http://schemas.microsoft.com/office/drawing/2014/main" id="{006A5BFB-BDB3-8BFD-CEE5-52DA9AB5551D}"/>
              </a:ext>
            </a:extLst>
          </p:cNvPr>
          <p:cNvSpPr>
            <a:spLocks noGrp="1"/>
          </p:cNvSpPr>
          <p:nvPr>
            <p:ph type="pic" sz="quarter" idx="10"/>
          </p:nvPr>
        </p:nvSpPr>
        <p:spPr/>
      </p:sp>
      <p:sp>
        <p:nvSpPr>
          <p:cNvPr id="3" name="Bildplatzhalter 2">
            <a:extLst>
              <a:ext uri="{FF2B5EF4-FFF2-40B4-BE49-F238E27FC236}">
                <a16:creationId xmlns:a16="http://schemas.microsoft.com/office/drawing/2014/main" id="{B7C80C2B-554A-C5ED-803E-4C69C61B54F2}"/>
              </a:ext>
            </a:extLst>
          </p:cNvPr>
          <p:cNvSpPr>
            <a:spLocks noGrp="1"/>
          </p:cNvSpPr>
          <p:nvPr>
            <p:ph type="pic" sz="quarter" idx="11"/>
          </p:nvPr>
        </p:nvSpPr>
        <p:spPr/>
      </p:sp>
      <p:sp>
        <p:nvSpPr>
          <p:cNvPr id="4" name="Bildplatzhalter 3">
            <a:extLst>
              <a:ext uri="{FF2B5EF4-FFF2-40B4-BE49-F238E27FC236}">
                <a16:creationId xmlns:a16="http://schemas.microsoft.com/office/drawing/2014/main" id="{609D25A4-22E1-6965-7AE0-E9CB85E2C067}"/>
              </a:ext>
            </a:extLst>
          </p:cNvPr>
          <p:cNvSpPr>
            <a:spLocks noGrp="1"/>
          </p:cNvSpPr>
          <p:nvPr>
            <p:ph type="pic" sz="quarter" idx="12"/>
          </p:nvPr>
        </p:nvSpPr>
        <p:spPr/>
      </p:sp>
      <p:sp>
        <p:nvSpPr>
          <p:cNvPr id="5" name="Textplatzhalter 4">
            <a:extLst>
              <a:ext uri="{FF2B5EF4-FFF2-40B4-BE49-F238E27FC236}">
                <a16:creationId xmlns:a16="http://schemas.microsoft.com/office/drawing/2014/main" id="{99886E2D-3466-784A-67EE-02DBE5D50A51}"/>
              </a:ext>
            </a:extLst>
          </p:cNvPr>
          <p:cNvSpPr>
            <a:spLocks noGrp="1"/>
          </p:cNvSpPr>
          <p:nvPr>
            <p:ph type="body" sz="quarter" idx="13"/>
          </p:nvPr>
        </p:nvSpPr>
        <p:spPr/>
        <p:txBody>
          <a:bodyPr/>
          <a:lstStyle/>
          <a:p>
            <a:endParaRPr lang="de-DE"/>
          </a:p>
        </p:txBody>
      </p:sp>
      <p:sp>
        <p:nvSpPr>
          <p:cNvPr id="6" name="Textplatzhalter 5">
            <a:extLst>
              <a:ext uri="{FF2B5EF4-FFF2-40B4-BE49-F238E27FC236}">
                <a16:creationId xmlns:a16="http://schemas.microsoft.com/office/drawing/2014/main" id="{E8D85B75-3BFB-3B92-CA2B-33009C84D0F1}"/>
              </a:ext>
            </a:extLst>
          </p:cNvPr>
          <p:cNvSpPr>
            <a:spLocks noGrp="1"/>
          </p:cNvSpPr>
          <p:nvPr>
            <p:ph type="body" sz="quarter" idx="14"/>
          </p:nvPr>
        </p:nvSpPr>
        <p:spPr/>
        <p:txBody>
          <a:bodyPr/>
          <a:lstStyle/>
          <a:p>
            <a:endParaRPr lang="de-DE"/>
          </a:p>
        </p:txBody>
      </p:sp>
      <p:sp>
        <p:nvSpPr>
          <p:cNvPr id="7" name="Textplatzhalter 6">
            <a:extLst>
              <a:ext uri="{FF2B5EF4-FFF2-40B4-BE49-F238E27FC236}">
                <a16:creationId xmlns:a16="http://schemas.microsoft.com/office/drawing/2014/main" id="{941E0C8A-3685-F656-D9ED-CFDE11E8944A}"/>
              </a:ext>
            </a:extLst>
          </p:cNvPr>
          <p:cNvSpPr>
            <a:spLocks noGrp="1"/>
          </p:cNvSpPr>
          <p:nvPr>
            <p:ph type="body" sz="quarter" idx="15"/>
          </p:nvPr>
        </p:nvSpPr>
        <p:spPr/>
        <p:txBody>
          <a:bodyPr/>
          <a:lstStyle/>
          <a:p>
            <a:endParaRPr lang="de-DE"/>
          </a:p>
        </p:txBody>
      </p:sp>
    </p:spTree>
    <p:extLst>
      <p:ext uri="{BB962C8B-B14F-4D97-AF65-F5344CB8AC3E}">
        <p14:creationId xmlns:p14="http://schemas.microsoft.com/office/powerpoint/2010/main" val="386705814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ildplatzhalter 1">
            <a:extLst>
              <a:ext uri="{FF2B5EF4-FFF2-40B4-BE49-F238E27FC236}">
                <a16:creationId xmlns:a16="http://schemas.microsoft.com/office/drawing/2014/main" id="{13B28410-23A4-F092-201D-A77749C7AB29}"/>
              </a:ext>
            </a:extLst>
          </p:cNvPr>
          <p:cNvSpPr>
            <a:spLocks noGrp="1"/>
          </p:cNvSpPr>
          <p:nvPr>
            <p:ph type="pic" sz="quarter" idx="10"/>
          </p:nvPr>
        </p:nvSpPr>
        <p:spPr/>
      </p:sp>
      <p:sp>
        <p:nvSpPr>
          <p:cNvPr id="3" name="Bildplatzhalter 2">
            <a:extLst>
              <a:ext uri="{FF2B5EF4-FFF2-40B4-BE49-F238E27FC236}">
                <a16:creationId xmlns:a16="http://schemas.microsoft.com/office/drawing/2014/main" id="{4B145357-B64F-1DEF-0471-9635712F31CD}"/>
              </a:ext>
            </a:extLst>
          </p:cNvPr>
          <p:cNvSpPr>
            <a:spLocks noGrp="1"/>
          </p:cNvSpPr>
          <p:nvPr>
            <p:ph type="pic" sz="quarter" idx="11"/>
          </p:nvPr>
        </p:nvSpPr>
        <p:spPr/>
      </p:sp>
      <p:sp>
        <p:nvSpPr>
          <p:cNvPr id="4" name="Bildplatzhalter 3">
            <a:extLst>
              <a:ext uri="{FF2B5EF4-FFF2-40B4-BE49-F238E27FC236}">
                <a16:creationId xmlns:a16="http://schemas.microsoft.com/office/drawing/2014/main" id="{2961EE29-93B2-594A-90BF-F1135FA75E55}"/>
              </a:ext>
            </a:extLst>
          </p:cNvPr>
          <p:cNvSpPr>
            <a:spLocks noGrp="1"/>
          </p:cNvSpPr>
          <p:nvPr>
            <p:ph type="pic" sz="quarter" idx="12"/>
          </p:nvPr>
        </p:nvSpPr>
        <p:spPr/>
      </p:sp>
      <p:sp>
        <p:nvSpPr>
          <p:cNvPr id="5" name="Textplatzhalter 4">
            <a:extLst>
              <a:ext uri="{FF2B5EF4-FFF2-40B4-BE49-F238E27FC236}">
                <a16:creationId xmlns:a16="http://schemas.microsoft.com/office/drawing/2014/main" id="{108B0244-ACC7-DD5A-F53E-FFD7B699D89C}"/>
              </a:ext>
            </a:extLst>
          </p:cNvPr>
          <p:cNvSpPr>
            <a:spLocks noGrp="1"/>
          </p:cNvSpPr>
          <p:nvPr>
            <p:ph type="body" sz="quarter" idx="13"/>
          </p:nvPr>
        </p:nvSpPr>
        <p:spPr/>
        <p:txBody>
          <a:bodyPr/>
          <a:lstStyle/>
          <a:p>
            <a:endParaRPr lang="de-DE"/>
          </a:p>
        </p:txBody>
      </p:sp>
      <p:sp>
        <p:nvSpPr>
          <p:cNvPr id="6" name="Textplatzhalter 5">
            <a:extLst>
              <a:ext uri="{FF2B5EF4-FFF2-40B4-BE49-F238E27FC236}">
                <a16:creationId xmlns:a16="http://schemas.microsoft.com/office/drawing/2014/main" id="{4DDB9F7A-31C8-23C9-BB17-169D4E0D5BBD}"/>
              </a:ext>
            </a:extLst>
          </p:cNvPr>
          <p:cNvSpPr>
            <a:spLocks noGrp="1"/>
          </p:cNvSpPr>
          <p:nvPr>
            <p:ph type="body" sz="quarter" idx="14"/>
          </p:nvPr>
        </p:nvSpPr>
        <p:spPr/>
        <p:txBody>
          <a:bodyPr/>
          <a:lstStyle/>
          <a:p>
            <a:endParaRPr lang="de-DE"/>
          </a:p>
        </p:txBody>
      </p:sp>
      <p:sp>
        <p:nvSpPr>
          <p:cNvPr id="7" name="Textplatzhalter 6">
            <a:extLst>
              <a:ext uri="{FF2B5EF4-FFF2-40B4-BE49-F238E27FC236}">
                <a16:creationId xmlns:a16="http://schemas.microsoft.com/office/drawing/2014/main" id="{D2DDDCE7-C214-04F1-C362-787E88093323}"/>
              </a:ext>
            </a:extLst>
          </p:cNvPr>
          <p:cNvSpPr>
            <a:spLocks noGrp="1"/>
          </p:cNvSpPr>
          <p:nvPr>
            <p:ph type="body" sz="quarter" idx="15"/>
          </p:nvPr>
        </p:nvSpPr>
        <p:spPr/>
        <p:txBody>
          <a:bodyPr/>
          <a:lstStyle/>
          <a:p>
            <a:endParaRPr lang="de-DE"/>
          </a:p>
        </p:txBody>
      </p:sp>
    </p:spTree>
    <p:extLst>
      <p:ext uri="{BB962C8B-B14F-4D97-AF65-F5344CB8AC3E}">
        <p14:creationId xmlns:p14="http://schemas.microsoft.com/office/powerpoint/2010/main" val="33625556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9701870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088008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62457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a:extLst>
              <a:ext uri="{FF2B5EF4-FFF2-40B4-BE49-F238E27FC236}">
                <a16:creationId xmlns:a16="http://schemas.microsoft.com/office/drawing/2014/main" id="{BA9E056C-A816-C62C-FA7E-2B9E0C7E90CE}"/>
              </a:ext>
            </a:extLst>
          </p:cNvPr>
          <p:cNvSpPr>
            <a:spLocks noGrp="1"/>
          </p:cNvSpPr>
          <p:nvPr>
            <p:ph type="body" sz="quarter" idx="10"/>
          </p:nvPr>
        </p:nvSpPr>
        <p:spPr/>
        <p:txBody>
          <a:bodyPr/>
          <a:lstStyle/>
          <a:p>
            <a:endParaRPr lang="de-DE" dirty="0"/>
          </a:p>
        </p:txBody>
      </p:sp>
      <p:sp>
        <p:nvSpPr>
          <p:cNvPr id="3" name="Textplatzhalter 2">
            <a:extLst>
              <a:ext uri="{FF2B5EF4-FFF2-40B4-BE49-F238E27FC236}">
                <a16:creationId xmlns:a16="http://schemas.microsoft.com/office/drawing/2014/main" id="{CCD86CBF-40FB-3610-20D1-25659F00C1A6}"/>
              </a:ext>
            </a:extLst>
          </p:cNvPr>
          <p:cNvSpPr>
            <a:spLocks noGrp="1"/>
          </p:cNvSpPr>
          <p:nvPr>
            <p:ph type="body" sz="quarter" idx="11"/>
          </p:nvPr>
        </p:nvSpPr>
        <p:spPr/>
        <p:txBody>
          <a:bodyPr/>
          <a:lstStyle/>
          <a:p>
            <a:endParaRPr lang="de-DE"/>
          </a:p>
        </p:txBody>
      </p:sp>
      <p:sp>
        <p:nvSpPr>
          <p:cNvPr id="4" name="Textplatzhalter 3">
            <a:extLst>
              <a:ext uri="{FF2B5EF4-FFF2-40B4-BE49-F238E27FC236}">
                <a16:creationId xmlns:a16="http://schemas.microsoft.com/office/drawing/2014/main" id="{D00AD7C2-7054-B57D-E36F-12A16B5E45ED}"/>
              </a:ext>
            </a:extLst>
          </p:cNvPr>
          <p:cNvSpPr>
            <a:spLocks noGrp="1"/>
          </p:cNvSpPr>
          <p:nvPr>
            <p:ph type="body" sz="quarter" idx="12"/>
          </p:nvPr>
        </p:nvSpPr>
        <p:spPr/>
        <p:txBody>
          <a:bodyPr/>
          <a:lstStyle/>
          <a:p>
            <a:endParaRPr lang="de-DE"/>
          </a:p>
        </p:txBody>
      </p:sp>
      <p:sp>
        <p:nvSpPr>
          <p:cNvPr id="5" name="Textplatzhalter 4">
            <a:extLst>
              <a:ext uri="{FF2B5EF4-FFF2-40B4-BE49-F238E27FC236}">
                <a16:creationId xmlns:a16="http://schemas.microsoft.com/office/drawing/2014/main" id="{E8EDEAAA-C520-6092-47F0-F4C06067276B}"/>
              </a:ext>
            </a:extLst>
          </p:cNvPr>
          <p:cNvSpPr>
            <a:spLocks noGrp="1"/>
          </p:cNvSpPr>
          <p:nvPr>
            <p:ph type="body" sz="quarter" idx="13"/>
          </p:nvPr>
        </p:nvSpPr>
        <p:spPr/>
        <p:txBody>
          <a:bodyPr/>
          <a:lstStyle/>
          <a:p>
            <a:endParaRPr lang="de-DE"/>
          </a:p>
        </p:txBody>
      </p:sp>
      <p:sp>
        <p:nvSpPr>
          <p:cNvPr id="6" name="Textplatzhalter 5">
            <a:extLst>
              <a:ext uri="{FF2B5EF4-FFF2-40B4-BE49-F238E27FC236}">
                <a16:creationId xmlns:a16="http://schemas.microsoft.com/office/drawing/2014/main" id="{808D7E4F-131D-4DA2-68E6-733EEE4279EF}"/>
              </a:ext>
            </a:extLst>
          </p:cNvPr>
          <p:cNvSpPr>
            <a:spLocks noGrp="1"/>
          </p:cNvSpPr>
          <p:nvPr>
            <p:ph type="body" sz="quarter" idx="14"/>
          </p:nvPr>
        </p:nvSpPr>
        <p:spPr/>
        <p:txBody>
          <a:bodyPr/>
          <a:lstStyle/>
          <a:p>
            <a:endParaRPr lang="de-DE"/>
          </a:p>
        </p:txBody>
      </p:sp>
      <p:sp>
        <p:nvSpPr>
          <p:cNvPr id="7" name="Textplatzhalter 6">
            <a:extLst>
              <a:ext uri="{FF2B5EF4-FFF2-40B4-BE49-F238E27FC236}">
                <a16:creationId xmlns:a16="http://schemas.microsoft.com/office/drawing/2014/main" id="{52342925-96B2-4ED0-339E-70A7FD5CC1B6}"/>
              </a:ext>
            </a:extLst>
          </p:cNvPr>
          <p:cNvSpPr>
            <a:spLocks noGrp="1"/>
          </p:cNvSpPr>
          <p:nvPr>
            <p:ph type="body" sz="quarter" idx="15"/>
          </p:nvPr>
        </p:nvSpPr>
        <p:spPr/>
        <p:txBody>
          <a:bodyPr/>
          <a:lstStyle/>
          <a:p>
            <a:endParaRPr lang="de-DE"/>
          </a:p>
        </p:txBody>
      </p:sp>
      <p:sp>
        <p:nvSpPr>
          <p:cNvPr id="8" name="Textplatzhalter 7">
            <a:extLst>
              <a:ext uri="{FF2B5EF4-FFF2-40B4-BE49-F238E27FC236}">
                <a16:creationId xmlns:a16="http://schemas.microsoft.com/office/drawing/2014/main" id="{11E96909-F9C9-EBD4-6AA4-8872A8306BE4}"/>
              </a:ext>
            </a:extLst>
          </p:cNvPr>
          <p:cNvSpPr>
            <a:spLocks noGrp="1"/>
          </p:cNvSpPr>
          <p:nvPr>
            <p:ph type="body" sz="quarter" idx="16"/>
          </p:nvPr>
        </p:nvSpPr>
        <p:spPr/>
        <p:txBody>
          <a:bodyPr/>
          <a:lstStyle/>
          <a:p>
            <a:endParaRPr lang="de-DE" dirty="0"/>
          </a:p>
        </p:txBody>
      </p:sp>
      <p:sp>
        <p:nvSpPr>
          <p:cNvPr id="9" name="Textplatzhalter 8">
            <a:extLst>
              <a:ext uri="{FF2B5EF4-FFF2-40B4-BE49-F238E27FC236}">
                <a16:creationId xmlns:a16="http://schemas.microsoft.com/office/drawing/2014/main" id="{CE0B290D-635B-4289-645A-433F3ACC118C}"/>
              </a:ext>
            </a:extLst>
          </p:cNvPr>
          <p:cNvSpPr>
            <a:spLocks noGrp="1"/>
          </p:cNvSpPr>
          <p:nvPr>
            <p:ph type="body" sz="quarter" idx="17"/>
          </p:nvPr>
        </p:nvSpPr>
        <p:spPr/>
        <p:txBody>
          <a:bodyPr/>
          <a:lstStyle/>
          <a:p>
            <a:endParaRPr lang="de-DE"/>
          </a:p>
        </p:txBody>
      </p:sp>
      <p:sp>
        <p:nvSpPr>
          <p:cNvPr id="10" name="Textplatzhalter 9">
            <a:extLst>
              <a:ext uri="{FF2B5EF4-FFF2-40B4-BE49-F238E27FC236}">
                <a16:creationId xmlns:a16="http://schemas.microsoft.com/office/drawing/2014/main" id="{9DF6E116-C010-7836-1BB4-07F20031B977}"/>
              </a:ext>
            </a:extLst>
          </p:cNvPr>
          <p:cNvSpPr>
            <a:spLocks noGrp="1"/>
          </p:cNvSpPr>
          <p:nvPr>
            <p:ph type="body" sz="quarter" idx="18"/>
          </p:nvPr>
        </p:nvSpPr>
        <p:spPr/>
        <p:txBody>
          <a:bodyPr/>
          <a:lstStyle/>
          <a:p>
            <a:endParaRPr lang="de-DE"/>
          </a:p>
        </p:txBody>
      </p:sp>
      <p:sp>
        <p:nvSpPr>
          <p:cNvPr id="11" name="Textplatzhalter 10">
            <a:extLst>
              <a:ext uri="{FF2B5EF4-FFF2-40B4-BE49-F238E27FC236}">
                <a16:creationId xmlns:a16="http://schemas.microsoft.com/office/drawing/2014/main" id="{626F1B2C-CB5F-5F71-EBA6-47936B99F477}"/>
              </a:ext>
            </a:extLst>
          </p:cNvPr>
          <p:cNvSpPr>
            <a:spLocks noGrp="1"/>
          </p:cNvSpPr>
          <p:nvPr>
            <p:ph type="body" sz="quarter" idx="19"/>
          </p:nvPr>
        </p:nvSpPr>
        <p:spPr/>
        <p:txBody>
          <a:bodyPr/>
          <a:lstStyle/>
          <a:p>
            <a:endParaRPr lang="de-DE"/>
          </a:p>
        </p:txBody>
      </p:sp>
      <p:sp>
        <p:nvSpPr>
          <p:cNvPr id="12" name="Textplatzhalter 11">
            <a:extLst>
              <a:ext uri="{FF2B5EF4-FFF2-40B4-BE49-F238E27FC236}">
                <a16:creationId xmlns:a16="http://schemas.microsoft.com/office/drawing/2014/main" id="{D245C528-2DD2-6691-BFCF-82627803CFAD}"/>
              </a:ext>
            </a:extLst>
          </p:cNvPr>
          <p:cNvSpPr>
            <a:spLocks noGrp="1"/>
          </p:cNvSpPr>
          <p:nvPr>
            <p:ph type="body" sz="quarter" idx="20"/>
          </p:nvPr>
        </p:nvSpPr>
        <p:spPr/>
        <p:txBody>
          <a:bodyPr/>
          <a:lstStyle/>
          <a:p>
            <a:endParaRPr lang="de-DE"/>
          </a:p>
        </p:txBody>
      </p:sp>
      <p:sp>
        <p:nvSpPr>
          <p:cNvPr id="13" name="Textplatzhalter 12">
            <a:extLst>
              <a:ext uri="{FF2B5EF4-FFF2-40B4-BE49-F238E27FC236}">
                <a16:creationId xmlns:a16="http://schemas.microsoft.com/office/drawing/2014/main" id="{02CD508A-2BD4-ED35-C4A8-E36825680A1F}"/>
              </a:ext>
            </a:extLst>
          </p:cNvPr>
          <p:cNvSpPr>
            <a:spLocks noGrp="1"/>
          </p:cNvSpPr>
          <p:nvPr>
            <p:ph type="body" sz="quarter" idx="21"/>
          </p:nvPr>
        </p:nvSpPr>
        <p:spPr/>
        <p:txBody>
          <a:bodyPr/>
          <a:lstStyle/>
          <a:p>
            <a:endParaRPr lang="de-DE"/>
          </a:p>
        </p:txBody>
      </p:sp>
      <p:sp>
        <p:nvSpPr>
          <p:cNvPr id="14" name="Textplatzhalter 13">
            <a:extLst>
              <a:ext uri="{FF2B5EF4-FFF2-40B4-BE49-F238E27FC236}">
                <a16:creationId xmlns:a16="http://schemas.microsoft.com/office/drawing/2014/main" id="{1C1C5AC8-2A83-9373-B6A6-F8C4C80E10A0}"/>
              </a:ext>
            </a:extLst>
          </p:cNvPr>
          <p:cNvSpPr>
            <a:spLocks noGrp="1"/>
          </p:cNvSpPr>
          <p:nvPr>
            <p:ph type="body" sz="quarter" idx="22"/>
          </p:nvPr>
        </p:nvSpPr>
        <p:spPr/>
        <p:txBody>
          <a:bodyPr/>
          <a:lstStyle/>
          <a:p>
            <a:r>
              <a:rPr lang="de-DE"/>
              <a:t>h</a:t>
            </a:r>
          </a:p>
        </p:txBody>
      </p:sp>
      <p:sp>
        <p:nvSpPr>
          <p:cNvPr id="15" name="Textplatzhalter 14">
            <a:extLst>
              <a:ext uri="{FF2B5EF4-FFF2-40B4-BE49-F238E27FC236}">
                <a16:creationId xmlns:a16="http://schemas.microsoft.com/office/drawing/2014/main" id="{7F51B86D-8FC9-19AD-C6B3-88D187B4D239}"/>
              </a:ext>
            </a:extLst>
          </p:cNvPr>
          <p:cNvSpPr>
            <a:spLocks noGrp="1"/>
          </p:cNvSpPr>
          <p:nvPr>
            <p:ph type="body" sz="quarter" idx="23"/>
          </p:nvPr>
        </p:nvSpPr>
        <p:spPr/>
        <p:txBody>
          <a:bodyPr/>
          <a:lstStyle/>
          <a:p>
            <a:endParaRPr lang="de-DE"/>
          </a:p>
        </p:txBody>
      </p:sp>
      <p:sp>
        <p:nvSpPr>
          <p:cNvPr id="16" name="Textplatzhalter 15">
            <a:extLst>
              <a:ext uri="{FF2B5EF4-FFF2-40B4-BE49-F238E27FC236}">
                <a16:creationId xmlns:a16="http://schemas.microsoft.com/office/drawing/2014/main" id="{0458FA71-8EFD-4984-9EB8-A778BD577621}"/>
              </a:ext>
            </a:extLst>
          </p:cNvPr>
          <p:cNvSpPr>
            <a:spLocks noGrp="1"/>
          </p:cNvSpPr>
          <p:nvPr>
            <p:ph type="body" sz="quarter" idx="24"/>
          </p:nvPr>
        </p:nvSpPr>
        <p:spPr/>
        <p:txBody>
          <a:bodyPr/>
          <a:lstStyle/>
          <a:p>
            <a:endParaRPr lang="de-DE"/>
          </a:p>
        </p:txBody>
      </p:sp>
      <p:sp>
        <p:nvSpPr>
          <p:cNvPr id="17" name="Textplatzhalter 16">
            <a:extLst>
              <a:ext uri="{FF2B5EF4-FFF2-40B4-BE49-F238E27FC236}">
                <a16:creationId xmlns:a16="http://schemas.microsoft.com/office/drawing/2014/main" id="{DF84B247-ED2E-0BC9-FBCA-48F5049C5EFA}"/>
              </a:ext>
            </a:extLst>
          </p:cNvPr>
          <p:cNvSpPr>
            <a:spLocks noGrp="1"/>
          </p:cNvSpPr>
          <p:nvPr>
            <p:ph type="body" sz="quarter" idx="25"/>
          </p:nvPr>
        </p:nvSpPr>
        <p:spPr/>
        <p:txBody>
          <a:bodyPr/>
          <a:lstStyle/>
          <a:p>
            <a:endParaRPr lang="de-DE"/>
          </a:p>
        </p:txBody>
      </p:sp>
      <p:sp>
        <p:nvSpPr>
          <p:cNvPr id="18" name="Textplatzhalter 17">
            <a:extLst>
              <a:ext uri="{FF2B5EF4-FFF2-40B4-BE49-F238E27FC236}">
                <a16:creationId xmlns:a16="http://schemas.microsoft.com/office/drawing/2014/main" id="{522590D1-FC08-A0BE-5A1F-12252FC946B7}"/>
              </a:ext>
            </a:extLst>
          </p:cNvPr>
          <p:cNvSpPr>
            <a:spLocks noGrp="1"/>
          </p:cNvSpPr>
          <p:nvPr>
            <p:ph type="body" sz="quarter" idx="26"/>
          </p:nvPr>
        </p:nvSpPr>
        <p:spPr/>
        <p:txBody>
          <a:bodyPr/>
          <a:lstStyle/>
          <a:p>
            <a:endParaRPr lang="de-DE" dirty="0"/>
          </a:p>
        </p:txBody>
      </p:sp>
      <p:sp>
        <p:nvSpPr>
          <p:cNvPr id="19" name="Textplatzhalter 18">
            <a:extLst>
              <a:ext uri="{FF2B5EF4-FFF2-40B4-BE49-F238E27FC236}">
                <a16:creationId xmlns:a16="http://schemas.microsoft.com/office/drawing/2014/main" id="{D19D231A-835C-0070-70CB-4D88FAF49875}"/>
              </a:ext>
            </a:extLst>
          </p:cNvPr>
          <p:cNvSpPr>
            <a:spLocks noGrp="1"/>
          </p:cNvSpPr>
          <p:nvPr>
            <p:ph type="body" sz="quarter" idx="27"/>
          </p:nvPr>
        </p:nvSpPr>
        <p:spPr/>
        <p:txBody>
          <a:bodyPr/>
          <a:lstStyle/>
          <a:p>
            <a:endParaRPr lang="de-DE"/>
          </a:p>
        </p:txBody>
      </p:sp>
      <p:sp>
        <p:nvSpPr>
          <p:cNvPr id="20" name="Textplatzhalter 19">
            <a:extLst>
              <a:ext uri="{FF2B5EF4-FFF2-40B4-BE49-F238E27FC236}">
                <a16:creationId xmlns:a16="http://schemas.microsoft.com/office/drawing/2014/main" id="{6B135CF3-BC02-59A6-B81E-61F76C81996E}"/>
              </a:ext>
            </a:extLst>
          </p:cNvPr>
          <p:cNvSpPr>
            <a:spLocks noGrp="1"/>
          </p:cNvSpPr>
          <p:nvPr>
            <p:ph type="body" sz="quarter" idx="28"/>
          </p:nvPr>
        </p:nvSpPr>
        <p:spPr/>
        <p:txBody>
          <a:bodyPr/>
          <a:lstStyle/>
          <a:p>
            <a:endParaRPr lang="de-DE"/>
          </a:p>
        </p:txBody>
      </p:sp>
      <p:sp>
        <p:nvSpPr>
          <p:cNvPr id="21" name="Textplatzhalter 20">
            <a:extLst>
              <a:ext uri="{FF2B5EF4-FFF2-40B4-BE49-F238E27FC236}">
                <a16:creationId xmlns:a16="http://schemas.microsoft.com/office/drawing/2014/main" id="{FF9B6603-6FD3-BD23-B615-13D383E62B97}"/>
              </a:ext>
            </a:extLst>
          </p:cNvPr>
          <p:cNvSpPr>
            <a:spLocks noGrp="1"/>
          </p:cNvSpPr>
          <p:nvPr>
            <p:ph type="body" sz="quarter" idx="29"/>
          </p:nvPr>
        </p:nvSpPr>
        <p:spPr/>
        <p:txBody>
          <a:bodyPr/>
          <a:lstStyle/>
          <a:p>
            <a:endParaRPr lang="de-DE"/>
          </a:p>
        </p:txBody>
      </p:sp>
      <p:sp>
        <p:nvSpPr>
          <p:cNvPr id="22" name="Textplatzhalter 21">
            <a:extLst>
              <a:ext uri="{FF2B5EF4-FFF2-40B4-BE49-F238E27FC236}">
                <a16:creationId xmlns:a16="http://schemas.microsoft.com/office/drawing/2014/main" id="{310329D4-DFBA-F27E-175C-16584D7D1C64}"/>
              </a:ext>
            </a:extLst>
          </p:cNvPr>
          <p:cNvSpPr>
            <a:spLocks noGrp="1"/>
          </p:cNvSpPr>
          <p:nvPr>
            <p:ph type="body" sz="quarter" idx="30"/>
          </p:nvPr>
        </p:nvSpPr>
        <p:spPr/>
        <p:txBody>
          <a:bodyPr/>
          <a:lstStyle/>
          <a:p>
            <a:endParaRPr lang="de-DE"/>
          </a:p>
        </p:txBody>
      </p:sp>
      <p:sp>
        <p:nvSpPr>
          <p:cNvPr id="23" name="Textplatzhalter 22">
            <a:extLst>
              <a:ext uri="{FF2B5EF4-FFF2-40B4-BE49-F238E27FC236}">
                <a16:creationId xmlns:a16="http://schemas.microsoft.com/office/drawing/2014/main" id="{1A6C2D6F-D372-A1E7-FF5F-CA31AD6B6730}"/>
              </a:ext>
            </a:extLst>
          </p:cNvPr>
          <p:cNvSpPr>
            <a:spLocks noGrp="1"/>
          </p:cNvSpPr>
          <p:nvPr>
            <p:ph type="body" sz="quarter" idx="31"/>
          </p:nvPr>
        </p:nvSpPr>
        <p:spPr/>
        <p:txBody>
          <a:bodyPr/>
          <a:lstStyle/>
          <a:p>
            <a:endParaRPr lang="de-DE"/>
          </a:p>
        </p:txBody>
      </p:sp>
      <p:sp>
        <p:nvSpPr>
          <p:cNvPr id="24" name="Textplatzhalter 23">
            <a:extLst>
              <a:ext uri="{FF2B5EF4-FFF2-40B4-BE49-F238E27FC236}">
                <a16:creationId xmlns:a16="http://schemas.microsoft.com/office/drawing/2014/main" id="{E179BE53-9045-BBD7-76C1-11AAD9786418}"/>
              </a:ext>
            </a:extLst>
          </p:cNvPr>
          <p:cNvSpPr>
            <a:spLocks noGrp="1"/>
          </p:cNvSpPr>
          <p:nvPr>
            <p:ph type="body" sz="quarter" idx="32"/>
          </p:nvPr>
        </p:nvSpPr>
        <p:spPr/>
        <p:txBody>
          <a:bodyPr/>
          <a:lstStyle/>
          <a:p>
            <a:endParaRPr lang="de-DE"/>
          </a:p>
        </p:txBody>
      </p:sp>
      <p:sp>
        <p:nvSpPr>
          <p:cNvPr id="25" name="Textplatzhalter 24">
            <a:extLst>
              <a:ext uri="{FF2B5EF4-FFF2-40B4-BE49-F238E27FC236}">
                <a16:creationId xmlns:a16="http://schemas.microsoft.com/office/drawing/2014/main" id="{E19C34F8-F424-3F19-ED52-01BF8AAC5B80}"/>
              </a:ext>
            </a:extLst>
          </p:cNvPr>
          <p:cNvSpPr>
            <a:spLocks noGrp="1"/>
          </p:cNvSpPr>
          <p:nvPr>
            <p:ph type="body" sz="quarter" idx="33"/>
          </p:nvPr>
        </p:nvSpPr>
        <p:spPr/>
        <p:txBody>
          <a:bodyPr/>
          <a:lstStyle/>
          <a:p>
            <a:endParaRPr lang="de-DE"/>
          </a:p>
        </p:txBody>
      </p:sp>
      <p:sp>
        <p:nvSpPr>
          <p:cNvPr id="26" name="Textplatzhalter 25">
            <a:extLst>
              <a:ext uri="{FF2B5EF4-FFF2-40B4-BE49-F238E27FC236}">
                <a16:creationId xmlns:a16="http://schemas.microsoft.com/office/drawing/2014/main" id="{5CB885AA-61D1-75B8-FCC6-D13C1C4508FB}"/>
              </a:ext>
            </a:extLst>
          </p:cNvPr>
          <p:cNvSpPr>
            <a:spLocks noGrp="1"/>
          </p:cNvSpPr>
          <p:nvPr>
            <p:ph type="body" sz="quarter" idx="34"/>
          </p:nvPr>
        </p:nvSpPr>
        <p:spPr/>
        <p:txBody>
          <a:bodyPr/>
          <a:lstStyle/>
          <a:p>
            <a:endParaRPr lang="de-DE"/>
          </a:p>
        </p:txBody>
      </p:sp>
      <p:sp>
        <p:nvSpPr>
          <p:cNvPr id="27" name="Textplatzhalter 26">
            <a:extLst>
              <a:ext uri="{FF2B5EF4-FFF2-40B4-BE49-F238E27FC236}">
                <a16:creationId xmlns:a16="http://schemas.microsoft.com/office/drawing/2014/main" id="{25BACD0A-4EDC-CD3B-9652-24138DAD6E57}"/>
              </a:ext>
            </a:extLst>
          </p:cNvPr>
          <p:cNvSpPr>
            <a:spLocks noGrp="1"/>
          </p:cNvSpPr>
          <p:nvPr>
            <p:ph type="body" sz="quarter" idx="35"/>
          </p:nvPr>
        </p:nvSpPr>
        <p:spPr/>
        <p:txBody>
          <a:bodyPr/>
          <a:lstStyle/>
          <a:p>
            <a:endParaRPr lang="de-DE"/>
          </a:p>
        </p:txBody>
      </p:sp>
      <p:sp>
        <p:nvSpPr>
          <p:cNvPr id="28" name="Textplatzhalter 27">
            <a:extLst>
              <a:ext uri="{FF2B5EF4-FFF2-40B4-BE49-F238E27FC236}">
                <a16:creationId xmlns:a16="http://schemas.microsoft.com/office/drawing/2014/main" id="{E2943BF0-8FB4-3934-84B2-DBD350C53E78}"/>
              </a:ext>
            </a:extLst>
          </p:cNvPr>
          <p:cNvSpPr>
            <a:spLocks noGrp="1"/>
          </p:cNvSpPr>
          <p:nvPr>
            <p:ph type="body" sz="quarter" idx="36"/>
          </p:nvPr>
        </p:nvSpPr>
        <p:spPr/>
        <p:txBody>
          <a:bodyPr/>
          <a:lstStyle/>
          <a:p>
            <a:endParaRPr lang="de-DE"/>
          </a:p>
        </p:txBody>
      </p:sp>
      <p:sp>
        <p:nvSpPr>
          <p:cNvPr id="29" name="Textplatzhalter 28">
            <a:extLst>
              <a:ext uri="{FF2B5EF4-FFF2-40B4-BE49-F238E27FC236}">
                <a16:creationId xmlns:a16="http://schemas.microsoft.com/office/drawing/2014/main" id="{4982F745-254C-C224-8D3F-9BE09157D397}"/>
              </a:ext>
            </a:extLst>
          </p:cNvPr>
          <p:cNvSpPr>
            <a:spLocks noGrp="1"/>
          </p:cNvSpPr>
          <p:nvPr>
            <p:ph type="body" sz="quarter" idx="37"/>
          </p:nvPr>
        </p:nvSpPr>
        <p:spPr/>
        <p:txBody>
          <a:bodyPr/>
          <a:lstStyle/>
          <a:p>
            <a:endParaRPr lang="de-DE"/>
          </a:p>
        </p:txBody>
      </p:sp>
      <p:sp>
        <p:nvSpPr>
          <p:cNvPr id="30" name="Textplatzhalter 29">
            <a:extLst>
              <a:ext uri="{FF2B5EF4-FFF2-40B4-BE49-F238E27FC236}">
                <a16:creationId xmlns:a16="http://schemas.microsoft.com/office/drawing/2014/main" id="{4494439B-3848-A64B-C3A2-899DED1CE2C6}"/>
              </a:ext>
            </a:extLst>
          </p:cNvPr>
          <p:cNvSpPr>
            <a:spLocks noGrp="1"/>
          </p:cNvSpPr>
          <p:nvPr>
            <p:ph type="body" sz="quarter" idx="38"/>
          </p:nvPr>
        </p:nvSpPr>
        <p:spPr/>
        <p:txBody>
          <a:bodyPr/>
          <a:lstStyle/>
          <a:p>
            <a:endParaRPr lang="de-DE"/>
          </a:p>
        </p:txBody>
      </p:sp>
      <p:sp>
        <p:nvSpPr>
          <p:cNvPr id="31" name="Textplatzhalter 30">
            <a:extLst>
              <a:ext uri="{FF2B5EF4-FFF2-40B4-BE49-F238E27FC236}">
                <a16:creationId xmlns:a16="http://schemas.microsoft.com/office/drawing/2014/main" id="{2D2CE7E6-BE5D-0299-C491-E0520398FE93}"/>
              </a:ext>
            </a:extLst>
          </p:cNvPr>
          <p:cNvSpPr>
            <a:spLocks noGrp="1"/>
          </p:cNvSpPr>
          <p:nvPr>
            <p:ph type="body" sz="quarter" idx="39"/>
          </p:nvPr>
        </p:nvSpPr>
        <p:spPr/>
        <p:txBody>
          <a:bodyPr/>
          <a:lstStyle/>
          <a:p>
            <a:endParaRPr lang="de-DE"/>
          </a:p>
        </p:txBody>
      </p:sp>
      <p:sp>
        <p:nvSpPr>
          <p:cNvPr id="32" name="Textplatzhalter 31">
            <a:extLst>
              <a:ext uri="{FF2B5EF4-FFF2-40B4-BE49-F238E27FC236}">
                <a16:creationId xmlns:a16="http://schemas.microsoft.com/office/drawing/2014/main" id="{9981FD3A-0AA9-A21F-E116-ECB2296684E7}"/>
              </a:ext>
            </a:extLst>
          </p:cNvPr>
          <p:cNvSpPr>
            <a:spLocks noGrp="1"/>
          </p:cNvSpPr>
          <p:nvPr>
            <p:ph type="body" sz="quarter" idx="40"/>
          </p:nvPr>
        </p:nvSpPr>
        <p:spPr/>
        <p:txBody>
          <a:bodyPr/>
          <a:lstStyle/>
          <a:p>
            <a:endParaRPr lang="de-DE"/>
          </a:p>
        </p:txBody>
      </p:sp>
      <p:sp>
        <p:nvSpPr>
          <p:cNvPr id="33" name="Textplatzhalter 32">
            <a:extLst>
              <a:ext uri="{FF2B5EF4-FFF2-40B4-BE49-F238E27FC236}">
                <a16:creationId xmlns:a16="http://schemas.microsoft.com/office/drawing/2014/main" id="{F1E92FD6-583A-2F20-C953-789B760339F2}"/>
              </a:ext>
            </a:extLst>
          </p:cNvPr>
          <p:cNvSpPr>
            <a:spLocks noGrp="1"/>
          </p:cNvSpPr>
          <p:nvPr>
            <p:ph type="body" sz="quarter" idx="41"/>
          </p:nvPr>
        </p:nvSpPr>
        <p:spPr/>
        <p:txBody>
          <a:bodyPr/>
          <a:lstStyle/>
          <a:p>
            <a:endParaRPr lang="de-DE"/>
          </a:p>
        </p:txBody>
      </p:sp>
      <p:sp>
        <p:nvSpPr>
          <p:cNvPr id="34" name="Textplatzhalter 33">
            <a:extLst>
              <a:ext uri="{FF2B5EF4-FFF2-40B4-BE49-F238E27FC236}">
                <a16:creationId xmlns:a16="http://schemas.microsoft.com/office/drawing/2014/main" id="{E9296F67-9AE5-AB20-35C7-5AA0636E0C2B}"/>
              </a:ext>
            </a:extLst>
          </p:cNvPr>
          <p:cNvSpPr>
            <a:spLocks noGrp="1"/>
          </p:cNvSpPr>
          <p:nvPr>
            <p:ph type="body" sz="quarter" idx="42"/>
          </p:nvPr>
        </p:nvSpPr>
        <p:spPr/>
        <p:txBody>
          <a:bodyPr/>
          <a:lstStyle/>
          <a:p>
            <a:endParaRPr lang="de-DE"/>
          </a:p>
        </p:txBody>
      </p:sp>
      <p:sp>
        <p:nvSpPr>
          <p:cNvPr id="35" name="Textplatzhalter 34">
            <a:extLst>
              <a:ext uri="{FF2B5EF4-FFF2-40B4-BE49-F238E27FC236}">
                <a16:creationId xmlns:a16="http://schemas.microsoft.com/office/drawing/2014/main" id="{2B08EE00-B327-59BA-AC4E-3C81F7C31286}"/>
              </a:ext>
            </a:extLst>
          </p:cNvPr>
          <p:cNvSpPr>
            <a:spLocks noGrp="1"/>
          </p:cNvSpPr>
          <p:nvPr>
            <p:ph type="body" sz="quarter" idx="43"/>
          </p:nvPr>
        </p:nvSpPr>
        <p:spPr/>
        <p:txBody>
          <a:bodyPr/>
          <a:lstStyle/>
          <a:p>
            <a:endParaRPr lang="de-DE"/>
          </a:p>
        </p:txBody>
      </p:sp>
      <p:sp>
        <p:nvSpPr>
          <p:cNvPr id="36" name="Textplatzhalter 35">
            <a:extLst>
              <a:ext uri="{FF2B5EF4-FFF2-40B4-BE49-F238E27FC236}">
                <a16:creationId xmlns:a16="http://schemas.microsoft.com/office/drawing/2014/main" id="{E369C722-1C83-11C5-66B3-E7E2DB99E8D5}"/>
              </a:ext>
            </a:extLst>
          </p:cNvPr>
          <p:cNvSpPr>
            <a:spLocks noGrp="1"/>
          </p:cNvSpPr>
          <p:nvPr>
            <p:ph type="body" sz="quarter" idx="44"/>
          </p:nvPr>
        </p:nvSpPr>
        <p:spPr/>
        <p:txBody>
          <a:bodyPr/>
          <a:lstStyle/>
          <a:p>
            <a:endParaRPr lang="de-DE"/>
          </a:p>
        </p:txBody>
      </p:sp>
      <p:sp>
        <p:nvSpPr>
          <p:cNvPr id="37" name="Textplatzhalter 36">
            <a:extLst>
              <a:ext uri="{FF2B5EF4-FFF2-40B4-BE49-F238E27FC236}">
                <a16:creationId xmlns:a16="http://schemas.microsoft.com/office/drawing/2014/main" id="{50AE1EB3-C118-B8BF-E832-157F0FEF8B08}"/>
              </a:ext>
            </a:extLst>
          </p:cNvPr>
          <p:cNvSpPr>
            <a:spLocks noGrp="1"/>
          </p:cNvSpPr>
          <p:nvPr>
            <p:ph type="body" sz="quarter" idx="45"/>
          </p:nvPr>
        </p:nvSpPr>
        <p:spPr/>
        <p:txBody>
          <a:bodyPr/>
          <a:lstStyle/>
          <a:p>
            <a:endParaRPr lang="de-DE"/>
          </a:p>
        </p:txBody>
      </p:sp>
      <p:sp>
        <p:nvSpPr>
          <p:cNvPr id="38" name="Textplatzhalter 37">
            <a:extLst>
              <a:ext uri="{FF2B5EF4-FFF2-40B4-BE49-F238E27FC236}">
                <a16:creationId xmlns:a16="http://schemas.microsoft.com/office/drawing/2014/main" id="{EA5AFEE2-D9FC-7719-E091-340928F84DDC}"/>
              </a:ext>
            </a:extLst>
          </p:cNvPr>
          <p:cNvSpPr>
            <a:spLocks noGrp="1"/>
          </p:cNvSpPr>
          <p:nvPr>
            <p:ph type="body" sz="quarter" idx="46"/>
          </p:nvPr>
        </p:nvSpPr>
        <p:spPr/>
        <p:txBody>
          <a:bodyPr/>
          <a:lstStyle/>
          <a:p>
            <a:endParaRPr lang="de-DE"/>
          </a:p>
        </p:txBody>
      </p:sp>
      <p:sp>
        <p:nvSpPr>
          <p:cNvPr id="39" name="Textplatzhalter 38">
            <a:extLst>
              <a:ext uri="{FF2B5EF4-FFF2-40B4-BE49-F238E27FC236}">
                <a16:creationId xmlns:a16="http://schemas.microsoft.com/office/drawing/2014/main" id="{F3BB6F2D-6307-0128-4C81-B1EA2DA103EE}"/>
              </a:ext>
            </a:extLst>
          </p:cNvPr>
          <p:cNvSpPr>
            <a:spLocks noGrp="1"/>
          </p:cNvSpPr>
          <p:nvPr>
            <p:ph type="body" sz="quarter" idx="47"/>
          </p:nvPr>
        </p:nvSpPr>
        <p:spPr/>
        <p:txBody>
          <a:bodyPr/>
          <a:lstStyle/>
          <a:p>
            <a:endParaRPr lang="de-DE"/>
          </a:p>
        </p:txBody>
      </p:sp>
      <p:sp>
        <p:nvSpPr>
          <p:cNvPr id="40" name="Textplatzhalter 39">
            <a:extLst>
              <a:ext uri="{FF2B5EF4-FFF2-40B4-BE49-F238E27FC236}">
                <a16:creationId xmlns:a16="http://schemas.microsoft.com/office/drawing/2014/main" id="{40E5EC84-F0FD-1FB7-71AF-23BFE3647326}"/>
              </a:ext>
            </a:extLst>
          </p:cNvPr>
          <p:cNvSpPr>
            <a:spLocks noGrp="1"/>
          </p:cNvSpPr>
          <p:nvPr>
            <p:ph type="body" sz="quarter" idx="48"/>
          </p:nvPr>
        </p:nvSpPr>
        <p:spPr/>
        <p:txBody>
          <a:bodyPr/>
          <a:lstStyle/>
          <a:p>
            <a:endParaRPr lang="de-DE"/>
          </a:p>
        </p:txBody>
      </p:sp>
      <p:sp>
        <p:nvSpPr>
          <p:cNvPr id="41" name="Textplatzhalter 40">
            <a:extLst>
              <a:ext uri="{FF2B5EF4-FFF2-40B4-BE49-F238E27FC236}">
                <a16:creationId xmlns:a16="http://schemas.microsoft.com/office/drawing/2014/main" id="{D2D0BAB2-E8A4-49B1-409B-52B55FEC9E16}"/>
              </a:ext>
            </a:extLst>
          </p:cNvPr>
          <p:cNvSpPr>
            <a:spLocks noGrp="1"/>
          </p:cNvSpPr>
          <p:nvPr>
            <p:ph type="body" sz="quarter" idx="49"/>
          </p:nvPr>
        </p:nvSpPr>
        <p:spPr/>
        <p:txBody>
          <a:bodyPr/>
          <a:lstStyle/>
          <a:p>
            <a:endParaRPr lang="de-DE"/>
          </a:p>
        </p:txBody>
      </p:sp>
      <p:sp>
        <p:nvSpPr>
          <p:cNvPr id="42" name="Textplatzhalter 41">
            <a:extLst>
              <a:ext uri="{FF2B5EF4-FFF2-40B4-BE49-F238E27FC236}">
                <a16:creationId xmlns:a16="http://schemas.microsoft.com/office/drawing/2014/main" id="{566EFA94-45AD-C5C1-19C2-2F90245223C8}"/>
              </a:ext>
            </a:extLst>
          </p:cNvPr>
          <p:cNvSpPr>
            <a:spLocks noGrp="1"/>
          </p:cNvSpPr>
          <p:nvPr>
            <p:ph type="body" sz="quarter" idx="50"/>
          </p:nvPr>
        </p:nvSpPr>
        <p:spPr/>
        <p:txBody>
          <a:bodyPr/>
          <a:lstStyle/>
          <a:p>
            <a:endParaRPr lang="de-DE"/>
          </a:p>
        </p:txBody>
      </p:sp>
      <p:sp>
        <p:nvSpPr>
          <p:cNvPr id="43" name="Textplatzhalter 42">
            <a:extLst>
              <a:ext uri="{FF2B5EF4-FFF2-40B4-BE49-F238E27FC236}">
                <a16:creationId xmlns:a16="http://schemas.microsoft.com/office/drawing/2014/main" id="{D1105880-8B06-E8BE-578C-6E0F10E4B5D8}"/>
              </a:ext>
            </a:extLst>
          </p:cNvPr>
          <p:cNvSpPr>
            <a:spLocks noGrp="1"/>
          </p:cNvSpPr>
          <p:nvPr>
            <p:ph type="body" sz="quarter" idx="51"/>
          </p:nvPr>
        </p:nvSpPr>
        <p:spPr/>
        <p:txBody>
          <a:bodyPr/>
          <a:lstStyle/>
          <a:p>
            <a:endParaRPr lang="de-DE"/>
          </a:p>
        </p:txBody>
      </p:sp>
      <p:sp>
        <p:nvSpPr>
          <p:cNvPr id="44" name="Textplatzhalter 43">
            <a:extLst>
              <a:ext uri="{FF2B5EF4-FFF2-40B4-BE49-F238E27FC236}">
                <a16:creationId xmlns:a16="http://schemas.microsoft.com/office/drawing/2014/main" id="{11F29FCD-B5C0-D6C9-60DF-DF9302F3069D}"/>
              </a:ext>
            </a:extLst>
          </p:cNvPr>
          <p:cNvSpPr>
            <a:spLocks noGrp="1"/>
          </p:cNvSpPr>
          <p:nvPr>
            <p:ph type="body" sz="quarter" idx="52"/>
          </p:nvPr>
        </p:nvSpPr>
        <p:spPr/>
        <p:txBody>
          <a:bodyPr/>
          <a:lstStyle/>
          <a:p>
            <a:endParaRPr lang="de-DE"/>
          </a:p>
        </p:txBody>
      </p:sp>
      <p:sp>
        <p:nvSpPr>
          <p:cNvPr id="45" name="Textplatzhalter 44">
            <a:extLst>
              <a:ext uri="{FF2B5EF4-FFF2-40B4-BE49-F238E27FC236}">
                <a16:creationId xmlns:a16="http://schemas.microsoft.com/office/drawing/2014/main" id="{5C45CD83-0549-6411-2F6E-518A609DE54A}"/>
              </a:ext>
            </a:extLst>
          </p:cNvPr>
          <p:cNvSpPr>
            <a:spLocks noGrp="1"/>
          </p:cNvSpPr>
          <p:nvPr>
            <p:ph type="body" sz="quarter" idx="53"/>
          </p:nvPr>
        </p:nvSpPr>
        <p:spPr/>
        <p:txBody>
          <a:bodyPr/>
          <a:lstStyle/>
          <a:p>
            <a:endParaRPr lang="de-DE"/>
          </a:p>
        </p:txBody>
      </p:sp>
      <p:sp>
        <p:nvSpPr>
          <p:cNvPr id="46" name="Textplatzhalter 45">
            <a:extLst>
              <a:ext uri="{FF2B5EF4-FFF2-40B4-BE49-F238E27FC236}">
                <a16:creationId xmlns:a16="http://schemas.microsoft.com/office/drawing/2014/main" id="{3B1DD5DF-E182-A836-5AA6-BE25A3AA8B24}"/>
              </a:ext>
            </a:extLst>
          </p:cNvPr>
          <p:cNvSpPr>
            <a:spLocks noGrp="1"/>
          </p:cNvSpPr>
          <p:nvPr>
            <p:ph type="body" sz="quarter" idx="54"/>
          </p:nvPr>
        </p:nvSpPr>
        <p:spPr/>
        <p:txBody>
          <a:bodyPr/>
          <a:lstStyle/>
          <a:p>
            <a:endParaRPr lang="de-DE"/>
          </a:p>
        </p:txBody>
      </p:sp>
      <p:sp>
        <p:nvSpPr>
          <p:cNvPr id="47" name="Textplatzhalter 46">
            <a:extLst>
              <a:ext uri="{FF2B5EF4-FFF2-40B4-BE49-F238E27FC236}">
                <a16:creationId xmlns:a16="http://schemas.microsoft.com/office/drawing/2014/main" id="{6D50E2EF-7065-689C-CCD7-82690992F5A8}"/>
              </a:ext>
            </a:extLst>
          </p:cNvPr>
          <p:cNvSpPr>
            <a:spLocks noGrp="1"/>
          </p:cNvSpPr>
          <p:nvPr>
            <p:ph type="body" sz="quarter" idx="55"/>
          </p:nvPr>
        </p:nvSpPr>
        <p:spPr/>
        <p:txBody>
          <a:bodyPr/>
          <a:lstStyle/>
          <a:p>
            <a:endParaRPr lang="de-DE"/>
          </a:p>
        </p:txBody>
      </p:sp>
      <p:sp>
        <p:nvSpPr>
          <p:cNvPr id="48" name="Textplatzhalter 47">
            <a:extLst>
              <a:ext uri="{FF2B5EF4-FFF2-40B4-BE49-F238E27FC236}">
                <a16:creationId xmlns:a16="http://schemas.microsoft.com/office/drawing/2014/main" id="{0298F410-CC71-262C-F660-D0F4F359D207}"/>
              </a:ext>
            </a:extLst>
          </p:cNvPr>
          <p:cNvSpPr>
            <a:spLocks noGrp="1"/>
          </p:cNvSpPr>
          <p:nvPr>
            <p:ph type="body" sz="quarter" idx="56"/>
          </p:nvPr>
        </p:nvSpPr>
        <p:spPr/>
        <p:txBody>
          <a:bodyPr/>
          <a:lstStyle/>
          <a:p>
            <a:endParaRPr lang="de-DE"/>
          </a:p>
        </p:txBody>
      </p:sp>
      <p:sp>
        <p:nvSpPr>
          <p:cNvPr id="49" name="Textplatzhalter 48">
            <a:extLst>
              <a:ext uri="{FF2B5EF4-FFF2-40B4-BE49-F238E27FC236}">
                <a16:creationId xmlns:a16="http://schemas.microsoft.com/office/drawing/2014/main" id="{31DAC79A-7892-C164-FBE8-5A5541D875D5}"/>
              </a:ext>
            </a:extLst>
          </p:cNvPr>
          <p:cNvSpPr>
            <a:spLocks noGrp="1"/>
          </p:cNvSpPr>
          <p:nvPr>
            <p:ph type="body" sz="quarter" idx="57"/>
          </p:nvPr>
        </p:nvSpPr>
        <p:spPr/>
        <p:txBody>
          <a:bodyPr/>
          <a:lstStyle/>
          <a:p>
            <a:endParaRPr lang="de-DE"/>
          </a:p>
        </p:txBody>
      </p:sp>
      <p:sp>
        <p:nvSpPr>
          <p:cNvPr id="50" name="Textplatzhalter 49">
            <a:extLst>
              <a:ext uri="{FF2B5EF4-FFF2-40B4-BE49-F238E27FC236}">
                <a16:creationId xmlns:a16="http://schemas.microsoft.com/office/drawing/2014/main" id="{D17715A6-DD55-4D6F-FD1F-E7A02D6D2192}"/>
              </a:ext>
            </a:extLst>
          </p:cNvPr>
          <p:cNvSpPr>
            <a:spLocks noGrp="1"/>
          </p:cNvSpPr>
          <p:nvPr>
            <p:ph type="body" sz="quarter" idx="58"/>
          </p:nvPr>
        </p:nvSpPr>
        <p:spPr/>
        <p:txBody>
          <a:bodyPr/>
          <a:lstStyle/>
          <a:p>
            <a:endParaRPr lang="de-DE"/>
          </a:p>
        </p:txBody>
      </p:sp>
      <p:sp>
        <p:nvSpPr>
          <p:cNvPr id="51" name="Textplatzhalter 50">
            <a:extLst>
              <a:ext uri="{FF2B5EF4-FFF2-40B4-BE49-F238E27FC236}">
                <a16:creationId xmlns:a16="http://schemas.microsoft.com/office/drawing/2014/main" id="{27FF5D8F-AB89-E5A3-D250-81614EB7801D}"/>
              </a:ext>
            </a:extLst>
          </p:cNvPr>
          <p:cNvSpPr>
            <a:spLocks noGrp="1"/>
          </p:cNvSpPr>
          <p:nvPr>
            <p:ph type="body" sz="quarter" idx="59"/>
          </p:nvPr>
        </p:nvSpPr>
        <p:spPr/>
        <p:txBody>
          <a:bodyPr/>
          <a:lstStyle/>
          <a:p>
            <a:endParaRPr lang="de-DE"/>
          </a:p>
        </p:txBody>
      </p:sp>
      <p:sp>
        <p:nvSpPr>
          <p:cNvPr id="52" name="Textplatzhalter 51">
            <a:extLst>
              <a:ext uri="{FF2B5EF4-FFF2-40B4-BE49-F238E27FC236}">
                <a16:creationId xmlns:a16="http://schemas.microsoft.com/office/drawing/2014/main" id="{D1DBB3BF-4F92-6029-B775-32F3AD1B789E}"/>
              </a:ext>
            </a:extLst>
          </p:cNvPr>
          <p:cNvSpPr>
            <a:spLocks noGrp="1"/>
          </p:cNvSpPr>
          <p:nvPr>
            <p:ph type="body" sz="quarter" idx="60"/>
          </p:nvPr>
        </p:nvSpPr>
        <p:spPr/>
        <p:txBody>
          <a:bodyPr/>
          <a:lstStyle/>
          <a:p>
            <a:endParaRPr lang="de-DE"/>
          </a:p>
        </p:txBody>
      </p:sp>
      <p:sp>
        <p:nvSpPr>
          <p:cNvPr id="53" name="Textplatzhalter 52">
            <a:extLst>
              <a:ext uri="{FF2B5EF4-FFF2-40B4-BE49-F238E27FC236}">
                <a16:creationId xmlns:a16="http://schemas.microsoft.com/office/drawing/2014/main" id="{0D9FF919-CD03-ADE4-3FAE-7548E2A2ABAF}"/>
              </a:ext>
            </a:extLst>
          </p:cNvPr>
          <p:cNvSpPr>
            <a:spLocks noGrp="1"/>
          </p:cNvSpPr>
          <p:nvPr>
            <p:ph type="body" sz="quarter" idx="61"/>
          </p:nvPr>
        </p:nvSpPr>
        <p:spPr/>
        <p:txBody>
          <a:bodyPr/>
          <a:lstStyle/>
          <a:p>
            <a:endParaRPr lang="de-DE"/>
          </a:p>
        </p:txBody>
      </p:sp>
      <p:sp>
        <p:nvSpPr>
          <p:cNvPr id="54" name="Textplatzhalter 53">
            <a:extLst>
              <a:ext uri="{FF2B5EF4-FFF2-40B4-BE49-F238E27FC236}">
                <a16:creationId xmlns:a16="http://schemas.microsoft.com/office/drawing/2014/main" id="{85E41C25-4E1C-7AE7-0AA5-56B0FC581550}"/>
              </a:ext>
            </a:extLst>
          </p:cNvPr>
          <p:cNvSpPr>
            <a:spLocks noGrp="1"/>
          </p:cNvSpPr>
          <p:nvPr>
            <p:ph type="body" sz="quarter" idx="62"/>
          </p:nvPr>
        </p:nvSpPr>
        <p:spPr/>
        <p:txBody>
          <a:bodyPr/>
          <a:lstStyle/>
          <a:p>
            <a:endParaRPr lang="de-DE"/>
          </a:p>
        </p:txBody>
      </p:sp>
      <p:sp>
        <p:nvSpPr>
          <p:cNvPr id="55" name="Textplatzhalter 54">
            <a:extLst>
              <a:ext uri="{FF2B5EF4-FFF2-40B4-BE49-F238E27FC236}">
                <a16:creationId xmlns:a16="http://schemas.microsoft.com/office/drawing/2014/main" id="{16D3BDB7-7DB2-7DEA-B6FE-D40601837156}"/>
              </a:ext>
            </a:extLst>
          </p:cNvPr>
          <p:cNvSpPr>
            <a:spLocks noGrp="1"/>
          </p:cNvSpPr>
          <p:nvPr>
            <p:ph type="body" sz="quarter" idx="63"/>
          </p:nvPr>
        </p:nvSpPr>
        <p:spPr/>
        <p:txBody>
          <a:bodyPr/>
          <a:lstStyle/>
          <a:p>
            <a:endParaRPr lang="de-DE"/>
          </a:p>
        </p:txBody>
      </p:sp>
      <p:sp>
        <p:nvSpPr>
          <p:cNvPr id="56" name="Textplatzhalter 55">
            <a:extLst>
              <a:ext uri="{FF2B5EF4-FFF2-40B4-BE49-F238E27FC236}">
                <a16:creationId xmlns:a16="http://schemas.microsoft.com/office/drawing/2014/main" id="{14F79C73-7ECE-977F-CFDA-76549C9FAD84}"/>
              </a:ext>
            </a:extLst>
          </p:cNvPr>
          <p:cNvSpPr>
            <a:spLocks noGrp="1"/>
          </p:cNvSpPr>
          <p:nvPr>
            <p:ph type="body" sz="quarter" idx="64"/>
          </p:nvPr>
        </p:nvSpPr>
        <p:spPr/>
        <p:txBody>
          <a:bodyPr/>
          <a:lstStyle/>
          <a:p>
            <a:endParaRPr lang="de-DE"/>
          </a:p>
        </p:txBody>
      </p:sp>
      <p:sp>
        <p:nvSpPr>
          <p:cNvPr id="57" name="Textplatzhalter 56">
            <a:extLst>
              <a:ext uri="{FF2B5EF4-FFF2-40B4-BE49-F238E27FC236}">
                <a16:creationId xmlns:a16="http://schemas.microsoft.com/office/drawing/2014/main" id="{1DCF9EF0-C3DD-78DC-B452-CC30CFAFEC85}"/>
              </a:ext>
            </a:extLst>
          </p:cNvPr>
          <p:cNvSpPr>
            <a:spLocks noGrp="1"/>
          </p:cNvSpPr>
          <p:nvPr>
            <p:ph type="body" sz="quarter" idx="65"/>
          </p:nvPr>
        </p:nvSpPr>
        <p:spPr/>
        <p:txBody>
          <a:bodyPr/>
          <a:lstStyle/>
          <a:p>
            <a:endParaRPr lang="de-DE"/>
          </a:p>
        </p:txBody>
      </p:sp>
      <p:sp>
        <p:nvSpPr>
          <p:cNvPr id="58" name="Textplatzhalter 57">
            <a:extLst>
              <a:ext uri="{FF2B5EF4-FFF2-40B4-BE49-F238E27FC236}">
                <a16:creationId xmlns:a16="http://schemas.microsoft.com/office/drawing/2014/main" id="{5DDC38C4-F655-EC80-1F92-FFBD454C30CA}"/>
              </a:ext>
            </a:extLst>
          </p:cNvPr>
          <p:cNvSpPr>
            <a:spLocks noGrp="1"/>
          </p:cNvSpPr>
          <p:nvPr>
            <p:ph type="body" sz="quarter" idx="66"/>
          </p:nvPr>
        </p:nvSpPr>
        <p:spPr/>
        <p:txBody>
          <a:bodyPr/>
          <a:lstStyle/>
          <a:p>
            <a:endParaRPr lang="de-DE"/>
          </a:p>
        </p:txBody>
      </p:sp>
      <p:sp>
        <p:nvSpPr>
          <p:cNvPr id="59" name="Textplatzhalter 58">
            <a:extLst>
              <a:ext uri="{FF2B5EF4-FFF2-40B4-BE49-F238E27FC236}">
                <a16:creationId xmlns:a16="http://schemas.microsoft.com/office/drawing/2014/main" id="{0EB5DD3A-6F48-18C4-C89A-AFEDBFEBBD66}"/>
              </a:ext>
            </a:extLst>
          </p:cNvPr>
          <p:cNvSpPr>
            <a:spLocks noGrp="1"/>
          </p:cNvSpPr>
          <p:nvPr>
            <p:ph type="body" sz="quarter" idx="67"/>
          </p:nvPr>
        </p:nvSpPr>
        <p:spPr/>
        <p:txBody>
          <a:bodyPr/>
          <a:lstStyle/>
          <a:p>
            <a:endParaRPr lang="de-DE"/>
          </a:p>
        </p:txBody>
      </p:sp>
      <p:sp>
        <p:nvSpPr>
          <p:cNvPr id="60" name="Textplatzhalter 59">
            <a:extLst>
              <a:ext uri="{FF2B5EF4-FFF2-40B4-BE49-F238E27FC236}">
                <a16:creationId xmlns:a16="http://schemas.microsoft.com/office/drawing/2014/main" id="{65A46A48-D4A0-CF64-1C26-DA52396193E0}"/>
              </a:ext>
            </a:extLst>
          </p:cNvPr>
          <p:cNvSpPr>
            <a:spLocks noGrp="1"/>
          </p:cNvSpPr>
          <p:nvPr>
            <p:ph type="body" sz="quarter" idx="68"/>
          </p:nvPr>
        </p:nvSpPr>
        <p:spPr/>
        <p:txBody>
          <a:bodyPr/>
          <a:lstStyle/>
          <a:p>
            <a:endParaRPr lang="de-DE"/>
          </a:p>
        </p:txBody>
      </p:sp>
      <p:sp>
        <p:nvSpPr>
          <p:cNvPr id="61" name="Textplatzhalter 60">
            <a:extLst>
              <a:ext uri="{FF2B5EF4-FFF2-40B4-BE49-F238E27FC236}">
                <a16:creationId xmlns:a16="http://schemas.microsoft.com/office/drawing/2014/main" id="{D8DC7F83-6AAA-63D4-9995-95FAC4A900CA}"/>
              </a:ext>
            </a:extLst>
          </p:cNvPr>
          <p:cNvSpPr>
            <a:spLocks noGrp="1"/>
          </p:cNvSpPr>
          <p:nvPr>
            <p:ph type="body" sz="quarter" idx="69"/>
          </p:nvPr>
        </p:nvSpPr>
        <p:spPr/>
        <p:txBody>
          <a:bodyPr/>
          <a:lstStyle/>
          <a:p>
            <a:endParaRPr lang="de-DE"/>
          </a:p>
        </p:txBody>
      </p:sp>
      <p:sp>
        <p:nvSpPr>
          <p:cNvPr id="62" name="Textplatzhalter 61">
            <a:extLst>
              <a:ext uri="{FF2B5EF4-FFF2-40B4-BE49-F238E27FC236}">
                <a16:creationId xmlns:a16="http://schemas.microsoft.com/office/drawing/2014/main" id="{85CCB0DF-C539-2285-08B5-E932D71744BB}"/>
              </a:ext>
            </a:extLst>
          </p:cNvPr>
          <p:cNvSpPr>
            <a:spLocks noGrp="1"/>
          </p:cNvSpPr>
          <p:nvPr>
            <p:ph type="body" sz="quarter" idx="70"/>
          </p:nvPr>
        </p:nvSpPr>
        <p:spPr/>
        <p:txBody>
          <a:bodyPr/>
          <a:lstStyle/>
          <a:p>
            <a:endParaRPr lang="de-DE"/>
          </a:p>
        </p:txBody>
      </p:sp>
      <p:sp>
        <p:nvSpPr>
          <p:cNvPr id="63" name="Textplatzhalter 62">
            <a:extLst>
              <a:ext uri="{FF2B5EF4-FFF2-40B4-BE49-F238E27FC236}">
                <a16:creationId xmlns:a16="http://schemas.microsoft.com/office/drawing/2014/main" id="{9FB0E06D-B326-D4A0-5036-0ADED1F67F88}"/>
              </a:ext>
            </a:extLst>
          </p:cNvPr>
          <p:cNvSpPr>
            <a:spLocks noGrp="1"/>
          </p:cNvSpPr>
          <p:nvPr>
            <p:ph type="body" sz="quarter" idx="71"/>
          </p:nvPr>
        </p:nvSpPr>
        <p:spPr/>
        <p:txBody>
          <a:bodyPr/>
          <a:lstStyle/>
          <a:p>
            <a:endParaRPr lang="de-DE"/>
          </a:p>
        </p:txBody>
      </p:sp>
      <p:sp>
        <p:nvSpPr>
          <p:cNvPr id="64" name="Textplatzhalter 63">
            <a:extLst>
              <a:ext uri="{FF2B5EF4-FFF2-40B4-BE49-F238E27FC236}">
                <a16:creationId xmlns:a16="http://schemas.microsoft.com/office/drawing/2014/main" id="{16919995-7771-1D49-DCCC-E45408DCA830}"/>
              </a:ext>
            </a:extLst>
          </p:cNvPr>
          <p:cNvSpPr>
            <a:spLocks noGrp="1"/>
          </p:cNvSpPr>
          <p:nvPr>
            <p:ph type="body" sz="quarter" idx="72"/>
          </p:nvPr>
        </p:nvSpPr>
        <p:spPr/>
        <p:txBody>
          <a:bodyPr/>
          <a:lstStyle/>
          <a:p>
            <a:endParaRPr lang="de-DE"/>
          </a:p>
        </p:txBody>
      </p:sp>
      <p:sp>
        <p:nvSpPr>
          <p:cNvPr id="65" name="Textplatzhalter 64">
            <a:extLst>
              <a:ext uri="{FF2B5EF4-FFF2-40B4-BE49-F238E27FC236}">
                <a16:creationId xmlns:a16="http://schemas.microsoft.com/office/drawing/2014/main" id="{24CBDE70-F93A-856D-0FBE-EB16D973E5EA}"/>
              </a:ext>
            </a:extLst>
          </p:cNvPr>
          <p:cNvSpPr>
            <a:spLocks noGrp="1"/>
          </p:cNvSpPr>
          <p:nvPr>
            <p:ph type="body" sz="quarter" idx="73"/>
          </p:nvPr>
        </p:nvSpPr>
        <p:spPr/>
        <p:txBody>
          <a:bodyPr/>
          <a:lstStyle/>
          <a:p>
            <a:endParaRPr lang="de-DE"/>
          </a:p>
        </p:txBody>
      </p:sp>
      <p:sp>
        <p:nvSpPr>
          <p:cNvPr id="66" name="Textplatzhalter 65">
            <a:extLst>
              <a:ext uri="{FF2B5EF4-FFF2-40B4-BE49-F238E27FC236}">
                <a16:creationId xmlns:a16="http://schemas.microsoft.com/office/drawing/2014/main" id="{9E8E3C3E-7802-F76F-63F7-7DB47E399A9A}"/>
              </a:ext>
            </a:extLst>
          </p:cNvPr>
          <p:cNvSpPr>
            <a:spLocks noGrp="1"/>
          </p:cNvSpPr>
          <p:nvPr>
            <p:ph type="body" sz="quarter" idx="74"/>
          </p:nvPr>
        </p:nvSpPr>
        <p:spPr/>
        <p:txBody>
          <a:bodyPr/>
          <a:lstStyle/>
          <a:p>
            <a:endParaRPr lang="de-DE"/>
          </a:p>
        </p:txBody>
      </p:sp>
      <p:sp>
        <p:nvSpPr>
          <p:cNvPr id="67" name="Textplatzhalter 66">
            <a:extLst>
              <a:ext uri="{FF2B5EF4-FFF2-40B4-BE49-F238E27FC236}">
                <a16:creationId xmlns:a16="http://schemas.microsoft.com/office/drawing/2014/main" id="{E425BFEE-5311-A49E-C714-F803DCFC2BA5}"/>
              </a:ext>
            </a:extLst>
          </p:cNvPr>
          <p:cNvSpPr>
            <a:spLocks noGrp="1"/>
          </p:cNvSpPr>
          <p:nvPr>
            <p:ph type="body" sz="quarter" idx="75"/>
          </p:nvPr>
        </p:nvSpPr>
        <p:spPr/>
        <p:txBody>
          <a:bodyPr/>
          <a:lstStyle/>
          <a:p>
            <a:endParaRPr lang="de-DE"/>
          </a:p>
        </p:txBody>
      </p:sp>
      <p:sp>
        <p:nvSpPr>
          <p:cNvPr id="68" name="Textplatzhalter 67">
            <a:extLst>
              <a:ext uri="{FF2B5EF4-FFF2-40B4-BE49-F238E27FC236}">
                <a16:creationId xmlns:a16="http://schemas.microsoft.com/office/drawing/2014/main" id="{8B403BE5-FC3B-732C-4F3D-72452342EB34}"/>
              </a:ext>
            </a:extLst>
          </p:cNvPr>
          <p:cNvSpPr>
            <a:spLocks noGrp="1"/>
          </p:cNvSpPr>
          <p:nvPr>
            <p:ph type="body" sz="quarter" idx="76"/>
          </p:nvPr>
        </p:nvSpPr>
        <p:spPr/>
        <p:txBody>
          <a:bodyPr/>
          <a:lstStyle/>
          <a:p>
            <a:endParaRPr lang="de-DE"/>
          </a:p>
        </p:txBody>
      </p:sp>
      <p:sp>
        <p:nvSpPr>
          <p:cNvPr id="69" name="Textplatzhalter 68">
            <a:extLst>
              <a:ext uri="{FF2B5EF4-FFF2-40B4-BE49-F238E27FC236}">
                <a16:creationId xmlns:a16="http://schemas.microsoft.com/office/drawing/2014/main" id="{AA517073-5CB7-824D-E541-BF6C9D15D946}"/>
              </a:ext>
            </a:extLst>
          </p:cNvPr>
          <p:cNvSpPr>
            <a:spLocks noGrp="1"/>
          </p:cNvSpPr>
          <p:nvPr>
            <p:ph type="body" sz="quarter" idx="77"/>
          </p:nvPr>
        </p:nvSpPr>
        <p:spPr/>
        <p:txBody>
          <a:bodyPr/>
          <a:lstStyle/>
          <a:p>
            <a:endParaRPr lang="de-DE"/>
          </a:p>
        </p:txBody>
      </p:sp>
      <p:sp>
        <p:nvSpPr>
          <p:cNvPr id="70" name="Textplatzhalter 69">
            <a:extLst>
              <a:ext uri="{FF2B5EF4-FFF2-40B4-BE49-F238E27FC236}">
                <a16:creationId xmlns:a16="http://schemas.microsoft.com/office/drawing/2014/main" id="{E7FAE75D-16F7-2E40-A708-57C3740C5A8B}"/>
              </a:ext>
            </a:extLst>
          </p:cNvPr>
          <p:cNvSpPr>
            <a:spLocks noGrp="1"/>
          </p:cNvSpPr>
          <p:nvPr>
            <p:ph type="body" sz="quarter" idx="78"/>
          </p:nvPr>
        </p:nvSpPr>
        <p:spPr/>
        <p:txBody>
          <a:bodyPr/>
          <a:lstStyle/>
          <a:p>
            <a:endParaRPr lang="de-DE"/>
          </a:p>
        </p:txBody>
      </p:sp>
      <p:sp>
        <p:nvSpPr>
          <p:cNvPr id="71" name="Textplatzhalter 70">
            <a:extLst>
              <a:ext uri="{FF2B5EF4-FFF2-40B4-BE49-F238E27FC236}">
                <a16:creationId xmlns:a16="http://schemas.microsoft.com/office/drawing/2014/main" id="{1A402EB2-1C25-3FA1-49B6-74CB08196225}"/>
              </a:ext>
            </a:extLst>
          </p:cNvPr>
          <p:cNvSpPr>
            <a:spLocks noGrp="1"/>
          </p:cNvSpPr>
          <p:nvPr>
            <p:ph type="body" sz="quarter" idx="79"/>
          </p:nvPr>
        </p:nvSpPr>
        <p:spPr/>
        <p:txBody>
          <a:bodyPr/>
          <a:lstStyle/>
          <a:p>
            <a:endParaRPr lang="de-DE"/>
          </a:p>
        </p:txBody>
      </p:sp>
      <p:sp>
        <p:nvSpPr>
          <p:cNvPr id="72" name="Textplatzhalter 71">
            <a:extLst>
              <a:ext uri="{FF2B5EF4-FFF2-40B4-BE49-F238E27FC236}">
                <a16:creationId xmlns:a16="http://schemas.microsoft.com/office/drawing/2014/main" id="{BD9F5F59-D2D7-F39A-D9E0-95930F858072}"/>
              </a:ext>
            </a:extLst>
          </p:cNvPr>
          <p:cNvSpPr>
            <a:spLocks noGrp="1"/>
          </p:cNvSpPr>
          <p:nvPr>
            <p:ph type="body" sz="quarter" idx="80"/>
          </p:nvPr>
        </p:nvSpPr>
        <p:spPr/>
        <p:txBody>
          <a:bodyPr/>
          <a:lstStyle/>
          <a:p>
            <a:endParaRPr lang="de-DE"/>
          </a:p>
        </p:txBody>
      </p:sp>
      <p:sp>
        <p:nvSpPr>
          <p:cNvPr id="73" name="Textplatzhalter 72">
            <a:extLst>
              <a:ext uri="{FF2B5EF4-FFF2-40B4-BE49-F238E27FC236}">
                <a16:creationId xmlns:a16="http://schemas.microsoft.com/office/drawing/2014/main" id="{FC88D2DC-418A-5CD1-399C-01104E5918A4}"/>
              </a:ext>
            </a:extLst>
          </p:cNvPr>
          <p:cNvSpPr>
            <a:spLocks noGrp="1"/>
          </p:cNvSpPr>
          <p:nvPr>
            <p:ph type="body" sz="quarter" idx="81"/>
          </p:nvPr>
        </p:nvSpPr>
        <p:spPr/>
        <p:txBody>
          <a:bodyPr/>
          <a:lstStyle/>
          <a:p>
            <a:endParaRPr lang="de-DE"/>
          </a:p>
        </p:txBody>
      </p:sp>
      <p:sp>
        <p:nvSpPr>
          <p:cNvPr id="74" name="Textplatzhalter 73">
            <a:extLst>
              <a:ext uri="{FF2B5EF4-FFF2-40B4-BE49-F238E27FC236}">
                <a16:creationId xmlns:a16="http://schemas.microsoft.com/office/drawing/2014/main" id="{77457A30-7B25-5A76-6BF6-1532833BB5BD}"/>
              </a:ext>
            </a:extLst>
          </p:cNvPr>
          <p:cNvSpPr>
            <a:spLocks noGrp="1"/>
          </p:cNvSpPr>
          <p:nvPr>
            <p:ph type="body" sz="quarter" idx="82"/>
          </p:nvPr>
        </p:nvSpPr>
        <p:spPr/>
        <p:txBody>
          <a:bodyPr/>
          <a:lstStyle/>
          <a:p>
            <a:endParaRPr lang="de-DE"/>
          </a:p>
        </p:txBody>
      </p:sp>
      <p:sp>
        <p:nvSpPr>
          <p:cNvPr id="75" name="Textplatzhalter 74">
            <a:extLst>
              <a:ext uri="{FF2B5EF4-FFF2-40B4-BE49-F238E27FC236}">
                <a16:creationId xmlns:a16="http://schemas.microsoft.com/office/drawing/2014/main" id="{FDF474D6-48F9-7273-3BA4-FB95D9FC36B2}"/>
              </a:ext>
            </a:extLst>
          </p:cNvPr>
          <p:cNvSpPr>
            <a:spLocks noGrp="1"/>
          </p:cNvSpPr>
          <p:nvPr>
            <p:ph type="body" sz="quarter" idx="83"/>
          </p:nvPr>
        </p:nvSpPr>
        <p:spPr/>
        <p:txBody>
          <a:bodyPr/>
          <a:lstStyle/>
          <a:p>
            <a:endParaRPr lang="de-DE"/>
          </a:p>
        </p:txBody>
      </p:sp>
      <p:sp>
        <p:nvSpPr>
          <p:cNvPr id="76" name="Textplatzhalter 75">
            <a:extLst>
              <a:ext uri="{FF2B5EF4-FFF2-40B4-BE49-F238E27FC236}">
                <a16:creationId xmlns:a16="http://schemas.microsoft.com/office/drawing/2014/main" id="{C18A09AA-7B59-B397-61FC-0D3E28F4135A}"/>
              </a:ext>
            </a:extLst>
          </p:cNvPr>
          <p:cNvSpPr>
            <a:spLocks noGrp="1"/>
          </p:cNvSpPr>
          <p:nvPr>
            <p:ph type="body" sz="quarter" idx="84"/>
          </p:nvPr>
        </p:nvSpPr>
        <p:spPr/>
        <p:txBody>
          <a:bodyPr/>
          <a:lstStyle/>
          <a:p>
            <a:endParaRPr lang="de-DE"/>
          </a:p>
        </p:txBody>
      </p:sp>
      <p:sp>
        <p:nvSpPr>
          <p:cNvPr id="77" name="Textplatzhalter 76">
            <a:extLst>
              <a:ext uri="{FF2B5EF4-FFF2-40B4-BE49-F238E27FC236}">
                <a16:creationId xmlns:a16="http://schemas.microsoft.com/office/drawing/2014/main" id="{20F313C1-FC82-B47A-04CC-1A3283C9A8B3}"/>
              </a:ext>
            </a:extLst>
          </p:cNvPr>
          <p:cNvSpPr>
            <a:spLocks noGrp="1"/>
          </p:cNvSpPr>
          <p:nvPr>
            <p:ph type="body" sz="quarter" idx="85"/>
          </p:nvPr>
        </p:nvSpPr>
        <p:spPr/>
        <p:txBody>
          <a:bodyPr/>
          <a:lstStyle/>
          <a:p>
            <a:endParaRPr lang="de-DE"/>
          </a:p>
        </p:txBody>
      </p:sp>
      <p:sp>
        <p:nvSpPr>
          <p:cNvPr id="78" name="Textplatzhalter 77">
            <a:extLst>
              <a:ext uri="{FF2B5EF4-FFF2-40B4-BE49-F238E27FC236}">
                <a16:creationId xmlns:a16="http://schemas.microsoft.com/office/drawing/2014/main" id="{E0850C7E-0217-D096-3DBC-871FD7F10024}"/>
              </a:ext>
            </a:extLst>
          </p:cNvPr>
          <p:cNvSpPr>
            <a:spLocks noGrp="1"/>
          </p:cNvSpPr>
          <p:nvPr>
            <p:ph type="body" sz="quarter" idx="86"/>
          </p:nvPr>
        </p:nvSpPr>
        <p:spPr/>
        <p:txBody>
          <a:bodyPr/>
          <a:lstStyle/>
          <a:p>
            <a:endParaRPr lang="de-DE"/>
          </a:p>
        </p:txBody>
      </p:sp>
      <p:sp>
        <p:nvSpPr>
          <p:cNvPr id="79" name="Textplatzhalter 78">
            <a:extLst>
              <a:ext uri="{FF2B5EF4-FFF2-40B4-BE49-F238E27FC236}">
                <a16:creationId xmlns:a16="http://schemas.microsoft.com/office/drawing/2014/main" id="{BC89C9FB-D1B9-D065-0996-A496F4AC29FD}"/>
              </a:ext>
            </a:extLst>
          </p:cNvPr>
          <p:cNvSpPr>
            <a:spLocks noGrp="1"/>
          </p:cNvSpPr>
          <p:nvPr>
            <p:ph type="body" sz="quarter" idx="87"/>
          </p:nvPr>
        </p:nvSpPr>
        <p:spPr/>
        <p:txBody>
          <a:bodyPr/>
          <a:lstStyle/>
          <a:p>
            <a:endParaRPr lang="de-DE"/>
          </a:p>
        </p:txBody>
      </p:sp>
      <p:sp>
        <p:nvSpPr>
          <p:cNvPr id="80" name="Textplatzhalter 79">
            <a:extLst>
              <a:ext uri="{FF2B5EF4-FFF2-40B4-BE49-F238E27FC236}">
                <a16:creationId xmlns:a16="http://schemas.microsoft.com/office/drawing/2014/main" id="{739E9FC3-0962-2D6D-5BFD-35FA9BAA5642}"/>
              </a:ext>
            </a:extLst>
          </p:cNvPr>
          <p:cNvSpPr>
            <a:spLocks noGrp="1"/>
          </p:cNvSpPr>
          <p:nvPr>
            <p:ph type="body" sz="quarter" idx="88"/>
          </p:nvPr>
        </p:nvSpPr>
        <p:spPr/>
        <p:txBody>
          <a:bodyPr/>
          <a:lstStyle/>
          <a:p>
            <a:endParaRPr lang="de-DE"/>
          </a:p>
        </p:txBody>
      </p:sp>
      <p:sp>
        <p:nvSpPr>
          <p:cNvPr id="81" name="Textplatzhalter 80">
            <a:extLst>
              <a:ext uri="{FF2B5EF4-FFF2-40B4-BE49-F238E27FC236}">
                <a16:creationId xmlns:a16="http://schemas.microsoft.com/office/drawing/2014/main" id="{92E5792E-9FB8-5FBB-A2B0-47197F427591}"/>
              </a:ext>
            </a:extLst>
          </p:cNvPr>
          <p:cNvSpPr>
            <a:spLocks noGrp="1"/>
          </p:cNvSpPr>
          <p:nvPr>
            <p:ph type="body" sz="quarter" idx="89"/>
          </p:nvPr>
        </p:nvSpPr>
        <p:spPr/>
        <p:txBody>
          <a:bodyPr/>
          <a:lstStyle/>
          <a:p>
            <a:endParaRPr lang="de-DE"/>
          </a:p>
        </p:txBody>
      </p:sp>
      <p:sp>
        <p:nvSpPr>
          <p:cNvPr id="82" name="Textplatzhalter 81">
            <a:extLst>
              <a:ext uri="{FF2B5EF4-FFF2-40B4-BE49-F238E27FC236}">
                <a16:creationId xmlns:a16="http://schemas.microsoft.com/office/drawing/2014/main" id="{1103BCD8-9230-621B-2179-9220DC6D3DE9}"/>
              </a:ext>
            </a:extLst>
          </p:cNvPr>
          <p:cNvSpPr>
            <a:spLocks noGrp="1"/>
          </p:cNvSpPr>
          <p:nvPr>
            <p:ph type="body" sz="quarter" idx="90"/>
          </p:nvPr>
        </p:nvSpPr>
        <p:spPr/>
        <p:txBody>
          <a:bodyPr/>
          <a:lstStyle/>
          <a:p>
            <a:endParaRPr lang="de-DE"/>
          </a:p>
        </p:txBody>
      </p:sp>
      <p:sp>
        <p:nvSpPr>
          <p:cNvPr id="83" name="Textplatzhalter 82">
            <a:extLst>
              <a:ext uri="{FF2B5EF4-FFF2-40B4-BE49-F238E27FC236}">
                <a16:creationId xmlns:a16="http://schemas.microsoft.com/office/drawing/2014/main" id="{B771C24D-F4F3-15AF-DD27-BAEA31C4EABC}"/>
              </a:ext>
            </a:extLst>
          </p:cNvPr>
          <p:cNvSpPr>
            <a:spLocks noGrp="1"/>
          </p:cNvSpPr>
          <p:nvPr>
            <p:ph type="body" sz="quarter" idx="91"/>
          </p:nvPr>
        </p:nvSpPr>
        <p:spPr/>
        <p:txBody>
          <a:bodyPr/>
          <a:lstStyle/>
          <a:p>
            <a:endParaRPr lang="de-DE"/>
          </a:p>
        </p:txBody>
      </p:sp>
      <p:sp>
        <p:nvSpPr>
          <p:cNvPr id="84" name="Textplatzhalter 83">
            <a:extLst>
              <a:ext uri="{FF2B5EF4-FFF2-40B4-BE49-F238E27FC236}">
                <a16:creationId xmlns:a16="http://schemas.microsoft.com/office/drawing/2014/main" id="{165B16A8-5357-5D1F-373D-D9EBBBEE7BA4}"/>
              </a:ext>
            </a:extLst>
          </p:cNvPr>
          <p:cNvSpPr>
            <a:spLocks noGrp="1"/>
          </p:cNvSpPr>
          <p:nvPr>
            <p:ph type="body" sz="quarter" idx="92"/>
          </p:nvPr>
        </p:nvSpPr>
        <p:spPr/>
        <p:txBody>
          <a:bodyPr/>
          <a:lstStyle/>
          <a:p>
            <a:endParaRPr lang="de-DE"/>
          </a:p>
        </p:txBody>
      </p:sp>
      <p:sp>
        <p:nvSpPr>
          <p:cNvPr id="85" name="Textplatzhalter 84">
            <a:extLst>
              <a:ext uri="{FF2B5EF4-FFF2-40B4-BE49-F238E27FC236}">
                <a16:creationId xmlns:a16="http://schemas.microsoft.com/office/drawing/2014/main" id="{A55E9A88-1AEE-1D9E-3039-42810F78916D}"/>
              </a:ext>
            </a:extLst>
          </p:cNvPr>
          <p:cNvSpPr>
            <a:spLocks noGrp="1"/>
          </p:cNvSpPr>
          <p:nvPr>
            <p:ph type="body" sz="quarter" idx="93"/>
          </p:nvPr>
        </p:nvSpPr>
        <p:spPr/>
        <p:txBody>
          <a:bodyPr/>
          <a:lstStyle/>
          <a:p>
            <a:endParaRPr lang="de-DE"/>
          </a:p>
        </p:txBody>
      </p:sp>
    </p:spTree>
    <p:extLst>
      <p:ext uri="{BB962C8B-B14F-4D97-AF65-F5344CB8AC3E}">
        <p14:creationId xmlns:p14="http://schemas.microsoft.com/office/powerpoint/2010/main" val="19073495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1172613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a:extLst>
              <a:ext uri="{FF2B5EF4-FFF2-40B4-BE49-F238E27FC236}">
                <a16:creationId xmlns:a16="http://schemas.microsoft.com/office/drawing/2014/main" id="{AC2FBC7E-62ED-69CC-04FE-C94F41C35289}"/>
              </a:ext>
            </a:extLst>
          </p:cNvPr>
          <p:cNvSpPr>
            <a:spLocks noGrp="1"/>
          </p:cNvSpPr>
          <p:nvPr>
            <p:ph type="body" sz="quarter" idx="10"/>
          </p:nvPr>
        </p:nvSpPr>
        <p:spPr/>
        <p:txBody>
          <a:bodyPr/>
          <a:lstStyle/>
          <a:p>
            <a:endParaRPr lang="de-DE"/>
          </a:p>
        </p:txBody>
      </p:sp>
      <p:sp>
        <p:nvSpPr>
          <p:cNvPr id="3" name="Textplatzhalter 2">
            <a:extLst>
              <a:ext uri="{FF2B5EF4-FFF2-40B4-BE49-F238E27FC236}">
                <a16:creationId xmlns:a16="http://schemas.microsoft.com/office/drawing/2014/main" id="{7203EAB5-7798-5D35-6161-4E71C84DF8E9}"/>
              </a:ext>
            </a:extLst>
          </p:cNvPr>
          <p:cNvSpPr>
            <a:spLocks noGrp="1"/>
          </p:cNvSpPr>
          <p:nvPr>
            <p:ph type="body" sz="quarter" idx="11"/>
          </p:nvPr>
        </p:nvSpPr>
        <p:spPr/>
        <p:txBody>
          <a:bodyPr/>
          <a:lstStyle/>
          <a:p>
            <a:endParaRPr lang="de-DE"/>
          </a:p>
        </p:txBody>
      </p:sp>
    </p:spTree>
    <p:extLst>
      <p:ext uri="{BB962C8B-B14F-4D97-AF65-F5344CB8AC3E}">
        <p14:creationId xmlns:p14="http://schemas.microsoft.com/office/powerpoint/2010/main" val="3205161237"/>
      </p:ext>
    </p:extLst>
  </p:cSld>
  <p:clrMapOvr>
    <a:masterClrMapping/>
  </p:clrMapOvr>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13</Words>
  <Application>Microsoft Office PowerPoint</Application>
  <PresentationFormat>Widescreen</PresentationFormat>
  <Paragraphs>7</Paragraphs>
  <Slides>31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31</vt:i4>
      </vt:variant>
    </vt:vector>
  </HeadingPairs>
  <TitlesOfParts>
    <vt:vector size="38" baseType="lpstr">
      <vt:lpstr>Arial</vt:lpstr>
      <vt:lpstr>Calibri</vt:lpstr>
      <vt:lpstr>Euphemia</vt:lpstr>
      <vt:lpstr>Symbol</vt:lpstr>
      <vt:lpstr>Times New Roman</vt:lpstr>
      <vt:lpstr>Wingdings</vt:lpstr>
      <vt:lpstr>Office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Meyerhöffer, Nina</dc:creator>
  <cp:lastModifiedBy>Hannah Balkenhohl</cp:lastModifiedBy>
  <cp:revision>11</cp:revision>
  <dcterms:created xsi:type="dcterms:W3CDTF">2022-08-09T10:06:42Z</dcterms:created>
  <dcterms:modified xsi:type="dcterms:W3CDTF">2022-12-12T17:15:00Z</dcterms:modified>
</cp:coreProperties>
</file>