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handoutMasterIdLst>
    <p:handoutMasterId r:id="rId30"/>
  </p:handoutMasterIdLst>
  <p:sldIdLst>
    <p:sldId id="256" r:id="rId2"/>
    <p:sldId id="257" r:id="rId3"/>
    <p:sldId id="258" r:id="rId4"/>
    <p:sldId id="259" r:id="rId5"/>
    <p:sldId id="285" r:id="rId6"/>
    <p:sldId id="260" r:id="rId7"/>
    <p:sldId id="295" r:id="rId8"/>
    <p:sldId id="263" r:id="rId9"/>
    <p:sldId id="293" r:id="rId10"/>
    <p:sldId id="264" r:id="rId11"/>
    <p:sldId id="294" r:id="rId12"/>
    <p:sldId id="296" r:id="rId13"/>
    <p:sldId id="287" r:id="rId14"/>
    <p:sldId id="288" r:id="rId15"/>
    <p:sldId id="289" r:id="rId16"/>
    <p:sldId id="290" r:id="rId17"/>
    <p:sldId id="291" r:id="rId18"/>
    <p:sldId id="292" r:id="rId19"/>
    <p:sldId id="275" r:id="rId20"/>
    <p:sldId id="276" r:id="rId21"/>
    <p:sldId id="277" r:id="rId22"/>
    <p:sldId id="278" r:id="rId23"/>
    <p:sldId id="279" r:id="rId24"/>
    <p:sldId id="280" r:id="rId25"/>
    <p:sldId id="281" r:id="rId26"/>
    <p:sldId id="282" r:id="rId27"/>
    <p:sldId id="283" r:id="rId2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Übersicht" id="{F128350B-78F5-4137-94BC-38F613B2153A}">
          <p14:sldIdLst>
            <p14:sldId id="256"/>
            <p14:sldId id="257"/>
          </p14:sldIdLst>
        </p14:section>
        <p14:section name="Biologische Gewässergüte" id="{BCF51F68-AF85-4FBD-ABDE-BCDB31AB420A}">
          <p14:sldIdLst>
            <p14:sldId id="258"/>
            <p14:sldId id="259"/>
            <p14:sldId id="285"/>
            <p14:sldId id="260"/>
            <p14:sldId id="295"/>
            <p14:sldId id="263"/>
            <p14:sldId id="293"/>
            <p14:sldId id="264"/>
            <p14:sldId id="294"/>
            <p14:sldId id="296"/>
          </p14:sldIdLst>
        </p14:section>
        <p14:section name="Struktur, Umfeld, Wasserqualität" id="{9B5B9FAE-AA16-6547-8C99-C7153F8BBFF8}">
          <p14:sldIdLst>
            <p14:sldId id="287"/>
            <p14:sldId id="288"/>
            <p14:sldId id="289"/>
            <p14:sldId id="290"/>
            <p14:sldId id="291"/>
            <p14:sldId id="292"/>
          </p14:sldIdLst>
        </p14:section>
        <p14:section name="Chemische Gewässergüte" id="{F4C89D03-8009-184E-9755-5C1D0C75985B}">
          <p14:sldIdLst>
            <p14:sldId id="275"/>
            <p14:sldId id="276"/>
            <p14:sldId id="277"/>
            <p14:sldId id="278"/>
            <p14:sldId id="279"/>
            <p14:sldId id="280"/>
            <p14:sldId id="281"/>
            <p14:sldId id="282"/>
            <p14:sldId id="283"/>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2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4883FD-3C03-47C2-B0EF-4688FCF8C627}" v="1" dt="2022-12-12T17:15:11.658"/>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Mittlere Formatvorlage 1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Helle Formatvorlage 2 - Akz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24"/>
    <p:restoredTop sz="94656"/>
  </p:normalViewPr>
  <p:slideViewPr>
    <p:cSldViewPr snapToGrid="0">
      <p:cViewPr varScale="1">
        <p:scale>
          <a:sx n="88" d="100"/>
          <a:sy n="88" d="100"/>
        </p:scale>
        <p:origin x="81" y="123"/>
      </p:cViewPr>
      <p:guideLst/>
    </p:cSldViewPr>
  </p:slideViewPr>
  <p:notesTextViewPr>
    <p:cViewPr>
      <p:scale>
        <a:sx n="1" d="1"/>
        <a:sy n="1" d="1"/>
      </p:scale>
      <p:origin x="0" y="0"/>
    </p:cViewPr>
  </p:notesTextViewPr>
  <p:notesViewPr>
    <p:cSldViewPr snapToGrid="0">
      <p:cViewPr varScale="1">
        <p:scale>
          <a:sx n="79" d="100"/>
          <a:sy n="79" d="100"/>
        </p:scale>
        <p:origin x="3222"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nah Balkenhohl" userId="eb4c3b09-0b4f-4979-9662-b4c2ed9ade4b" providerId="ADAL" clId="{244883FD-3C03-47C2-B0EF-4688FCF8C627}"/>
    <pc:docChg chg="custSel modMainMaster">
      <pc:chgData name="Hannah Balkenhohl" userId="eb4c3b09-0b4f-4979-9662-b4c2ed9ade4b" providerId="ADAL" clId="{244883FD-3C03-47C2-B0EF-4688FCF8C627}" dt="2022-12-12T17:17:38.417" v="1" actId="21"/>
      <pc:docMkLst>
        <pc:docMk/>
      </pc:docMkLst>
      <pc:sldMasterChg chg="modSldLayout">
        <pc:chgData name="Hannah Balkenhohl" userId="eb4c3b09-0b4f-4979-9662-b4c2ed9ade4b" providerId="ADAL" clId="{244883FD-3C03-47C2-B0EF-4688FCF8C627}" dt="2022-12-12T17:17:38.417" v="1" actId="21"/>
        <pc:sldMasterMkLst>
          <pc:docMk/>
          <pc:sldMasterMk cId="614740694" sldId="2147483648"/>
        </pc:sldMasterMkLst>
        <pc:sldLayoutChg chg="addSp modSp">
          <pc:chgData name="Hannah Balkenhohl" userId="eb4c3b09-0b4f-4979-9662-b4c2ed9ade4b" providerId="ADAL" clId="{244883FD-3C03-47C2-B0EF-4688FCF8C627}" dt="2022-12-12T17:15:11.658" v="0"/>
          <pc:sldLayoutMkLst>
            <pc:docMk/>
            <pc:sldMasterMk cId="614740694" sldId="2147483648"/>
            <pc:sldLayoutMk cId="3510945125" sldId="2147483653"/>
          </pc:sldLayoutMkLst>
          <pc:spChg chg="add mod">
            <ac:chgData name="Hannah Balkenhohl" userId="eb4c3b09-0b4f-4979-9662-b4c2ed9ade4b" providerId="ADAL" clId="{244883FD-3C03-47C2-B0EF-4688FCF8C627}" dt="2022-12-12T17:15:11.658" v="0"/>
            <ac:spMkLst>
              <pc:docMk/>
              <pc:sldMasterMk cId="614740694" sldId="2147483648"/>
              <pc:sldLayoutMk cId="3510945125" sldId="2147483653"/>
              <ac:spMk id="2" creationId="{968701E8-0D0C-6795-DB0C-7990C554BA9F}"/>
            </ac:spMkLst>
          </pc:spChg>
        </pc:sldLayoutChg>
        <pc:sldLayoutChg chg="delSp mod">
          <pc:chgData name="Hannah Balkenhohl" userId="eb4c3b09-0b4f-4979-9662-b4c2ed9ade4b" providerId="ADAL" clId="{244883FD-3C03-47C2-B0EF-4688FCF8C627}" dt="2022-12-12T17:17:38.417" v="1" actId="21"/>
          <pc:sldLayoutMkLst>
            <pc:docMk/>
            <pc:sldMasterMk cId="614740694" sldId="2147483648"/>
            <pc:sldLayoutMk cId="685516929" sldId="2147483654"/>
          </pc:sldLayoutMkLst>
          <pc:spChg chg="del">
            <ac:chgData name="Hannah Balkenhohl" userId="eb4c3b09-0b4f-4979-9662-b4c2ed9ade4b" providerId="ADAL" clId="{244883FD-3C03-47C2-B0EF-4688FCF8C627}" dt="2022-12-12T17:17:38.417" v="1" actId="21"/>
            <ac:spMkLst>
              <pc:docMk/>
              <pc:sldMasterMk cId="614740694" sldId="2147483648"/>
              <pc:sldLayoutMk cId="685516929" sldId="2147483654"/>
              <ac:spMk id="2" creationId="{5413EBBB-46DD-79F8-A600-82A4869949E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F988750C-0FCB-B590-6A0C-E31F491A56E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umsplatzhalter 2">
            <a:extLst>
              <a:ext uri="{FF2B5EF4-FFF2-40B4-BE49-F238E27FC236}">
                <a16:creationId xmlns:a16="http://schemas.microsoft.com/office/drawing/2014/main" id="{3A2D2F09-66E7-D308-5A42-81FC9ED716B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1F0FC8F-82CE-4738-AE0A-1723B2DA8CAF}" type="datetimeFigureOut">
              <a:rPr lang="en-US" smtClean="0"/>
              <a:t>12/12/2022</a:t>
            </a:fld>
            <a:endParaRPr lang="en-US"/>
          </a:p>
        </p:txBody>
      </p:sp>
      <p:sp>
        <p:nvSpPr>
          <p:cNvPr id="4" name="Fußzeilenplatzhalter 3">
            <a:extLst>
              <a:ext uri="{FF2B5EF4-FFF2-40B4-BE49-F238E27FC236}">
                <a16:creationId xmlns:a16="http://schemas.microsoft.com/office/drawing/2014/main" id="{95286185-D3AA-1441-0A10-7F6DE08A161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Foliennummernplatzhalter 4">
            <a:extLst>
              <a:ext uri="{FF2B5EF4-FFF2-40B4-BE49-F238E27FC236}">
                <a16:creationId xmlns:a16="http://schemas.microsoft.com/office/drawing/2014/main" id="{846B236C-74C7-64C4-EEA8-A5341667E01D}"/>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6BCEDE4-35AA-456B-8633-597DF5F60C26}" type="slidenum">
              <a:rPr lang="en-US" smtClean="0"/>
              <a:t>‹#›</a:t>
            </a:fld>
            <a:endParaRPr lang="en-US"/>
          </a:p>
        </p:txBody>
      </p:sp>
    </p:spTree>
    <p:extLst>
      <p:ext uri="{BB962C8B-B14F-4D97-AF65-F5344CB8AC3E}">
        <p14:creationId xmlns:p14="http://schemas.microsoft.com/office/powerpoint/2010/main" val="34549538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BFC8E-BA36-4A63-975C-718EE1C07D4B}" type="datetimeFigureOut">
              <a:rPr lang="en-US" smtClean="0"/>
              <a:t>12/12/2022</a:t>
            </a:fld>
            <a:endParaRPr lang="en-US"/>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274E19-F0A3-41C0-8188-4067D35DF749}" type="slidenum">
              <a:rPr lang="en-US" smtClean="0"/>
              <a:t>‹#›</a:t>
            </a:fld>
            <a:endParaRPr lang="en-US"/>
          </a:p>
        </p:txBody>
      </p:sp>
    </p:spTree>
    <p:extLst>
      <p:ext uri="{BB962C8B-B14F-4D97-AF65-F5344CB8AC3E}">
        <p14:creationId xmlns:p14="http://schemas.microsoft.com/office/powerpoint/2010/main" val="2524277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seite">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4991099" y="1"/>
            <a:ext cx="720090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feld 6">
            <a:extLst>
              <a:ext uri="{FF2B5EF4-FFF2-40B4-BE49-F238E27FC236}">
                <a16:creationId xmlns:a16="http://schemas.microsoft.com/office/drawing/2014/main" id="{2293E6E5-1ACD-F73E-BF62-2619EE8E978C}"/>
              </a:ext>
            </a:extLst>
          </p:cNvPr>
          <p:cNvSpPr txBox="1"/>
          <p:nvPr userDrawn="1"/>
        </p:nvSpPr>
        <p:spPr>
          <a:xfrm>
            <a:off x="4991099" y="393700"/>
            <a:ext cx="6877051" cy="769441"/>
          </a:xfrm>
          <a:prstGeom prst="rect">
            <a:avLst/>
          </a:prstGeom>
          <a:noFill/>
        </p:spPr>
        <p:txBody>
          <a:bodyPr wrap="square" rtlCol="0">
            <a:spAutoFit/>
          </a:bodyPr>
          <a:lstStyle/>
          <a:p>
            <a:r>
              <a:rPr lang="de-DE" sz="4400" b="1" kern="1200" noProof="0">
                <a:solidFill>
                  <a:schemeClr val="tx1"/>
                </a:solidFill>
                <a:latin typeface="Euphemia" panose="020B0503040102020104" pitchFamily="34" charset="0"/>
                <a:ea typeface="+mj-ea"/>
                <a:cs typeface="+mj-cs"/>
              </a:rPr>
              <a:t>Gewässergütebestimmung</a:t>
            </a:r>
          </a:p>
        </p:txBody>
      </p:sp>
      <p:sp>
        <p:nvSpPr>
          <p:cNvPr id="9" name="Textplatzhalter 8">
            <a:extLst>
              <a:ext uri="{FF2B5EF4-FFF2-40B4-BE49-F238E27FC236}">
                <a16:creationId xmlns:a16="http://schemas.microsoft.com/office/drawing/2014/main" id="{E819ECBD-73D1-9828-F783-FFED46A7EEE4}"/>
              </a:ext>
            </a:extLst>
          </p:cNvPr>
          <p:cNvSpPr>
            <a:spLocks noGrp="1"/>
          </p:cNvSpPr>
          <p:nvPr>
            <p:ph type="body" sz="quarter" idx="10" hasCustomPrompt="1"/>
          </p:nvPr>
        </p:nvSpPr>
        <p:spPr>
          <a:xfrm>
            <a:off x="6838950" y="1807665"/>
            <a:ext cx="5029200" cy="872035"/>
          </a:xfrm>
        </p:spPr>
        <p:txBody>
          <a:bodyPr anchor="ctr" anchorCtr="0"/>
          <a:lstStyle>
            <a:lvl1pPr marL="0" indent="0" algn="l">
              <a:buNone/>
              <a:defRPr/>
            </a:lvl1pPr>
            <a:lvl2pPr marL="457200" indent="0">
              <a:buNone/>
              <a:defRPr/>
            </a:lvl2pPr>
            <a:lvl3pPr marL="914400" indent="0">
              <a:buNone/>
              <a:defRPr/>
            </a:lvl3pPr>
            <a:lvl4pPr marL="1371600" indent="0">
              <a:buNone/>
              <a:defRPr/>
            </a:lvl4pPr>
            <a:lvl5pPr marL="1828800" indent="0">
              <a:buNone/>
              <a:defRPr/>
            </a:lvl5pPr>
          </a:lstStyle>
          <a:p>
            <a:pPr lvl="0"/>
            <a:r>
              <a:rPr lang="de-DE"/>
              <a:t>Gruppennummer a oder b einfügen</a:t>
            </a:r>
            <a:endParaRPr lang="en-US"/>
          </a:p>
        </p:txBody>
      </p:sp>
      <p:sp>
        <p:nvSpPr>
          <p:cNvPr id="11" name="Textplatzhalter 10">
            <a:extLst>
              <a:ext uri="{FF2B5EF4-FFF2-40B4-BE49-F238E27FC236}">
                <a16:creationId xmlns:a16="http://schemas.microsoft.com/office/drawing/2014/main" id="{C9613B61-D2E9-4164-CF73-9BE0CC72A2BC}"/>
              </a:ext>
            </a:extLst>
          </p:cNvPr>
          <p:cNvSpPr>
            <a:spLocks noGrp="1"/>
          </p:cNvSpPr>
          <p:nvPr>
            <p:ph type="body" sz="quarter" idx="11" hasCustomPrompt="1"/>
          </p:nvPr>
        </p:nvSpPr>
        <p:spPr>
          <a:xfrm>
            <a:off x="6096000" y="3324223"/>
            <a:ext cx="5772150" cy="3140075"/>
          </a:xfrm>
        </p:spPr>
        <p:txBody>
          <a:bodyPr/>
          <a:lstStyle>
            <a:lvl1pPr>
              <a:defRPr/>
            </a:lvl1pPr>
          </a:lstStyle>
          <a:p>
            <a:pPr lvl="0"/>
            <a:r>
              <a:rPr lang="de-DE"/>
              <a:t>Namen der Gruppenmitglieder einfügen</a:t>
            </a:r>
            <a:endParaRPr lang="en-US"/>
          </a:p>
        </p:txBody>
      </p:sp>
      <p:sp>
        <p:nvSpPr>
          <p:cNvPr id="15" name="Textfeld 14">
            <a:extLst>
              <a:ext uri="{FF2B5EF4-FFF2-40B4-BE49-F238E27FC236}">
                <a16:creationId xmlns:a16="http://schemas.microsoft.com/office/drawing/2014/main" id="{13F1D7C5-203B-73F3-C06D-2D154E905BFF}"/>
              </a:ext>
            </a:extLst>
          </p:cNvPr>
          <p:cNvSpPr txBox="1"/>
          <p:nvPr userDrawn="1"/>
        </p:nvSpPr>
        <p:spPr>
          <a:xfrm>
            <a:off x="542924" y="2505670"/>
            <a:ext cx="3695702" cy="2169825"/>
          </a:xfrm>
          <a:prstGeom prst="rect">
            <a:avLst/>
          </a:prstGeom>
          <a:solidFill>
            <a:schemeClr val="bg2">
              <a:lumMod val="50000"/>
              <a:alpha val="74000"/>
            </a:schemeClr>
          </a:solidFill>
        </p:spPr>
        <p:txBody>
          <a:bodyPr wrap="squar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de-DE" sz="2800" b="1">
                <a:solidFill>
                  <a:schemeClr val="bg1">
                    <a:lumMod val="95000"/>
                  </a:schemeClr>
                </a:solidFill>
                <a:effectLst/>
                <a:latin typeface="Euphemia" panose="020B0503040102020104" pitchFamily="34" charset="0"/>
              </a:rPr>
              <a:t>Man schützt nur, was man liebt – </a:t>
            </a:r>
            <a:br>
              <a:rPr lang="de-DE" sz="2800" b="1">
                <a:solidFill>
                  <a:schemeClr val="bg1">
                    <a:lumMod val="95000"/>
                  </a:schemeClr>
                </a:solidFill>
                <a:effectLst/>
                <a:latin typeface="Euphemia" panose="020B0503040102020104" pitchFamily="34" charset="0"/>
              </a:rPr>
            </a:br>
            <a:r>
              <a:rPr lang="de-DE" sz="2800" b="1">
                <a:solidFill>
                  <a:schemeClr val="bg1">
                    <a:lumMod val="95000"/>
                  </a:schemeClr>
                </a:solidFill>
                <a:effectLst/>
                <a:latin typeface="Euphemia" panose="020B0503040102020104" pitchFamily="34" charset="0"/>
              </a:rPr>
              <a:t>man liebt nur, was man kennt.</a:t>
            </a:r>
          </a:p>
          <a:p>
            <a:pPr marL="0" marR="0" lvl="0" indent="0" algn="l" defTabSz="914400" rtl="0" eaLnBrk="1" fontAlgn="auto" latinLnBrk="0" hangingPunct="1">
              <a:lnSpc>
                <a:spcPct val="100000"/>
              </a:lnSpc>
              <a:spcBef>
                <a:spcPts val="0"/>
              </a:spcBef>
              <a:spcAft>
                <a:spcPts val="600"/>
              </a:spcAft>
              <a:buClrTx/>
              <a:buSzTx/>
              <a:buFontTx/>
              <a:buNone/>
              <a:tabLst/>
              <a:defRPr/>
            </a:pPr>
            <a:r>
              <a:rPr lang="de-DE" b="1">
                <a:solidFill>
                  <a:schemeClr val="bg1">
                    <a:lumMod val="95000"/>
                  </a:schemeClr>
                </a:solidFill>
                <a:effectLst/>
                <a:latin typeface="Euphemia" panose="020B0503040102020104" pitchFamily="34" charset="0"/>
              </a:rPr>
              <a:t>(Konrad Lorenz)</a:t>
            </a:r>
          </a:p>
        </p:txBody>
      </p:sp>
    </p:spTree>
    <p:extLst>
      <p:ext uri="{BB962C8B-B14F-4D97-AF65-F5344CB8AC3E}">
        <p14:creationId xmlns:p14="http://schemas.microsoft.com/office/powerpoint/2010/main" val="1639640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lder_Arten">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4" name="Bildplatzhalter 3">
            <a:extLst>
              <a:ext uri="{FF2B5EF4-FFF2-40B4-BE49-F238E27FC236}">
                <a16:creationId xmlns:a16="http://schemas.microsoft.com/office/drawing/2014/main" id="{D7D20530-78B0-B22B-3041-B68326874654}"/>
              </a:ext>
            </a:extLst>
          </p:cNvPr>
          <p:cNvSpPr>
            <a:spLocks noGrp="1"/>
          </p:cNvSpPr>
          <p:nvPr>
            <p:ph type="pic" sz="quarter" idx="10"/>
          </p:nvPr>
        </p:nvSpPr>
        <p:spPr>
          <a:xfrm>
            <a:off x="914400" y="3743325"/>
            <a:ext cx="3346450" cy="1881188"/>
          </a:xfrm>
        </p:spPr>
        <p:txBody>
          <a:bodyPr/>
          <a:lstStyle>
            <a:lvl1pPr marL="0" indent="0">
              <a:buNone/>
              <a:defRPr/>
            </a:lvl1pPr>
          </a:lstStyle>
          <a:p>
            <a:endParaRPr lang="de-DE" dirty="0"/>
          </a:p>
        </p:txBody>
      </p:sp>
      <p:sp>
        <p:nvSpPr>
          <p:cNvPr id="5" name="Bildplatzhalter 3">
            <a:extLst>
              <a:ext uri="{FF2B5EF4-FFF2-40B4-BE49-F238E27FC236}">
                <a16:creationId xmlns:a16="http://schemas.microsoft.com/office/drawing/2014/main" id="{2F1AA323-F969-8967-747F-1367F2A63D46}"/>
              </a:ext>
            </a:extLst>
          </p:cNvPr>
          <p:cNvSpPr>
            <a:spLocks noGrp="1"/>
          </p:cNvSpPr>
          <p:nvPr>
            <p:ph type="pic" sz="quarter" idx="11"/>
          </p:nvPr>
        </p:nvSpPr>
        <p:spPr>
          <a:xfrm>
            <a:off x="4579937" y="3743325"/>
            <a:ext cx="3346450" cy="1881188"/>
          </a:xfrm>
        </p:spPr>
        <p:txBody>
          <a:bodyPr/>
          <a:lstStyle>
            <a:lvl1pPr marL="0" indent="0">
              <a:buNone/>
              <a:defRPr/>
            </a:lvl1pPr>
          </a:lstStyle>
          <a:p>
            <a:endParaRPr lang="de-DE" dirty="0"/>
          </a:p>
        </p:txBody>
      </p:sp>
      <p:sp>
        <p:nvSpPr>
          <p:cNvPr id="7" name="Bildplatzhalter 3">
            <a:extLst>
              <a:ext uri="{FF2B5EF4-FFF2-40B4-BE49-F238E27FC236}">
                <a16:creationId xmlns:a16="http://schemas.microsoft.com/office/drawing/2014/main" id="{5EC8C6F1-37ED-4EEB-D46B-D4FEFF5C40D5}"/>
              </a:ext>
            </a:extLst>
          </p:cNvPr>
          <p:cNvSpPr>
            <a:spLocks noGrp="1"/>
          </p:cNvSpPr>
          <p:nvPr>
            <p:ph type="pic" sz="quarter" idx="12"/>
          </p:nvPr>
        </p:nvSpPr>
        <p:spPr>
          <a:xfrm>
            <a:off x="8085931" y="3743325"/>
            <a:ext cx="3346450" cy="1881188"/>
          </a:xfrm>
        </p:spPr>
        <p:txBody>
          <a:bodyPr/>
          <a:lstStyle>
            <a:lvl1pPr marL="0" indent="0">
              <a:buNone/>
              <a:defRPr/>
            </a:lvl1pPr>
          </a:lstStyle>
          <a:p>
            <a:endParaRPr lang="de-DE" dirty="0"/>
          </a:p>
        </p:txBody>
      </p:sp>
      <p:sp>
        <p:nvSpPr>
          <p:cNvPr id="13" name="Textplatzhalter 12">
            <a:extLst>
              <a:ext uri="{FF2B5EF4-FFF2-40B4-BE49-F238E27FC236}">
                <a16:creationId xmlns:a16="http://schemas.microsoft.com/office/drawing/2014/main" id="{524ED54E-9571-25A6-C0F0-681F435CA44F}"/>
              </a:ext>
            </a:extLst>
          </p:cNvPr>
          <p:cNvSpPr>
            <a:spLocks noGrp="1"/>
          </p:cNvSpPr>
          <p:nvPr>
            <p:ph type="body" sz="quarter" idx="13" hasCustomPrompt="1"/>
          </p:nvPr>
        </p:nvSpPr>
        <p:spPr>
          <a:xfrm>
            <a:off x="914400" y="5865813"/>
            <a:ext cx="3346450" cy="431800"/>
          </a:xfrm>
        </p:spPr>
        <p:txBody>
          <a:bodyPr>
            <a:normAutofit/>
          </a:bodyPr>
          <a:lstStyle>
            <a:lvl1pPr marL="0" indent="0">
              <a:buNone/>
              <a:defRPr sz="1800"/>
            </a:lvl1pPr>
          </a:lstStyle>
          <a:p>
            <a:pPr lvl="0"/>
            <a:r>
              <a:rPr lang="de-DE" dirty="0"/>
              <a:t>Name der Art</a:t>
            </a:r>
          </a:p>
        </p:txBody>
      </p:sp>
      <p:sp>
        <p:nvSpPr>
          <p:cNvPr id="14" name="Textplatzhalter 12">
            <a:extLst>
              <a:ext uri="{FF2B5EF4-FFF2-40B4-BE49-F238E27FC236}">
                <a16:creationId xmlns:a16="http://schemas.microsoft.com/office/drawing/2014/main" id="{FF9E80AF-9ADE-1247-67B8-A64C1E4ECE59}"/>
              </a:ext>
            </a:extLst>
          </p:cNvPr>
          <p:cNvSpPr>
            <a:spLocks noGrp="1"/>
          </p:cNvSpPr>
          <p:nvPr>
            <p:ph type="body" sz="quarter" idx="14" hasCustomPrompt="1"/>
          </p:nvPr>
        </p:nvSpPr>
        <p:spPr>
          <a:xfrm>
            <a:off x="4579937" y="5865482"/>
            <a:ext cx="3346450" cy="431800"/>
          </a:xfrm>
        </p:spPr>
        <p:txBody>
          <a:bodyPr>
            <a:normAutofit/>
          </a:bodyPr>
          <a:lstStyle>
            <a:lvl1pPr marL="0" indent="0">
              <a:buNone/>
              <a:defRPr sz="1800"/>
            </a:lvl1pPr>
          </a:lstStyle>
          <a:p>
            <a:pPr lvl="0"/>
            <a:r>
              <a:rPr lang="de-DE" dirty="0"/>
              <a:t>Name der Art</a:t>
            </a:r>
          </a:p>
        </p:txBody>
      </p:sp>
      <p:sp>
        <p:nvSpPr>
          <p:cNvPr id="15" name="Textplatzhalter 12">
            <a:extLst>
              <a:ext uri="{FF2B5EF4-FFF2-40B4-BE49-F238E27FC236}">
                <a16:creationId xmlns:a16="http://schemas.microsoft.com/office/drawing/2014/main" id="{26C6585A-5128-5B7C-8A49-D6D06D280125}"/>
              </a:ext>
            </a:extLst>
          </p:cNvPr>
          <p:cNvSpPr>
            <a:spLocks noGrp="1"/>
          </p:cNvSpPr>
          <p:nvPr>
            <p:ph type="body" sz="quarter" idx="15" hasCustomPrompt="1"/>
          </p:nvPr>
        </p:nvSpPr>
        <p:spPr>
          <a:xfrm>
            <a:off x="8085931" y="5865482"/>
            <a:ext cx="3346450" cy="431800"/>
          </a:xfrm>
        </p:spPr>
        <p:txBody>
          <a:bodyPr>
            <a:normAutofit/>
          </a:bodyPr>
          <a:lstStyle>
            <a:lvl1pPr marL="0" indent="0">
              <a:buNone/>
              <a:defRPr sz="1800"/>
            </a:lvl1pPr>
          </a:lstStyle>
          <a:p>
            <a:pPr lvl="0"/>
            <a:r>
              <a:rPr lang="de-DE" dirty="0"/>
              <a:t>Name der Art</a:t>
            </a:r>
          </a:p>
        </p:txBody>
      </p:sp>
      <p:sp>
        <p:nvSpPr>
          <p:cNvPr id="3" name="Textfeld 2">
            <a:extLst>
              <a:ext uri="{FF2B5EF4-FFF2-40B4-BE49-F238E27FC236}">
                <a16:creationId xmlns:a16="http://schemas.microsoft.com/office/drawing/2014/main" id="{64E71988-AFC4-1BB5-8116-1DC8F117210C}"/>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
        <p:nvSpPr>
          <p:cNvPr id="10" name="Textfeld 7">
            <a:extLst>
              <a:ext uri="{FF2B5EF4-FFF2-40B4-BE49-F238E27FC236}">
                <a16:creationId xmlns:a16="http://schemas.microsoft.com/office/drawing/2014/main" id="{096ED28F-BAD7-425C-3DA9-12558AB900A1}"/>
              </a:ext>
            </a:extLst>
          </p:cNvPr>
          <p:cNvSpPr txBox="1"/>
          <p:nvPr userDrawn="1"/>
        </p:nvSpPr>
        <p:spPr>
          <a:xfrm>
            <a:off x="1061046" y="560387"/>
            <a:ext cx="9428675"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Macht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Fotos</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von den Tieren, die ihr mithilfe des Bestimmungsschlüssels bestimmen konntet, und fügt sie hier ein. Schreibt den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Namen der Art</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in den Untertitel des jeweiligen Bildes. </a:t>
            </a:r>
          </a:p>
        </p:txBody>
      </p:sp>
    </p:spTree>
    <p:extLst>
      <p:ext uri="{BB962C8B-B14F-4D97-AF65-F5344CB8AC3E}">
        <p14:creationId xmlns:p14="http://schemas.microsoft.com/office/powerpoint/2010/main" val="3088050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Bilder_Arten">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4" name="Bildplatzhalter 3">
            <a:extLst>
              <a:ext uri="{FF2B5EF4-FFF2-40B4-BE49-F238E27FC236}">
                <a16:creationId xmlns:a16="http://schemas.microsoft.com/office/drawing/2014/main" id="{D7D20530-78B0-B22B-3041-B68326874654}"/>
              </a:ext>
            </a:extLst>
          </p:cNvPr>
          <p:cNvSpPr>
            <a:spLocks noGrp="1"/>
          </p:cNvSpPr>
          <p:nvPr>
            <p:ph type="pic" sz="quarter" idx="10"/>
          </p:nvPr>
        </p:nvSpPr>
        <p:spPr>
          <a:xfrm>
            <a:off x="914400" y="3743325"/>
            <a:ext cx="3346450" cy="1881188"/>
          </a:xfrm>
        </p:spPr>
        <p:txBody>
          <a:bodyPr/>
          <a:lstStyle>
            <a:lvl1pPr marL="0" indent="0">
              <a:buNone/>
              <a:defRPr/>
            </a:lvl1pPr>
          </a:lstStyle>
          <a:p>
            <a:endParaRPr lang="de-DE" dirty="0"/>
          </a:p>
        </p:txBody>
      </p:sp>
      <p:sp>
        <p:nvSpPr>
          <p:cNvPr id="5" name="Bildplatzhalter 3">
            <a:extLst>
              <a:ext uri="{FF2B5EF4-FFF2-40B4-BE49-F238E27FC236}">
                <a16:creationId xmlns:a16="http://schemas.microsoft.com/office/drawing/2014/main" id="{2F1AA323-F969-8967-747F-1367F2A63D46}"/>
              </a:ext>
            </a:extLst>
          </p:cNvPr>
          <p:cNvSpPr>
            <a:spLocks noGrp="1"/>
          </p:cNvSpPr>
          <p:nvPr>
            <p:ph type="pic" sz="quarter" idx="11"/>
          </p:nvPr>
        </p:nvSpPr>
        <p:spPr>
          <a:xfrm>
            <a:off x="4579937" y="3743325"/>
            <a:ext cx="3346450" cy="1881188"/>
          </a:xfrm>
        </p:spPr>
        <p:txBody>
          <a:bodyPr/>
          <a:lstStyle>
            <a:lvl1pPr marL="0" indent="0">
              <a:buNone/>
              <a:defRPr/>
            </a:lvl1pPr>
          </a:lstStyle>
          <a:p>
            <a:endParaRPr lang="de-DE" dirty="0"/>
          </a:p>
        </p:txBody>
      </p:sp>
      <p:sp>
        <p:nvSpPr>
          <p:cNvPr id="7" name="Bildplatzhalter 3">
            <a:extLst>
              <a:ext uri="{FF2B5EF4-FFF2-40B4-BE49-F238E27FC236}">
                <a16:creationId xmlns:a16="http://schemas.microsoft.com/office/drawing/2014/main" id="{5EC8C6F1-37ED-4EEB-D46B-D4FEFF5C40D5}"/>
              </a:ext>
            </a:extLst>
          </p:cNvPr>
          <p:cNvSpPr>
            <a:spLocks noGrp="1"/>
          </p:cNvSpPr>
          <p:nvPr>
            <p:ph type="pic" sz="quarter" idx="12"/>
          </p:nvPr>
        </p:nvSpPr>
        <p:spPr>
          <a:xfrm>
            <a:off x="8085931" y="3743325"/>
            <a:ext cx="3346450" cy="1881188"/>
          </a:xfrm>
        </p:spPr>
        <p:txBody>
          <a:bodyPr/>
          <a:lstStyle>
            <a:lvl1pPr marL="0" indent="0">
              <a:buNone/>
              <a:defRPr/>
            </a:lvl1pPr>
          </a:lstStyle>
          <a:p>
            <a:endParaRPr lang="de-DE" dirty="0"/>
          </a:p>
        </p:txBody>
      </p:sp>
      <p:sp>
        <p:nvSpPr>
          <p:cNvPr id="13" name="Textplatzhalter 12">
            <a:extLst>
              <a:ext uri="{FF2B5EF4-FFF2-40B4-BE49-F238E27FC236}">
                <a16:creationId xmlns:a16="http://schemas.microsoft.com/office/drawing/2014/main" id="{524ED54E-9571-25A6-C0F0-681F435CA44F}"/>
              </a:ext>
            </a:extLst>
          </p:cNvPr>
          <p:cNvSpPr>
            <a:spLocks noGrp="1"/>
          </p:cNvSpPr>
          <p:nvPr>
            <p:ph type="body" sz="quarter" idx="13" hasCustomPrompt="1"/>
          </p:nvPr>
        </p:nvSpPr>
        <p:spPr>
          <a:xfrm>
            <a:off x="914400" y="5865813"/>
            <a:ext cx="3346450" cy="431800"/>
          </a:xfrm>
        </p:spPr>
        <p:txBody>
          <a:bodyPr>
            <a:normAutofit/>
          </a:bodyPr>
          <a:lstStyle>
            <a:lvl1pPr marL="0" indent="0">
              <a:buNone/>
              <a:defRPr sz="1800"/>
            </a:lvl1pPr>
          </a:lstStyle>
          <a:p>
            <a:pPr lvl="0"/>
            <a:r>
              <a:rPr lang="de-DE" dirty="0"/>
              <a:t>Name der Art</a:t>
            </a:r>
          </a:p>
        </p:txBody>
      </p:sp>
      <p:sp>
        <p:nvSpPr>
          <p:cNvPr id="14" name="Textplatzhalter 12">
            <a:extLst>
              <a:ext uri="{FF2B5EF4-FFF2-40B4-BE49-F238E27FC236}">
                <a16:creationId xmlns:a16="http://schemas.microsoft.com/office/drawing/2014/main" id="{FF9E80AF-9ADE-1247-67B8-A64C1E4ECE59}"/>
              </a:ext>
            </a:extLst>
          </p:cNvPr>
          <p:cNvSpPr>
            <a:spLocks noGrp="1"/>
          </p:cNvSpPr>
          <p:nvPr>
            <p:ph type="body" sz="quarter" idx="14" hasCustomPrompt="1"/>
          </p:nvPr>
        </p:nvSpPr>
        <p:spPr>
          <a:xfrm>
            <a:off x="4579937" y="5865482"/>
            <a:ext cx="3346450" cy="431800"/>
          </a:xfrm>
        </p:spPr>
        <p:txBody>
          <a:bodyPr>
            <a:normAutofit/>
          </a:bodyPr>
          <a:lstStyle>
            <a:lvl1pPr marL="0" indent="0">
              <a:buNone/>
              <a:defRPr sz="1800"/>
            </a:lvl1pPr>
          </a:lstStyle>
          <a:p>
            <a:pPr lvl="0"/>
            <a:r>
              <a:rPr lang="de-DE" dirty="0"/>
              <a:t>Name der Art</a:t>
            </a:r>
          </a:p>
        </p:txBody>
      </p:sp>
      <p:sp>
        <p:nvSpPr>
          <p:cNvPr id="15" name="Textplatzhalter 12">
            <a:extLst>
              <a:ext uri="{FF2B5EF4-FFF2-40B4-BE49-F238E27FC236}">
                <a16:creationId xmlns:a16="http://schemas.microsoft.com/office/drawing/2014/main" id="{26C6585A-5128-5B7C-8A49-D6D06D280125}"/>
              </a:ext>
            </a:extLst>
          </p:cNvPr>
          <p:cNvSpPr>
            <a:spLocks noGrp="1"/>
          </p:cNvSpPr>
          <p:nvPr>
            <p:ph type="body" sz="quarter" idx="15" hasCustomPrompt="1"/>
          </p:nvPr>
        </p:nvSpPr>
        <p:spPr>
          <a:xfrm>
            <a:off x="8085931" y="5865482"/>
            <a:ext cx="3346450" cy="431800"/>
          </a:xfrm>
        </p:spPr>
        <p:txBody>
          <a:bodyPr>
            <a:normAutofit/>
          </a:bodyPr>
          <a:lstStyle>
            <a:lvl1pPr marL="0" indent="0">
              <a:buNone/>
              <a:defRPr sz="1800"/>
            </a:lvl1pPr>
          </a:lstStyle>
          <a:p>
            <a:pPr lvl="0"/>
            <a:r>
              <a:rPr lang="de-DE" dirty="0"/>
              <a:t>Name der Art</a:t>
            </a:r>
          </a:p>
        </p:txBody>
      </p:sp>
      <p:sp>
        <p:nvSpPr>
          <p:cNvPr id="3" name="Textfeld 2">
            <a:extLst>
              <a:ext uri="{FF2B5EF4-FFF2-40B4-BE49-F238E27FC236}">
                <a16:creationId xmlns:a16="http://schemas.microsoft.com/office/drawing/2014/main" id="{64E71988-AFC4-1BB5-8116-1DC8F117210C}"/>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
        <p:nvSpPr>
          <p:cNvPr id="10" name="Textfeld 7">
            <a:extLst>
              <a:ext uri="{FF2B5EF4-FFF2-40B4-BE49-F238E27FC236}">
                <a16:creationId xmlns:a16="http://schemas.microsoft.com/office/drawing/2014/main" id="{096ED28F-BAD7-425C-3DA9-12558AB900A1}"/>
              </a:ext>
            </a:extLst>
          </p:cNvPr>
          <p:cNvSpPr txBox="1"/>
          <p:nvPr userDrawn="1"/>
        </p:nvSpPr>
        <p:spPr>
          <a:xfrm>
            <a:off x="1061046" y="560387"/>
            <a:ext cx="9428675"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Macht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Fotos</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von den Tieren, die ihr mithilfe des Bestimmungsschlüssels bestimmen konntet, und fügt sie hier ein. Schreibt den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Namen der Art</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in den Untertitel des jeweiligen Bildes. </a:t>
            </a:r>
          </a:p>
        </p:txBody>
      </p:sp>
    </p:spTree>
    <p:extLst>
      <p:ext uri="{BB962C8B-B14F-4D97-AF65-F5344CB8AC3E}">
        <p14:creationId xmlns:p14="http://schemas.microsoft.com/office/powerpoint/2010/main" val="27703806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Bilder_Arten_2">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4" name="Bildplatzhalter 3">
            <a:extLst>
              <a:ext uri="{FF2B5EF4-FFF2-40B4-BE49-F238E27FC236}">
                <a16:creationId xmlns:a16="http://schemas.microsoft.com/office/drawing/2014/main" id="{D7D20530-78B0-B22B-3041-B68326874654}"/>
              </a:ext>
            </a:extLst>
          </p:cNvPr>
          <p:cNvSpPr>
            <a:spLocks noGrp="1"/>
          </p:cNvSpPr>
          <p:nvPr>
            <p:ph type="pic" sz="quarter" idx="10"/>
          </p:nvPr>
        </p:nvSpPr>
        <p:spPr>
          <a:xfrm>
            <a:off x="914400" y="3743325"/>
            <a:ext cx="3346450" cy="1881188"/>
          </a:xfrm>
        </p:spPr>
        <p:txBody>
          <a:bodyPr/>
          <a:lstStyle>
            <a:lvl1pPr marL="0" indent="0">
              <a:buNone/>
              <a:defRPr/>
            </a:lvl1pPr>
          </a:lstStyle>
          <a:p>
            <a:endParaRPr lang="de-DE" dirty="0"/>
          </a:p>
        </p:txBody>
      </p:sp>
      <p:sp>
        <p:nvSpPr>
          <p:cNvPr id="5" name="Bildplatzhalter 3">
            <a:extLst>
              <a:ext uri="{FF2B5EF4-FFF2-40B4-BE49-F238E27FC236}">
                <a16:creationId xmlns:a16="http://schemas.microsoft.com/office/drawing/2014/main" id="{2F1AA323-F969-8967-747F-1367F2A63D46}"/>
              </a:ext>
            </a:extLst>
          </p:cNvPr>
          <p:cNvSpPr>
            <a:spLocks noGrp="1"/>
          </p:cNvSpPr>
          <p:nvPr>
            <p:ph type="pic" sz="quarter" idx="11"/>
          </p:nvPr>
        </p:nvSpPr>
        <p:spPr>
          <a:xfrm>
            <a:off x="4579937" y="3743325"/>
            <a:ext cx="3346450" cy="1881188"/>
          </a:xfrm>
        </p:spPr>
        <p:txBody>
          <a:bodyPr/>
          <a:lstStyle>
            <a:lvl1pPr marL="0" indent="0">
              <a:buNone/>
              <a:defRPr/>
            </a:lvl1pPr>
          </a:lstStyle>
          <a:p>
            <a:endParaRPr lang="de-DE" dirty="0"/>
          </a:p>
        </p:txBody>
      </p:sp>
      <p:sp>
        <p:nvSpPr>
          <p:cNvPr id="7" name="Bildplatzhalter 3">
            <a:extLst>
              <a:ext uri="{FF2B5EF4-FFF2-40B4-BE49-F238E27FC236}">
                <a16:creationId xmlns:a16="http://schemas.microsoft.com/office/drawing/2014/main" id="{5EC8C6F1-37ED-4EEB-D46B-D4FEFF5C40D5}"/>
              </a:ext>
            </a:extLst>
          </p:cNvPr>
          <p:cNvSpPr>
            <a:spLocks noGrp="1"/>
          </p:cNvSpPr>
          <p:nvPr>
            <p:ph type="pic" sz="quarter" idx="12"/>
          </p:nvPr>
        </p:nvSpPr>
        <p:spPr>
          <a:xfrm>
            <a:off x="8085931" y="3743325"/>
            <a:ext cx="3346450" cy="1881188"/>
          </a:xfrm>
        </p:spPr>
        <p:txBody>
          <a:bodyPr/>
          <a:lstStyle>
            <a:lvl1pPr marL="0" indent="0">
              <a:buNone/>
              <a:defRPr/>
            </a:lvl1pPr>
          </a:lstStyle>
          <a:p>
            <a:endParaRPr lang="de-DE" dirty="0"/>
          </a:p>
        </p:txBody>
      </p:sp>
      <p:sp>
        <p:nvSpPr>
          <p:cNvPr id="9" name="Textfeld 8">
            <a:extLst>
              <a:ext uri="{FF2B5EF4-FFF2-40B4-BE49-F238E27FC236}">
                <a16:creationId xmlns:a16="http://schemas.microsoft.com/office/drawing/2014/main" id="{5312C039-1730-C271-138D-F0695CC75527}"/>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
        <p:nvSpPr>
          <p:cNvPr id="12" name="Textplatzhalter 11"/>
          <p:cNvSpPr>
            <a:spLocks noGrp="1"/>
          </p:cNvSpPr>
          <p:nvPr>
            <p:ph type="body" sz="quarter" idx="19" hasCustomPrompt="1"/>
          </p:nvPr>
        </p:nvSpPr>
        <p:spPr>
          <a:xfrm>
            <a:off x="914400" y="5865813"/>
            <a:ext cx="3346450" cy="768350"/>
          </a:xfrm>
        </p:spPr>
        <p:txBody>
          <a:bodyPr>
            <a:normAutofit/>
          </a:bodyPr>
          <a:lstStyle>
            <a:lvl1pPr marL="0" indent="0">
              <a:buNone/>
              <a:defRPr sz="2400"/>
            </a:lvl1pPr>
          </a:lstStyle>
          <a:p>
            <a:pPr lvl="0"/>
            <a:r>
              <a:rPr lang="de-DE" dirty="0"/>
              <a:t>Audiodatei über Reiter „Einfügen“ hinzufügen</a:t>
            </a:r>
          </a:p>
        </p:txBody>
      </p:sp>
      <p:sp>
        <p:nvSpPr>
          <p:cNvPr id="13" name="Textplatzhalter 11"/>
          <p:cNvSpPr>
            <a:spLocks noGrp="1"/>
          </p:cNvSpPr>
          <p:nvPr>
            <p:ph type="body" sz="quarter" idx="20" hasCustomPrompt="1"/>
          </p:nvPr>
        </p:nvSpPr>
        <p:spPr>
          <a:xfrm>
            <a:off x="8085931" y="5857081"/>
            <a:ext cx="3346450" cy="768350"/>
          </a:xfrm>
        </p:spPr>
        <p:txBody>
          <a:bodyPr>
            <a:normAutofit/>
          </a:bodyPr>
          <a:lstStyle>
            <a:lvl1pPr marL="0" indent="0">
              <a:buNone/>
              <a:defRPr sz="2400"/>
            </a:lvl1pPr>
          </a:lstStyle>
          <a:p>
            <a:pPr lvl="0"/>
            <a:r>
              <a:rPr lang="de-DE" dirty="0"/>
              <a:t>Audiodatei über Reiter „Einfügen“ hinzufügen</a:t>
            </a:r>
          </a:p>
        </p:txBody>
      </p:sp>
      <p:sp>
        <p:nvSpPr>
          <p:cNvPr id="14" name="Textplatzhalter 11"/>
          <p:cNvSpPr>
            <a:spLocks noGrp="1"/>
          </p:cNvSpPr>
          <p:nvPr>
            <p:ph type="body" sz="quarter" idx="21" hasCustomPrompt="1"/>
          </p:nvPr>
        </p:nvSpPr>
        <p:spPr>
          <a:xfrm>
            <a:off x="4579937" y="5857081"/>
            <a:ext cx="3346450" cy="768350"/>
          </a:xfrm>
        </p:spPr>
        <p:txBody>
          <a:bodyPr>
            <a:normAutofit/>
          </a:bodyPr>
          <a:lstStyle>
            <a:lvl1pPr marL="0" indent="0">
              <a:buNone/>
              <a:defRPr sz="2400"/>
            </a:lvl1pPr>
          </a:lstStyle>
          <a:p>
            <a:pPr lvl="0"/>
            <a:r>
              <a:rPr lang="de-DE" dirty="0"/>
              <a:t>Audiodatei über Reiter „Einfügen“ hinzufügen</a:t>
            </a:r>
          </a:p>
        </p:txBody>
      </p:sp>
      <p:sp>
        <p:nvSpPr>
          <p:cNvPr id="3" name="Textfeld 7">
            <a:extLst>
              <a:ext uri="{FF2B5EF4-FFF2-40B4-BE49-F238E27FC236}">
                <a16:creationId xmlns:a16="http://schemas.microsoft.com/office/drawing/2014/main" id="{4B59A767-F5B0-BE14-F690-C40B0950C7D8}"/>
              </a:ext>
            </a:extLst>
          </p:cNvPr>
          <p:cNvSpPr txBox="1"/>
          <p:nvPr userDrawn="1"/>
        </p:nvSpPr>
        <p:spPr>
          <a:xfrm>
            <a:off x="1061046" y="560718"/>
            <a:ext cx="9428675" cy="286232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Macht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Fotos</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von den Tieren, die ihr mithilfe des Bestimmungsschlüssels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nicht</a:t>
            </a:r>
            <a:r>
              <a:rPr kumimoji="0" lang="de-DE" sz="3600" b="0"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 </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bestimmen konntet, und fügt sie hier ein. Fügt auch eine </a:t>
            </a:r>
            <a:r>
              <a:rPr kumimoji="0" lang="de-DE" sz="3600" b="1" i="0" u="sng" strike="noStrike" kern="1200" cap="none" spc="0" normalizeH="0" baseline="0" noProof="0" dirty="0">
                <a:ln>
                  <a:noFill/>
                </a:ln>
                <a:solidFill>
                  <a:prstClr val="black"/>
                </a:solidFill>
                <a:effectLst/>
                <a:uLnTx/>
                <a:uFillTx/>
                <a:latin typeface="Euphemia" panose="020B0503040102020104" pitchFamily="34" charset="0"/>
                <a:ea typeface="+mn-ea"/>
                <a:cs typeface="+mn-cs"/>
              </a:rPr>
              <a:t>Audiodatei</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in der ihr die gefundene Art genau beschreibt, ein. </a:t>
            </a:r>
          </a:p>
        </p:txBody>
      </p:sp>
    </p:spTree>
    <p:extLst>
      <p:ext uri="{BB962C8B-B14F-4D97-AF65-F5344CB8AC3E}">
        <p14:creationId xmlns:p14="http://schemas.microsoft.com/office/powerpoint/2010/main" val="5738485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fotext_Wasserqualitä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Wasserqualität</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6" y="1471820"/>
            <a:ext cx="9454554" cy="5436553"/>
          </a:xfrm>
          <a:prstGeom prst="rect">
            <a:avLst/>
          </a:prstGeom>
          <a:noFill/>
        </p:spPr>
        <p:txBody>
          <a:bodyPr wrap="square" rtlCol="0">
            <a:spAutoFit/>
          </a:bodyPr>
          <a:lstStyle/>
          <a:p>
            <a:pPr>
              <a:lnSpc>
                <a:spcPct val="150000"/>
              </a:lnSpc>
            </a:pP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Steinoberseiten</a:t>
            </a: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In unbelasteten Gewässern sind die Steinoberseiten blank oder mit sehr dünnen Belägen überzogen. In durch Eutrophierung (siehe QR-Code) gekennzeichneten Gewässern bilden sich auf den Steinen Algen - vor allem an besonnten Stellen. Durch erhöhtes Algenwachstum kommt es zu Sauerstoff- und pH-Schwankungen, sowie zu einer veränderten Artenzusammensetzung, da andere Ernährungstypen angesprochen werden.</a:t>
            </a:r>
          </a:p>
          <a:p>
            <a:pPr>
              <a:lnSpc>
                <a:spcPct val="150000"/>
              </a:lnSpc>
            </a:pP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Steinunterseiten</a:t>
            </a: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Durch zu wenig Sauerstoff verfärben sich die Steinunterseiten schwarz. Sauerstoffmangel hat schwerwiegende Folgen: Viele Tiere können in dem Gewässer nicht mehr leben. Die Wasserqualität verschlechtert sich deutlich.</a:t>
            </a:r>
          </a:p>
          <a:p>
            <a:pPr algn="just">
              <a:lnSpc>
                <a:spcPct val="150000"/>
              </a:lnSpc>
            </a:pP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Die Steine sollten wieder langsam an dieselbe Stelle gelegt werden.</a:t>
            </a:r>
          </a:p>
          <a:p>
            <a:pPr>
              <a:lnSpc>
                <a:spcPct val="150000"/>
              </a:lnSpc>
            </a:pP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5" name="Textfeld 4">
            <a:extLst>
              <a:ext uri="{FF2B5EF4-FFF2-40B4-BE49-F238E27FC236}">
                <a16:creationId xmlns:a16="http://schemas.microsoft.com/office/drawing/2014/main" id="{FD9E8071-32E6-571A-9647-A98292A9C774}"/>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7847324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ufgaben_Steinoberseiten_Wasserqualität 1">
    <p:bg>
      <p:bgPr>
        <a:blipFill dpi="0" rotWithShape="1">
          <a:blip r:embed="rId3">
            <a:lum/>
          </a:blip>
          <a:srcRect/>
          <a:stretch>
            <a:fillRect l="-19000" r="-19000"/>
          </a:stretch>
        </a:blipFill>
        <a:effectLst/>
      </p:bgPr>
    </p:bg>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7" y="820830"/>
            <a:ext cx="9678671"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Arbeitsaufträge für die Steinoberseiten</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468720" y="1745750"/>
            <a:ext cx="10863324" cy="3366499"/>
          </a:xfrm>
          <a:prstGeom prst="rect">
            <a:avLst/>
          </a:prstGeom>
          <a:noFill/>
        </p:spPr>
        <p:txBody>
          <a:bodyPr wrap="square" rtlCol="0">
            <a:spAutoFit/>
          </a:bodyPr>
          <a:lstStyle/>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Schaut euch mindestens 2 Steine aus einem besonnten Bereich und mindestens 2 Steine aus einem schattigen Bereich gut an und dokumentiert eure Ergebnisse mithilfe der Tabelle unten.</a:t>
            </a: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Macht während eures Arbeitsprozesses Fotos, um den anderen euer Vorgehen zu präsentieren.</a:t>
            </a: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Fügt die Bilder in die entsprechenden Platzhalter unten ein.</a:t>
            </a: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D43ED12A-67B8-BCCF-4818-FBA9999AD90C}"/>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024853437"/>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Aufgaben_Steinoberseiten_Wasserqualität 1">
    <p:bg>
      <p:bgPr>
        <a:blipFill dpi="0" rotWithShape="1">
          <a:blip r:embed="rId3">
            <a:lum/>
          </a:blip>
          <a:srcRect/>
          <a:stretch>
            <a:fillRect l="-19000" r="-19000"/>
          </a:stretch>
        </a:blipFill>
        <a:effectLst/>
      </p:bgPr>
    </p:bg>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7" y="820830"/>
            <a:ext cx="9678671"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Arbeitsaufträge für die Steinunterseiten</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460972" y="1663431"/>
            <a:ext cx="9934206" cy="5028492"/>
          </a:xfrm>
          <a:prstGeom prst="rect">
            <a:avLst/>
          </a:prstGeom>
          <a:noFill/>
        </p:spPr>
        <p:txBody>
          <a:bodyPr wrap="square" rtlCol="0">
            <a:spAutoFit/>
          </a:bodyPr>
          <a:lstStyle/>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Schaut euch mindestens 2 größere Steine aus mindestens 2 Bereichen mit unterschiedlicher Fließgeschwindigkeit an. Sucht dazu einen Stillwasserbereich und schneller fließenden Bereich. Dokumentiert eure Ergebnisse mithilfe der Tabelle unten.</a:t>
            </a: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Macht während eures Arbeitsprozesses Fotos, um den anderen euer Vorgehen zu präsentieren.</a:t>
            </a:r>
          </a:p>
          <a:p>
            <a:pPr marL="742950" lvl="1" indent="-285750" algn="just"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Fügt die Bilder in die entsprechenden Platzhalter unten ein.</a:t>
            </a: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algn="just">
              <a:lnSpc>
                <a:spcPct val="150000"/>
              </a:lnSpc>
            </a:pPr>
            <a:r>
              <a:rPr lang="de-DE" sz="12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Quelle: Graw, M. (2001). DETAILLIERTE ERLÄUTERUNGEN ZUR BEWERTUNG. In: Vereinigung Deutscher Gewässerschutz e.V. 	(Hrsg.), Ökologische Bewertung von Fließ</a:t>
            </a:r>
            <a:r>
              <a:rPr lang="nl-NL" sz="120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a:t>
            </a:r>
            <a:r>
              <a:rPr lang="de-DE" sz="120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ässern</a:t>
            </a:r>
            <a:r>
              <a:rPr lang="de-DE" sz="12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Schriftenreihe der Vereinigung Deutscher Gewässerschutz, Band 64 (S. 	73-92). Bonn.</a:t>
            </a: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2F16545F-CD9D-4478-A2E2-6B5011D9F1DB}"/>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13535974"/>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6_Infotext Gewässergüte und Umfeld 2">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graphicFrame>
        <p:nvGraphicFramePr>
          <p:cNvPr id="3" name="Tabelle 4">
            <a:extLst>
              <a:ext uri="{FF2B5EF4-FFF2-40B4-BE49-F238E27FC236}">
                <a16:creationId xmlns:a16="http://schemas.microsoft.com/office/drawing/2014/main" id="{C951123B-C921-7104-839E-D6E622C7598A}"/>
              </a:ext>
            </a:extLst>
          </p:cNvPr>
          <p:cNvGraphicFramePr>
            <a:graphicFrameLocks noGrp="1"/>
          </p:cNvGraphicFramePr>
          <p:nvPr userDrawn="1">
            <p:extLst>
              <p:ext uri="{D42A27DB-BD31-4B8C-83A1-F6EECF244321}">
                <p14:modId xmlns:p14="http://schemas.microsoft.com/office/powerpoint/2010/main" val="1322879352"/>
              </p:ext>
            </p:extLst>
          </p:nvPr>
        </p:nvGraphicFramePr>
        <p:xfrm>
          <a:off x="1375309" y="1012210"/>
          <a:ext cx="9412806" cy="5185390"/>
        </p:xfrm>
        <a:graphic>
          <a:graphicData uri="http://schemas.openxmlformats.org/drawingml/2006/table">
            <a:tbl>
              <a:tblPr firstRow="1" bandRow="1">
                <a:tableStyleId>{5940675A-B579-460E-94D1-54222C63F5DA}</a:tableStyleId>
              </a:tblPr>
              <a:tblGrid>
                <a:gridCol w="1977491">
                  <a:extLst>
                    <a:ext uri="{9D8B030D-6E8A-4147-A177-3AD203B41FA5}">
                      <a16:colId xmlns:a16="http://schemas.microsoft.com/office/drawing/2014/main" val="3355818055"/>
                    </a:ext>
                  </a:extLst>
                </a:gridCol>
                <a:gridCol w="1524000">
                  <a:extLst>
                    <a:ext uri="{9D8B030D-6E8A-4147-A177-3AD203B41FA5}">
                      <a16:colId xmlns:a16="http://schemas.microsoft.com/office/drawing/2014/main" val="1355363905"/>
                    </a:ext>
                  </a:extLst>
                </a:gridCol>
                <a:gridCol w="2255520">
                  <a:extLst>
                    <a:ext uri="{9D8B030D-6E8A-4147-A177-3AD203B41FA5}">
                      <a16:colId xmlns:a16="http://schemas.microsoft.com/office/drawing/2014/main" val="169058582"/>
                    </a:ext>
                  </a:extLst>
                </a:gridCol>
                <a:gridCol w="854684">
                  <a:extLst>
                    <a:ext uri="{9D8B030D-6E8A-4147-A177-3AD203B41FA5}">
                      <a16:colId xmlns:a16="http://schemas.microsoft.com/office/drawing/2014/main" val="1702562001"/>
                    </a:ext>
                  </a:extLst>
                </a:gridCol>
                <a:gridCol w="1810139">
                  <a:extLst>
                    <a:ext uri="{9D8B030D-6E8A-4147-A177-3AD203B41FA5}">
                      <a16:colId xmlns:a16="http://schemas.microsoft.com/office/drawing/2014/main" val="1409146058"/>
                    </a:ext>
                  </a:extLst>
                </a:gridCol>
                <a:gridCol w="990972">
                  <a:extLst>
                    <a:ext uri="{9D8B030D-6E8A-4147-A177-3AD203B41FA5}">
                      <a16:colId xmlns:a16="http://schemas.microsoft.com/office/drawing/2014/main" val="2353807010"/>
                    </a:ext>
                  </a:extLst>
                </a:gridCol>
              </a:tblGrid>
              <a:tr h="671834">
                <a:tc>
                  <a:txBody>
                    <a:bodyPr/>
                    <a:lstStyle/>
                    <a:p>
                      <a:r>
                        <a:rPr lang="de-DE" b="1" dirty="0">
                          <a:latin typeface="Euphemia" panose="020B0503040102020104" pitchFamily="34" charset="0"/>
                        </a:rPr>
                        <a:t>Parameter</a:t>
                      </a:r>
                    </a:p>
                  </a:txBody>
                  <a:tcPr>
                    <a:solidFill>
                      <a:schemeClr val="bg2">
                        <a:lumMod val="75000"/>
                      </a:schemeClr>
                    </a:solidFill>
                  </a:tcPr>
                </a:tc>
                <a:tc>
                  <a:txBody>
                    <a:bodyPr/>
                    <a:lstStyle/>
                    <a:p>
                      <a:r>
                        <a:rPr lang="de-DE" b="1" dirty="0">
                          <a:latin typeface="Euphemia" panose="020B0503040102020104" pitchFamily="34" charset="0"/>
                        </a:rPr>
                        <a:t>sehr gut (1)</a:t>
                      </a:r>
                    </a:p>
                  </a:txBody>
                  <a:tcPr>
                    <a:solidFill>
                      <a:srgbClr val="00B0F0"/>
                    </a:solidFill>
                  </a:tcPr>
                </a:tc>
                <a:tc>
                  <a:txBody>
                    <a:bodyPr/>
                    <a:lstStyle/>
                    <a:p>
                      <a:r>
                        <a:rPr lang="de-DE" b="1" dirty="0">
                          <a:latin typeface="Euphemia" panose="020B0503040102020104" pitchFamily="34" charset="0"/>
                        </a:rPr>
                        <a:t>gut (2)</a:t>
                      </a:r>
                    </a:p>
                  </a:txBody>
                  <a:tcPr>
                    <a:solidFill>
                      <a:srgbClr val="92D050"/>
                    </a:solidFill>
                  </a:tcPr>
                </a:tc>
                <a:tc>
                  <a:txBody>
                    <a:bodyPr/>
                    <a:lstStyle/>
                    <a:p>
                      <a:r>
                        <a:rPr lang="de-DE" b="1" dirty="0">
                          <a:latin typeface="Euphemia" panose="020B0503040102020104" pitchFamily="34" charset="0"/>
                        </a:rPr>
                        <a:t>mäßig (3)</a:t>
                      </a:r>
                    </a:p>
                  </a:txBody>
                  <a:tcPr>
                    <a:solidFill>
                      <a:srgbClr val="FFFF00"/>
                    </a:solidFill>
                  </a:tcPr>
                </a:tc>
                <a:tc>
                  <a:txBody>
                    <a:bodyPr/>
                    <a:lstStyle/>
                    <a:p>
                      <a:r>
                        <a:rPr lang="de-DE" b="1" dirty="0">
                          <a:latin typeface="Euphemia" panose="020B0503040102020104" pitchFamily="34" charset="0"/>
                        </a:rPr>
                        <a:t>unbefriedigend (4)</a:t>
                      </a:r>
                    </a:p>
                  </a:txBody>
                  <a:tcPr>
                    <a:solidFill>
                      <a:srgbClr val="FFC000"/>
                    </a:solidFill>
                  </a:tcPr>
                </a:tc>
                <a:tc>
                  <a:txBody>
                    <a:bodyPr/>
                    <a:lstStyle/>
                    <a:p>
                      <a:r>
                        <a:rPr lang="de-DE" b="1" dirty="0"/>
                        <a:t>schlecht (5)</a:t>
                      </a:r>
                    </a:p>
                  </a:txBody>
                  <a:tcPr>
                    <a:solidFill>
                      <a:srgbClr val="FF0000"/>
                    </a:solidFill>
                  </a:tcPr>
                </a:tc>
                <a:extLst>
                  <a:ext uri="{0D108BD9-81ED-4DB2-BD59-A6C34878D82A}">
                    <a16:rowId xmlns:a16="http://schemas.microsoft.com/office/drawing/2014/main" val="1438547404"/>
                  </a:ext>
                </a:extLst>
              </a:tr>
              <a:tr h="2465754">
                <a:tc>
                  <a:txBody>
                    <a:bodyPr/>
                    <a:lstStyle/>
                    <a:p>
                      <a:r>
                        <a:rPr lang="de-DE" b="1" dirty="0">
                          <a:latin typeface="Euphemia" panose="020B0503040102020104" pitchFamily="34" charset="0"/>
                        </a:rPr>
                        <a:t>Steinoberseiten (von grün-braunem Algenrasen überzogen?)</a:t>
                      </a:r>
                    </a:p>
                  </a:txBody>
                  <a:tcPr>
                    <a:solidFill>
                      <a:schemeClr val="bg2">
                        <a:lumMod val="90000"/>
                      </a:schemeClr>
                    </a:solidFill>
                  </a:tcPr>
                </a:tc>
                <a:tc>
                  <a:txBody>
                    <a:bodyPr/>
                    <a:lstStyle/>
                    <a:p>
                      <a:r>
                        <a:rPr lang="de-DE" dirty="0">
                          <a:latin typeface="Euphemia" panose="020B0503040102020104" pitchFamily="34" charset="0"/>
                        </a:rPr>
                        <a:t>kein Algenrasen zu erkennen</a:t>
                      </a:r>
                    </a:p>
                  </a:txBody>
                  <a:tcPr/>
                </a:tc>
                <a:tc>
                  <a:txBody>
                    <a:bodyPr/>
                    <a:lstStyle/>
                    <a:p>
                      <a:r>
                        <a:rPr lang="de-DE" dirty="0">
                          <a:latin typeface="Euphemia" panose="020B0503040102020104" pitchFamily="34" charset="0"/>
                        </a:rPr>
                        <a:t>Steine/Hartsubstrat vereinzelt (vor allem an sonnigen Stellen) von einem dünnen Algenfilm überzogen</a:t>
                      </a:r>
                    </a:p>
                  </a:txBody>
                  <a:tcPr/>
                </a:tc>
                <a:tc gridSpan="3">
                  <a:txBody>
                    <a:bodyPr/>
                    <a:lstStyle/>
                    <a:p>
                      <a:r>
                        <a:rPr lang="de-DE" dirty="0">
                          <a:latin typeface="Euphemia" panose="020B0503040102020104" pitchFamily="34" charset="0"/>
                        </a:rPr>
                        <a:t>Steine/Hartsubstrat flächenhaft von grün-braunem Algenrasen überzogen, fädige Grünalgen im freien Wasser</a:t>
                      </a:r>
                    </a:p>
                  </a:txBody>
                  <a:tcPr/>
                </a:tc>
                <a:tc hMerge="1">
                  <a:txBody>
                    <a:bodyPr/>
                    <a:lstStyle/>
                    <a:p>
                      <a:endParaRPr lang="de-DE" dirty="0"/>
                    </a:p>
                  </a:txBody>
                  <a:tcPr/>
                </a:tc>
                <a:tc hMerge="1">
                  <a:txBody>
                    <a:bodyPr/>
                    <a:lstStyle/>
                    <a:p>
                      <a:endParaRPr lang="de-DE" dirty="0"/>
                    </a:p>
                  </a:txBody>
                  <a:tcPr/>
                </a:tc>
                <a:extLst>
                  <a:ext uri="{0D108BD9-81ED-4DB2-BD59-A6C34878D82A}">
                    <a16:rowId xmlns:a16="http://schemas.microsoft.com/office/drawing/2014/main" val="2642491969"/>
                  </a:ext>
                </a:extLst>
              </a:tr>
              <a:tr h="2047802">
                <a:tc>
                  <a:txBody>
                    <a:bodyPr/>
                    <a:lstStyle/>
                    <a:p>
                      <a:r>
                        <a:rPr lang="de-DE" b="1" dirty="0">
                          <a:latin typeface="Euphemia" panose="020B0503040102020104" pitchFamily="34" charset="0"/>
                        </a:rPr>
                        <a:t>Steinunterseiten (schwärzlich verfärbt?)</a:t>
                      </a:r>
                    </a:p>
                  </a:txBody>
                  <a:tcPr>
                    <a:solidFill>
                      <a:schemeClr val="bg2">
                        <a:lumMod val="90000"/>
                      </a:schemeClr>
                    </a:solidFill>
                  </a:tcPr>
                </a:tc>
                <a:tc>
                  <a:txBody>
                    <a:bodyPr/>
                    <a:lstStyle/>
                    <a:p>
                      <a:r>
                        <a:rPr lang="de-DE" dirty="0">
                          <a:latin typeface="Euphemia" panose="020B0503040102020104" pitchFamily="34" charset="0"/>
                        </a:rPr>
                        <a:t>keine Verfärbung</a:t>
                      </a:r>
                    </a:p>
                  </a:txBody>
                  <a:tcPr/>
                </a:tc>
                <a:tc>
                  <a:txBody>
                    <a:bodyPr/>
                    <a:lstStyle/>
                    <a:p>
                      <a:r>
                        <a:rPr lang="de-DE" dirty="0">
                          <a:latin typeface="Euphemia" panose="020B0503040102020104" pitchFamily="34" charset="0"/>
                        </a:rPr>
                        <a:t>Steinunterseiten nur in Stillwasserzonen mit Verfärbung</a:t>
                      </a:r>
                    </a:p>
                  </a:txBody>
                  <a:tcPr/>
                </a:tc>
                <a:tc gridSpan="3">
                  <a:txBody>
                    <a:bodyPr/>
                    <a:lstStyle/>
                    <a:p>
                      <a:r>
                        <a:rPr lang="de-DE" dirty="0">
                          <a:latin typeface="Euphemia" panose="020B0503040102020104" pitchFamily="34" charset="0"/>
                        </a:rPr>
                        <a:t>Steinunterseiten überall mit grauer bis schwarzer Verfärbung </a:t>
                      </a:r>
                    </a:p>
                  </a:txBody>
                  <a:tcPr/>
                </a:tc>
                <a:tc hMerge="1">
                  <a:txBody>
                    <a:bodyPr/>
                    <a:lstStyle/>
                    <a:p>
                      <a:endParaRPr lang="de-DE" dirty="0"/>
                    </a:p>
                  </a:txBody>
                  <a:tcPr/>
                </a:tc>
                <a:tc hMerge="1">
                  <a:txBody>
                    <a:bodyPr/>
                    <a:lstStyle/>
                    <a:p>
                      <a:endParaRPr lang="de-DE" dirty="0"/>
                    </a:p>
                  </a:txBody>
                  <a:tcPr/>
                </a:tc>
                <a:extLst>
                  <a:ext uri="{0D108BD9-81ED-4DB2-BD59-A6C34878D82A}">
                    <a16:rowId xmlns:a16="http://schemas.microsoft.com/office/drawing/2014/main" val="327174155"/>
                  </a:ext>
                </a:extLst>
              </a:tr>
            </a:tbl>
          </a:graphicData>
        </a:graphic>
      </p:graphicFrame>
      <p:sp>
        <p:nvSpPr>
          <p:cNvPr id="2" name="Textfeld 1">
            <a:extLst>
              <a:ext uri="{FF2B5EF4-FFF2-40B4-BE49-F238E27FC236}">
                <a16:creationId xmlns:a16="http://schemas.microsoft.com/office/drawing/2014/main" id="{8C4D619A-C211-E19E-68C6-F72EF7421F81}"/>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65737003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Ergebnisse_Wasserqualitä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7" y="820830"/>
            <a:ext cx="10373777"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Ergebnisse</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757176" y="2257305"/>
            <a:ext cx="10863324" cy="2535502"/>
          </a:xfrm>
          <a:prstGeom prst="rect">
            <a:avLst/>
          </a:prstGeom>
          <a:noFill/>
        </p:spPr>
        <p:txBody>
          <a:bodyPr wrap="square" rtlCol="0">
            <a:spAutoFit/>
          </a:bodyPr>
          <a:lstStyle/>
          <a:p>
            <a:pPr marL="457200" lvl="1" indent="0" fontAlgn="base">
              <a:lnSpc>
                <a:spcPct val="150000"/>
              </a:lnSpc>
              <a:buSzPts val="1450"/>
              <a:buFont typeface="Symbol" pitchFamily="2" charset="2"/>
              <a:buNone/>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Zustand der Steinoberseiten ist						       . </a:t>
            </a: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Zustand der Steinunterseiten ist							 .</a:t>
            </a: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Symbol" pitchFamily="2" charset="2"/>
              <a:buNone/>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marL="457200" lvl="1" indent="0" fontAlgn="base">
              <a:lnSpc>
                <a:spcPct val="150000"/>
              </a:lnSpc>
              <a:buSzPts val="1450"/>
              <a:buFont typeface="Symbol" pitchFamily="2" charset="2"/>
              <a:buNone/>
            </a:pPr>
            <a:endParaRPr lang="de-DE" sz="1800" u="none" strike="noStrike" kern="0" spc="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endParaRPr>
          </a:p>
        </p:txBody>
      </p:sp>
      <p:sp>
        <p:nvSpPr>
          <p:cNvPr id="5" name="Textplatzhalter 4">
            <a:extLst>
              <a:ext uri="{FF2B5EF4-FFF2-40B4-BE49-F238E27FC236}">
                <a16:creationId xmlns:a16="http://schemas.microsoft.com/office/drawing/2014/main" id="{512EE3EF-3601-E542-5732-C75DCB4A8069}"/>
              </a:ext>
            </a:extLst>
          </p:cNvPr>
          <p:cNvSpPr>
            <a:spLocks noGrp="1"/>
          </p:cNvSpPr>
          <p:nvPr>
            <p:ph type="body" sz="quarter" idx="10" hasCustomPrompt="1"/>
          </p:nvPr>
        </p:nvSpPr>
        <p:spPr>
          <a:xfrm>
            <a:off x="5249893" y="2355710"/>
            <a:ext cx="5677861" cy="383259"/>
          </a:xfrm>
        </p:spPr>
        <p:txBody>
          <a:bodyPr>
            <a:normAutofit/>
          </a:bodyPr>
          <a:lstStyle>
            <a:lvl1pPr marL="0" indent="0">
              <a:buNone/>
              <a:defRPr sz="1800"/>
            </a:lvl1pPr>
          </a:lstStyle>
          <a:p>
            <a:pPr lvl="0"/>
            <a:r>
              <a:rPr lang="de-DE" dirty="0"/>
              <a:t>sehr gut / gut / mäßig / unbefriedigend / schlecht </a:t>
            </a:r>
          </a:p>
        </p:txBody>
      </p:sp>
      <p:sp>
        <p:nvSpPr>
          <p:cNvPr id="7" name="Textplatzhalter 4">
            <a:extLst>
              <a:ext uri="{FF2B5EF4-FFF2-40B4-BE49-F238E27FC236}">
                <a16:creationId xmlns:a16="http://schemas.microsoft.com/office/drawing/2014/main" id="{3A2A81AE-8792-FD9D-17FB-C0D70EC3BEAD}"/>
              </a:ext>
            </a:extLst>
          </p:cNvPr>
          <p:cNvSpPr>
            <a:spLocks noGrp="1"/>
          </p:cNvSpPr>
          <p:nvPr>
            <p:ph type="body" sz="quarter" idx="11" hasCustomPrompt="1"/>
          </p:nvPr>
        </p:nvSpPr>
        <p:spPr>
          <a:xfrm>
            <a:off x="5249893" y="3193340"/>
            <a:ext cx="5677861" cy="383259"/>
          </a:xfrm>
        </p:spPr>
        <p:txBody>
          <a:bodyPr>
            <a:normAutofit/>
          </a:bodyPr>
          <a:lstStyle>
            <a:lvl1pPr marL="0" indent="0">
              <a:buNone/>
              <a:defRPr sz="1800"/>
            </a:lvl1pPr>
          </a:lstStyle>
          <a:p>
            <a:pPr lvl="0"/>
            <a:r>
              <a:rPr lang="de-DE" dirty="0"/>
              <a:t>sehr gut / gut / mäßig / unbefriedigend / schlecht </a:t>
            </a:r>
          </a:p>
        </p:txBody>
      </p:sp>
      <p:sp>
        <p:nvSpPr>
          <p:cNvPr id="3" name="Textfeld 2">
            <a:extLst>
              <a:ext uri="{FF2B5EF4-FFF2-40B4-BE49-F238E27FC236}">
                <a16:creationId xmlns:a16="http://schemas.microsoft.com/office/drawing/2014/main" id="{EB5D6E01-E4B8-C6A5-DAAA-2F5B1863DFEC}"/>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378538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ilder_Steine">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274509"/>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9428675" cy="175432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Fügt hier die Bilder, die ihr gemacht habt, in die Platzhalter ein und beschriftet sie.</a:t>
            </a:r>
            <a:endParaRPr lang="de-DE" sz="36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p:txBody>
      </p:sp>
      <p:sp>
        <p:nvSpPr>
          <p:cNvPr id="4" name="Bildplatzhalter 3">
            <a:extLst>
              <a:ext uri="{FF2B5EF4-FFF2-40B4-BE49-F238E27FC236}">
                <a16:creationId xmlns:a16="http://schemas.microsoft.com/office/drawing/2014/main" id="{D7D20530-78B0-B22B-3041-B68326874654}"/>
              </a:ext>
            </a:extLst>
          </p:cNvPr>
          <p:cNvSpPr>
            <a:spLocks noGrp="1"/>
          </p:cNvSpPr>
          <p:nvPr>
            <p:ph type="pic" sz="quarter" idx="10"/>
          </p:nvPr>
        </p:nvSpPr>
        <p:spPr>
          <a:xfrm>
            <a:off x="823593" y="3731653"/>
            <a:ext cx="3346450" cy="1881188"/>
          </a:xfrm>
        </p:spPr>
        <p:txBody>
          <a:bodyPr/>
          <a:lstStyle>
            <a:lvl1pPr marL="0" indent="0">
              <a:buNone/>
              <a:defRPr/>
            </a:lvl1pPr>
          </a:lstStyle>
          <a:p>
            <a:endParaRPr lang="de-DE" dirty="0"/>
          </a:p>
        </p:txBody>
      </p:sp>
      <p:sp>
        <p:nvSpPr>
          <p:cNvPr id="5" name="Bildplatzhalter 3">
            <a:extLst>
              <a:ext uri="{FF2B5EF4-FFF2-40B4-BE49-F238E27FC236}">
                <a16:creationId xmlns:a16="http://schemas.microsoft.com/office/drawing/2014/main" id="{2F1AA323-F969-8967-747F-1367F2A63D46}"/>
              </a:ext>
            </a:extLst>
          </p:cNvPr>
          <p:cNvSpPr>
            <a:spLocks noGrp="1"/>
          </p:cNvSpPr>
          <p:nvPr>
            <p:ph type="pic" sz="quarter" idx="11"/>
          </p:nvPr>
        </p:nvSpPr>
        <p:spPr>
          <a:xfrm>
            <a:off x="4579937" y="3743325"/>
            <a:ext cx="3346450" cy="1881188"/>
          </a:xfrm>
        </p:spPr>
        <p:txBody>
          <a:bodyPr/>
          <a:lstStyle>
            <a:lvl1pPr marL="0" indent="0">
              <a:buNone/>
              <a:defRPr/>
            </a:lvl1pPr>
          </a:lstStyle>
          <a:p>
            <a:endParaRPr lang="de-DE" dirty="0"/>
          </a:p>
        </p:txBody>
      </p:sp>
      <p:sp>
        <p:nvSpPr>
          <p:cNvPr id="7" name="Bildplatzhalter 3">
            <a:extLst>
              <a:ext uri="{FF2B5EF4-FFF2-40B4-BE49-F238E27FC236}">
                <a16:creationId xmlns:a16="http://schemas.microsoft.com/office/drawing/2014/main" id="{5EC8C6F1-37ED-4EEB-D46B-D4FEFF5C40D5}"/>
              </a:ext>
            </a:extLst>
          </p:cNvPr>
          <p:cNvSpPr>
            <a:spLocks noGrp="1"/>
          </p:cNvSpPr>
          <p:nvPr>
            <p:ph type="pic" sz="quarter" idx="12"/>
          </p:nvPr>
        </p:nvSpPr>
        <p:spPr>
          <a:xfrm>
            <a:off x="8085931" y="3743325"/>
            <a:ext cx="3346450" cy="1881188"/>
          </a:xfrm>
        </p:spPr>
        <p:txBody>
          <a:bodyPr/>
          <a:lstStyle>
            <a:lvl1pPr marL="0" indent="0">
              <a:buNone/>
              <a:defRPr/>
            </a:lvl1pPr>
          </a:lstStyle>
          <a:p>
            <a:endParaRPr lang="de-DE" dirty="0"/>
          </a:p>
        </p:txBody>
      </p:sp>
      <p:sp>
        <p:nvSpPr>
          <p:cNvPr id="13" name="Textplatzhalter 12">
            <a:extLst>
              <a:ext uri="{FF2B5EF4-FFF2-40B4-BE49-F238E27FC236}">
                <a16:creationId xmlns:a16="http://schemas.microsoft.com/office/drawing/2014/main" id="{524ED54E-9571-25A6-C0F0-681F435CA44F}"/>
              </a:ext>
            </a:extLst>
          </p:cNvPr>
          <p:cNvSpPr>
            <a:spLocks noGrp="1"/>
          </p:cNvSpPr>
          <p:nvPr>
            <p:ph type="body" sz="quarter" idx="13" hasCustomPrompt="1"/>
          </p:nvPr>
        </p:nvSpPr>
        <p:spPr>
          <a:xfrm>
            <a:off x="914400" y="5865813"/>
            <a:ext cx="3346450" cy="431800"/>
          </a:xfrm>
        </p:spPr>
        <p:txBody>
          <a:bodyPr>
            <a:normAutofit/>
          </a:bodyPr>
          <a:lstStyle>
            <a:lvl1pPr marL="0" indent="0">
              <a:buNone/>
              <a:defRPr sz="1800"/>
            </a:lvl1pPr>
          </a:lstStyle>
          <a:p>
            <a:pPr lvl="0"/>
            <a:r>
              <a:rPr lang="de-DE" dirty="0"/>
              <a:t>Titel des Bildes</a:t>
            </a:r>
          </a:p>
        </p:txBody>
      </p:sp>
      <p:sp>
        <p:nvSpPr>
          <p:cNvPr id="14" name="Textplatzhalter 12">
            <a:extLst>
              <a:ext uri="{FF2B5EF4-FFF2-40B4-BE49-F238E27FC236}">
                <a16:creationId xmlns:a16="http://schemas.microsoft.com/office/drawing/2014/main" id="{FF9E80AF-9ADE-1247-67B8-A64C1E4ECE59}"/>
              </a:ext>
            </a:extLst>
          </p:cNvPr>
          <p:cNvSpPr>
            <a:spLocks noGrp="1"/>
          </p:cNvSpPr>
          <p:nvPr>
            <p:ph type="body" sz="quarter" idx="14" hasCustomPrompt="1"/>
          </p:nvPr>
        </p:nvSpPr>
        <p:spPr>
          <a:xfrm>
            <a:off x="4579937" y="5865482"/>
            <a:ext cx="3346450" cy="431800"/>
          </a:xfrm>
        </p:spPr>
        <p:txBody>
          <a:bodyPr>
            <a:normAutofit/>
          </a:bodyPr>
          <a:lstStyle>
            <a:lvl1pPr marL="0" indent="0">
              <a:buNone/>
              <a:defRPr sz="1800"/>
            </a:lvl1pPr>
          </a:lstStyle>
          <a:p>
            <a:pPr lvl="0"/>
            <a:r>
              <a:rPr lang="de-DE" dirty="0"/>
              <a:t>Titel des Bildes</a:t>
            </a:r>
          </a:p>
        </p:txBody>
      </p:sp>
      <p:sp>
        <p:nvSpPr>
          <p:cNvPr id="15" name="Textplatzhalter 12">
            <a:extLst>
              <a:ext uri="{FF2B5EF4-FFF2-40B4-BE49-F238E27FC236}">
                <a16:creationId xmlns:a16="http://schemas.microsoft.com/office/drawing/2014/main" id="{26C6585A-5128-5B7C-8A49-D6D06D280125}"/>
              </a:ext>
            </a:extLst>
          </p:cNvPr>
          <p:cNvSpPr>
            <a:spLocks noGrp="1"/>
          </p:cNvSpPr>
          <p:nvPr>
            <p:ph type="body" sz="quarter" idx="15" hasCustomPrompt="1"/>
          </p:nvPr>
        </p:nvSpPr>
        <p:spPr>
          <a:xfrm>
            <a:off x="8085931" y="5865482"/>
            <a:ext cx="3346450" cy="431800"/>
          </a:xfrm>
        </p:spPr>
        <p:txBody>
          <a:bodyPr>
            <a:normAutofit/>
          </a:bodyPr>
          <a:lstStyle>
            <a:lvl1pPr marL="0" indent="0">
              <a:buNone/>
              <a:defRPr sz="1800"/>
            </a:lvl1pPr>
          </a:lstStyle>
          <a:p>
            <a:pPr lvl="0"/>
            <a:r>
              <a:rPr lang="de-DE" dirty="0"/>
              <a:t>Titel des Bildes</a:t>
            </a:r>
          </a:p>
        </p:txBody>
      </p:sp>
      <p:sp>
        <p:nvSpPr>
          <p:cNvPr id="2" name="Textfeld 1">
            <a:extLst>
              <a:ext uri="{FF2B5EF4-FFF2-40B4-BE49-F238E27FC236}">
                <a16:creationId xmlns:a16="http://schemas.microsoft.com/office/drawing/2014/main" id="{DA7ACE3E-548D-2FCC-50EE-30823D719E3E}"/>
              </a:ext>
            </a:extLst>
          </p:cNvPr>
          <p:cNvSpPr txBox="1"/>
          <p:nvPr userDrawn="1"/>
        </p:nvSpPr>
        <p:spPr>
          <a:xfrm>
            <a:off x="11130954" y="0"/>
            <a:ext cx="1061046"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err="1">
                <a:latin typeface="Euphemia" panose="020B0503040102020104" pitchFamily="34" charset="0"/>
              </a:rPr>
              <a:t>Str</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8486772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Infotext_Chemische Gewässergüte 1">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Chemische Gewässergüte</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7" y="1744160"/>
            <a:ext cx="9454554" cy="4150239"/>
          </a:xfrm>
          <a:prstGeom prst="rect">
            <a:avLst/>
          </a:prstGeom>
          <a:noFill/>
        </p:spPr>
        <p:txBody>
          <a:bodyPr wrap="square" rtlCol="0">
            <a:spAutoFit/>
          </a:bodyPr>
          <a:lstStyle/>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Diese Messergebnisse zeigen nur den </a:t>
            </a:r>
            <a:r>
              <a:rPr lang="de-DE" sz="1800" u="sng"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momentanen Zustand</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der Wasserqualität an. Bedeutsam sind die Parameter, die mit einer Bewertungsstufe schlechter 2 bewertet werden.</a:t>
            </a: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algn="just">
              <a:lnSpc>
                <a:spcPct val="150000"/>
              </a:lnSpc>
            </a:pP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Generell gilt:</a:t>
            </a: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algn="just" fontAlgn="base">
              <a:lnSpc>
                <a:spcPct val="150000"/>
              </a:lnSpc>
              <a:buSzPts val="1450"/>
              <a:buFont typeface="Symbol" pitchFamily="2" charset="2"/>
              <a:buChar char="-"/>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Wasserprobe muss aus der „fließenden Welle“ entnommen werden, also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aus der Mitte des Gewässers</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und nicht am Rand.</a:t>
            </a:r>
          </a:p>
          <a:p>
            <a:pPr marL="742950" lvl="1" indent="-285750" algn="just" fontAlgn="base">
              <a:lnSpc>
                <a:spcPct val="150000"/>
              </a:lnSpc>
              <a:buSzPts val="1450"/>
              <a:buFont typeface="Symbol" pitchFamily="2" charset="2"/>
              <a:buChar char="-"/>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Bei der Entnahme wird das Gefäß </a:t>
            </a:r>
            <a:r>
              <a:rPr lang="de-DE" sz="1800" u="sng"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schräg und entgegen der Fließrichtung</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gehalten.</a:t>
            </a:r>
          </a:p>
          <a:p>
            <a:pPr algn="just">
              <a:lnSpc>
                <a:spcPct val="150000"/>
              </a:lnSpc>
            </a:pP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68FC2EF8-6864-28A7-AF92-1B01E735E782}"/>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676199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haltsverzeichnis">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5" name="Textfeld 4">
            <a:extLst>
              <a:ext uri="{FF2B5EF4-FFF2-40B4-BE49-F238E27FC236}">
                <a16:creationId xmlns:a16="http://schemas.microsoft.com/office/drawing/2014/main" id="{3449365C-BBF5-13F7-7034-C6DED5865A7D}"/>
              </a:ext>
            </a:extLst>
          </p:cNvPr>
          <p:cNvSpPr txBox="1"/>
          <p:nvPr userDrawn="1"/>
        </p:nvSpPr>
        <p:spPr>
          <a:xfrm>
            <a:off x="1017917" y="603849"/>
            <a:ext cx="9359660" cy="923330"/>
          </a:xfrm>
          <a:prstGeom prst="rect">
            <a:avLst/>
          </a:prstGeom>
          <a:noFill/>
        </p:spPr>
        <p:txBody>
          <a:bodyPr wrap="square" rtlCol="0">
            <a:spAutoFit/>
          </a:bodyPr>
          <a:lstStyle/>
          <a:p>
            <a:r>
              <a:rPr lang="de-DE" sz="5400" b="1" noProof="0">
                <a:latin typeface="Euphemia" panose="020B0503040102020104" pitchFamily="34" charset="0"/>
              </a:rPr>
              <a:t>Übersicht der Gütefaktoren</a:t>
            </a:r>
          </a:p>
        </p:txBody>
      </p:sp>
    </p:spTree>
    <p:extLst>
      <p:ext uri="{BB962C8B-B14F-4D97-AF65-F5344CB8AC3E}">
        <p14:creationId xmlns:p14="http://schemas.microsoft.com/office/powerpoint/2010/main" val="21069978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Infotext_Chemische Gewässergüte 2">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Parameter: Temperatur</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7" y="1744160"/>
            <a:ext cx="9454554" cy="4150239"/>
          </a:xfrm>
          <a:prstGeom prst="rect">
            <a:avLst/>
          </a:prstGeom>
          <a:noFill/>
        </p:spPr>
        <p:txBody>
          <a:bodyPr wrap="square" rtlCol="0">
            <a:spAutoFit/>
          </a:bodyPr>
          <a:lstStyle/>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Temperatur ist abhängig von der Sonneneinstrahlung. Sie ändert sich im Laufe eines Tages.</a:t>
            </a: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Temperatur beeinflusst nahezu alle Vorgänge im Gewässer. Alle Organismen sind an einen bestimmten Temperaturbereich angepasst. Beispielsweise sterben </a:t>
            </a:r>
            <a:r>
              <a:rPr lang="de-DE" sz="180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Eintagsfliegenarten</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bei Temperaturen über 28</a:t>
            </a:r>
            <a:r>
              <a:rPr lang="it-IT"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°C. </a:t>
            </a:r>
          </a:p>
          <a:p>
            <a:pPr algn="just">
              <a:lnSpc>
                <a:spcPct val="150000"/>
              </a:lnSpc>
            </a:pPr>
            <a:endParaRPr lang="it-IT"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0" marR="0" lvl="0" indent="0" algn="just" defTabSz="914400" rtl="0" eaLnBrk="1" fontAlgn="auto" latinLnBrk="0" hangingPunct="1">
              <a:lnSpc>
                <a:spcPct val="150000"/>
              </a:lnSpc>
              <a:spcBef>
                <a:spcPts val="0"/>
              </a:spcBef>
              <a:spcAft>
                <a:spcPts val="0"/>
              </a:spcAft>
              <a:buClrTx/>
              <a:buSzTx/>
              <a:buFontTx/>
              <a:buNone/>
              <a:tabLst/>
              <a:defRPr/>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Eine erhöhte Wassertemperatur sorgt für eine schlechtere Löslichkeit von Gasen, vor allem Sauerstoff. Zudem wird giftiges Ammoniak freigesetzt.</a:t>
            </a:r>
          </a:p>
          <a:p>
            <a:pPr algn="just">
              <a:lnSpc>
                <a:spcPct val="150000"/>
              </a:lnSpc>
            </a:pP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7" name="Textfeld 6">
            <a:extLst>
              <a:ext uri="{FF2B5EF4-FFF2-40B4-BE49-F238E27FC236}">
                <a16:creationId xmlns:a16="http://schemas.microsoft.com/office/drawing/2014/main" id="{C4E8DB38-2E3F-78CF-F3E8-14F7CEF8293A}"/>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174182305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Infotext_Chemische Gewässergüte 3">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Parameter: Ammonium</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7" y="1744160"/>
            <a:ext cx="9454554" cy="3642407"/>
          </a:xfrm>
          <a:prstGeom prst="rect">
            <a:avLst/>
          </a:prstGeom>
          <a:noFill/>
        </p:spPr>
        <p:txBody>
          <a:bodyPr wrap="square" rtlCol="0">
            <a:spAutoFit/>
          </a:bodyPr>
          <a:lstStyle/>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Ammonium entsteht durch den Abbau von stickstoffhaltigen Substanzen wie Proteine, Aminosäuren und Harnstoff. Zusätzlich wird Ammonium ständig durch den Stickstoffkreislauf (siehe QR-Code) freigesetzt.</a:t>
            </a: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Durch einen hohen Ammonium-Gehalt steigt die Eutrophierungsgefahr (siehe QR-Code) und die Bildung von giftigem Ammoniak.</a:t>
            </a:r>
          </a:p>
          <a:p>
            <a:pPr>
              <a:lnSpc>
                <a:spcPct val="150000"/>
              </a:lnSpc>
            </a:pPr>
            <a:r>
              <a:rPr lang="de-DE" sz="180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rPr>
              <a:t> </a:t>
            </a:r>
          </a:p>
          <a:p>
            <a:pPr>
              <a:lnSpc>
                <a:spcPct val="150000"/>
              </a:lnSpc>
            </a:pPr>
            <a:r>
              <a:rPr lang="de-DE" sz="1800" dirty="0">
                <a:ln>
                  <a:noFill/>
                </a:ln>
                <a:solidFill>
                  <a:srgbClr val="000000"/>
                </a:solidFill>
                <a:effectLst/>
                <a:latin typeface="Times New Roman" panose="02020603050405020304" pitchFamily="18" charset="0"/>
                <a:ea typeface="Arial Unicode MS" panose="020B0604020202020204" pitchFamily="34" charset="-128"/>
                <a:cs typeface="Arial Unicode MS" panose="020B0604020202020204" pitchFamily="34"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05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Quelle: Graw, M. (2001). DETAILLIERTE ERLÄUTERUNGEN ZUR BEWERTUNG. In: Vereinigung Deutscher Gewässerschutz e.V. (Hrsg.), Ökologische Bewertung von Fließ</a:t>
            </a:r>
            <a:r>
              <a:rPr lang="nl-NL" sz="105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a:t>
            </a:r>
            <a:r>
              <a:rPr lang="de-DE" sz="105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ässern</a:t>
            </a:r>
            <a:r>
              <a:rPr lang="de-DE" sz="105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Schriftenreihe der Vereinigung Deutscher Gewässerschutz, Band 64 (S. 73-92). Bonn.</a:t>
            </a:r>
          </a:p>
          <a:p>
            <a:pPr algn="just">
              <a:lnSpc>
                <a:spcPct val="150000"/>
              </a:lnSpc>
            </a:pP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5" name="Textfeld 4">
            <a:extLst>
              <a:ext uri="{FF2B5EF4-FFF2-40B4-BE49-F238E27FC236}">
                <a16:creationId xmlns:a16="http://schemas.microsoft.com/office/drawing/2014/main" id="{65EA2BDF-90AC-3E18-DE0B-6C05D86D1114}"/>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69199143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Aufgaben_Chemische Gewässergüte 1">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dirty="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Arbeitsaufträge</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481820" y="1269557"/>
            <a:ext cx="6530300" cy="5436553"/>
          </a:xfrm>
          <a:prstGeom prst="rect">
            <a:avLst/>
          </a:prstGeom>
          <a:noFill/>
        </p:spPr>
        <p:txBody>
          <a:bodyPr wrap="square" rtlCol="0">
            <a:spAutoFit/>
          </a:bodyPr>
          <a:lstStyle/>
          <a:p>
            <a:pPr marL="457200" lvl="1" indent="0" fontAlgn="base">
              <a:lnSpc>
                <a:spcPct val="150000"/>
              </a:lnSpc>
              <a:buSzPts val="1450"/>
              <a:buFont typeface="Wingdings" pitchFamily="2" charset="2"/>
              <a:buNone/>
            </a:pPr>
            <a:endParaRPr lang="de-DE" sz="18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Bestimmt mithilfe der Tabelle unten den Parameter </a:t>
            </a:r>
            <a:r>
              <a:rPr lang="de-DE" sz="18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„Temperatur“ </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in der Mitte des Gewässers (Smartsensoren). Die Dauer der Messung sollte ca. 1 min betragen. Bewegt euch mit dem Sensor und haltet ihn in unterschiedliche Gewässertiefen. </a:t>
            </a:r>
          </a:p>
          <a:p>
            <a:pPr marL="457200" lvl="1" indent="0" fontAlgn="base">
              <a:lnSpc>
                <a:spcPct val="150000"/>
              </a:lnSpc>
              <a:buSzPts val="1450"/>
              <a:buFont typeface="Wingdings" pitchFamily="2" charset="2"/>
              <a:buNone/>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Führt eine Vergleichsmessung an einer anderen Stelle in der Mitte des Gewässers durch.</a:t>
            </a:r>
          </a:p>
          <a:p>
            <a:pPr marL="457200" lvl="1" indent="0" fontAlgn="base">
              <a:lnSpc>
                <a:spcPct val="150000"/>
              </a:lnSpc>
              <a:buSzPts val="1450"/>
              <a:buFont typeface="Wingdings" pitchFamily="2" charset="2"/>
              <a:buNone/>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Macht Screenshots von den Graphen in der </a:t>
            </a:r>
            <a:r>
              <a:rPr lang="de-DE" sz="1800" i="1" u="none" strike="noStrike" kern="0" spc="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SPARKvue</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-App und bestimmt den Mittelwert.</a:t>
            </a:r>
          </a:p>
        </p:txBody>
      </p:sp>
      <p:sp>
        <p:nvSpPr>
          <p:cNvPr id="29" name="Textfeld 28">
            <a:extLst>
              <a:ext uri="{FF2B5EF4-FFF2-40B4-BE49-F238E27FC236}">
                <a16:creationId xmlns:a16="http://schemas.microsoft.com/office/drawing/2014/main" id="{2345BB95-156F-0A8E-126C-CE826E348BE0}"/>
              </a:ext>
            </a:extLst>
          </p:cNvPr>
          <p:cNvSpPr txBox="1"/>
          <p:nvPr userDrawn="1"/>
        </p:nvSpPr>
        <p:spPr>
          <a:xfrm>
            <a:off x="7174826" y="1484048"/>
            <a:ext cx="4254393" cy="3774559"/>
          </a:xfrm>
          <a:prstGeom prst="rect">
            <a:avLst/>
          </a:prstGeom>
          <a:solidFill>
            <a:srgbClr val="FF0000">
              <a:alpha val="29804"/>
            </a:srgbClr>
          </a:solidFill>
        </p:spPr>
        <p:txBody>
          <a:bodyPr wrap="square" rtlCol="0">
            <a:spAutoFit/>
          </a:bodyPr>
          <a:lstStyle/>
          <a:p>
            <a:pPr marL="0" indent="0">
              <a:lnSpc>
                <a:spcPct val="150000"/>
              </a:lnSpc>
              <a:buFont typeface="Wingdings" pitchFamily="2" charset="2"/>
              <a:buNone/>
            </a:pP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 </a:t>
            </a:r>
          </a:p>
          <a:p>
            <a:pPr marL="285750" indent="-285750" algn="just">
              <a:lnSpc>
                <a:spcPct val="150000"/>
              </a:lnSpc>
              <a:buFont typeface="Wingdings" pitchFamily="2" charset="2"/>
              <a:buChar char="v"/>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Temperatursensor darf vollständig in das Wasser eingetaucht werden. Die Verbindung zum iPad kann allerdings leicht abbrechen. Bleibt mit dem iPad in der Nähe des Sensors.</a:t>
            </a:r>
          </a:p>
          <a:p>
            <a:pPr marL="285750" indent="-285750" algn="just">
              <a:lnSpc>
                <a:spcPct val="150000"/>
              </a:lnSpc>
              <a:buFont typeface="Wingdings" pitchFamily="2" charset="2"/>
              <a:buChar char="v"/>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Vorsicht bei der Verwendung des iPads in der Nähe des Gewässers!</a:t>
            </a:r>
          </a:p>
        </p:txBody>
      </p:sp>
      <p:sp>
        <p:nvSpPr>
          <p:cNvPr id="5" name="Textfeld 4">
            <a:extLst>
              <a:ext uri="{FF2B5EF4-FFF2-40B4-BE49-F238E27FC236}">
                <a16:creationId xmlns:a16="http://schemas.microsoft.com/office/drawing/2014/main" id="{E6FEBC07-F1F0-8C7A-3382-3FDCFC53ECAE}"/>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198730767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Aufgaben_Chemische Gewässergüte 2">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Arbeitsaufträge</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6" y="1484048"/>
            <a:ext cx="5495925" cy="4981300"/>
          </a:xfrm>
          <a:prstGeom prst="rect">
            <a:avLst/>
          </a:prstGeom>
          <a:noFill/>
        </p:spPr>
        <p:txBody>
          <a:bodyPr wrap="square" rtlCol="0">
            <a:spAutoFit/>
          </a:bodyPr>
          <a:lstStyle/>
          <a:p>
            <a:pPr marL="742950" lvl="1" indent="-285750" fontAlgn="base">
              <a:lnSpc>
                <a:spcPct val="150000"/>
              </a:lnSpc>
              <a:buSzPts val="1450"/>
              <a:buFont typeface="Wingdings" pitchFamily="2" charset="2"/>
              <a:buChar char="v"/>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Bestimmt mithilfe der Tabelle unten den Parameter </a:t>
            </a:r>
            <a:r>
              <a:rPr lang="de-DE" sz="18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„Ammoniumgehalt“ </a:t>
            </a: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(Teststreifen).</a:t>
            </a:r>
            <a:endParaRPr lang="de-DE" sz="1800" b="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457200" lvl="1" indent="0" fontAlgn="base">
              <a:lnSpc>
                <a:spcPct val="150000"/>
              </a:lnSpc>
              <a:buSzPts val="1450"/>
              <a:buFont typeface="Wingdings" pitchFamily="2" charset="2"/>
              <a:buNone/>
            </a:pPr>
            <a:r>
              <a:rPr lang="de-DE" sz="1800" b="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Macht während eures Arbeitsprozesses Fotos, um den anderen euer Vorgehen zu präsentieren.</a:t>
            </a:r>
          </a:p>
          <a:p>
            <a:pPr marL="457200" lvl="1" indent="0" fontAlgn="base">
              <a:lnSpc>
                <a:spcPct val="150000"/>
              </a:lnSpc>
              <a:buSzPts val="1450"/>
              <a:buFont typeface="Wingdings" pitchFamily="2" charset="2"/>
              <a:buNone/>
            </a:pPr>
            <a:endPar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742950" lvl="1" indent="-285750" fontAlgn="base">
              <a:lnSpc>
                <a:spcPct val="150000"/>
              </a:lnSpc>
              <a:buSzPts val="1450"/>
              <a:buFont typeface="Wingdings" pitchFamily="2" charset="2"/>
              <a:buChar char="v"/>
            </a:pPr>
            <a:r>
              <a:rPr lang="de-DE" sz="18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Fügt die Bilder in die entsprechenden Platzhalter unten ein.</a:t>
            </a:r>
          </a:p>
          <a:p>
            <a:pPr algn="just">
              <a:lnSpc>
                <a:spcPct val="150000"/>
              </a:lnSpc>
            </a:pP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3" name="Textfeld 2">
            <a:extLst>
              <a:ext uri="{FF2B5EF4-FFF2-40B4-BE49-F238E27FC236}">
                <a16:creationId xmlns:a16="http://schemas.microsoft.com/office/drawing/2014/main" id="{1725A259-F5DC-21F2-11C5-0E73E0C8A0DF}"/>
              </a:ext>
            </a:extLst>
          </p:cNvPr>
          <p:cNvSpPr txBox="1"/>
          <p:nvPr userDrawn="1"/>
        </p:nvSpPr>
        <p:spPr>
          <a:xfrm>
            <a:off x="6684579" y="1679641"/>
            <a:ext cx="3947786" cy="3319307"/>
          </a:xfrm>
          <a:prstGeom prst="rect">
            <a:avLst/>
          </a:prstGeom>
          <a:solidFill>
            <a:srgbClr val="FF0000">
              <a:alpha val="29804"/>
            </a:srgbClr>
          </a:solidFill>
        </p:spPr>
        <p:txBody>
          <a:bodyPr wrap="square" rtlCol="0">
            <a:spAutoFit/>
          </a:bodyPr>
          <a:lstStyle/>
          <a:p>
            <a:pPr marL="0" indent="0">
              <a:lnSpc>
                <a:spcPct val="150000"/>
              </a:lnSpc>
              <a:buFont typeface="Wingdings" pitchFamily="2" charset="2"/>
              <a:buNone/>
            </a:pP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 </a:t>
            </a:r>
          </a:p>
          <a:p>
            <a:pPr marL="285750" indent="-285750">
              <a:lnSpc>
                <a:spcPct val="150000"/>
              </a:lnSpc>
              <a:buFont typeface="Wingdings" pitchFamily="2" charset="2"/>
              <a:buChar char="v"/>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Entnehmt eine Wasserprobe mit einem geeigneten Gefäß und beachtet die Anleitung zur Bestimmung des Ammoniumgehalts auf der nächsten Seite!</a:t>
            </a:r>
          </a:p>
          <a:p>
            <a:pPr algn="just">
              <a:lnSpc>
                <a:spcPct val="150000"/>
              </a:lnSpc>
            </a:pP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7" name="Textfeld 6">
            <a:extLst>
              <a:ext uri="{FF2B5EF4-FFF2-40B4-BE49-F238E27FC236}">
                <a16:creationId xmlns:a16="http://schemas.microsoft.com/office/drawing/2014/main" id="{DEE4C201-AE06-DEC0-E3F0-0FF92E43EF23}"/>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14113648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inweise_Ammoniumgehalt">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9847958" cy="150810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Wichtige Hinweise zur Bestimmung des Ammoniumgehalts</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812726" y="2019471"/>
            <a:ext cx="9847958" cy="5212132"/>
          </a:xfrm>
          <a:prstGeom prst="rect">
            <a:avLst/>
          </a:prstGeom>
          <a:noFill/>
        </p:spPr>
        <p:txBody>
          <a:bodyPr wrap="square" rtlCol="0">
            <a:spAutoFit/>
          </a:bodyPr>
          <a:lstStyle/>
          <a:p>
            <a:pPr marL="0" lvl="0" indent="0" algn="just" fontAlgn="base">
              <a:lnSpc>
                <a:spcPct val="150000"/>
              </a:lnSpc>
              <a:buFont typeface="+mj-lt"/>
              <a:buNone/>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 Für die Bestimmung des Ammoniumgehalts sind das Tragen von Handschuhen und Schutzbrille erforderlich! Führt die Bestimmung an der zentralen Stelle durch.</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Messgefäß mit zu untersuchender Probe spülen und bis zu 5ml Markierung füllen.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10 Tropfen NH</a:t>
            </a:r>
            <a:r>
              <a:rPr lang="de-DE" sz="1600" u="none" strike="noStrike" kern="0" spc="0" baseline="-250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4</a:t>
            </a:r>
            <a:r>
              <a:rPr lang="de-DE" sz="1600" u="none" strike="noStrike" kern="0" spc="0" baseline="300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t>
            </a: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-1 (Natronlauge) zutropfen.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Probe leicht umschwenken.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Teststreifen 5 Sekunden in Probe eintauchen.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Flüssigkeit abschütteln.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1 Minute warten.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Teststreifen mit Farbskala vergleichen.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Foto machen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Probe ordnungsgemäß entsorgen: Abfallbehälter für Säuren und Laugen, </a:t>
            </a:r>
            <a:r>
              <a:rPr lang="de-DE" sz="16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nicht </a:t>
            </a: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zurück in das Gewässer geben.</a:t>
            </a:r>
          </a:p>
          <a:p>
            <a:pPr marL="742950" lvl="1" indent="-285750" algn="just" fontAlgn="base">
              <a:lnSpc>
                <a:spcPct val="150000"/>
              </a:lnSpc>
              <a:buFont typeface="+mj-lt"/>
              <a:buAutoNum type="arabicPeriod"/>
            </a:pPr>
            <a:r>
              <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Teststreifen kann im Müll entsorgt werden.</a:t>
            </a:r>
          </a:p>
          <a:p>
            <a:pPr algn="just">
              <a:lnSpc>
                <a:spcPct val="150000"/>
              </a:lnSpc>
            </a:pP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5" name="Textfeld 4">
            <a:extLst>
              <a:ext uri="{FF2B5EF4-FFF2-40B4-BE49-F238E27FC236}">
                <a16:creationId xmlns:a16="http://schemas.microsoft.com/office/drawing/2014/main" id="{F0D97F2D-0161-313A-87A5-4AA36FCA4056}"/>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49532434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4_Infotext_Chemische Gewässergüte 4">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graphicFrame>
        <p:nvGraphicFramePr>
          <p:cNvPr id="3" name="Tabelle 4">
            <a:extLst>
              <a:ext uri="{FF2B5EF4-FFF2-40B4-BE49-F238E27FC236}">
                <a16:creationId xmlns:a16="http://schemas.microsoft.com/office/drawing/2014/main" id="{89F70382-72B0-1D87-FE9C-E5BD10454444}"/>
              </a:ext>
            </a:extLst>
          </p:cNvPr>
          <p:cNvGraphicFramePr>
            <a:graphicFrameLocks noGrp="1"/>
          </p:cNvGraphicFramePr>
          <p:nvPr userDrawn="1">
            <p:extLst>
              <p:ext uri="{D42A27DB-BD31-4B8C-83A1-F6EECF244321}">
                <p14:modId xmlns:p14="http://schemas.microsoft.com/office/powerpoint/2010/main" val="2250062510"/>
              </p:ext>
            </p:extLst>
          </p:nvPr>
        </p:nvGraphicFramePr>
        <p:xfrm>
          <a:off x="1160130" y="2274188"/>
          <a:ext cx="9970824" cy="2309624"/>
        </p:xfrm>
        <a:graphic>
          <a:graphicData uri="http://schemas.openxmlformats.org/drawingml/2006/table">
            <a:tbl>
              <a:tblPr firstRow="1" bandRow="1">
                <a:tableStyleId>{5940675A-B579-460E-94D1-54222C63F5DA}</a:tableStyleId>
              </a:tblPr>
              <a:tblGrid>
                <a:gridCol w="1661804">
                  <a:extLst>
                    <a:ext uri="{9D8B030D-6E8A-4147-A177-3AD203B41FA5}">
                      <a16:colId xmlns:a16="http://schemas.microsoft.com/office/drawing/2014/main" val="1478182097"/>
                    </a:ext>
                  </a:extLst>
                </a:gridCol>
                <a:gridCol w="1661804">
                  <a:extLst>
                    <a:ext uri="{9D8B030D-6E8A-4147-A177-3AD203B41FA5}">
                      <a16:colId xmlns:a16="http://schemas.microsoft.com/office/drawing/2014/main" val="3335023118"/>
                    </a:ext>
                  </a:extLst>
                </a:gridCol>
                <a:gridCol w="1661804">
                  <a:extLst>
                    <a:ext uri="{9D8B030D-6E8A-4147-A177-3AD203B41FA5}">
                      <a16:colId xmlns:a16="http://schemas.microsoft.com/office/drawing/2014/main" val="1495505409"/>
                    </a:ext>
                  </a:extLst>
                </a:gridCol>
                <a:gridCol w="1661804">
                  <a:extLst>
                    <a:ext uri="{9D8B030D-6E8A-4147-A177-3AD203B41FA5}">
                      <a16:colId xmlns:a16="http://schemas.microsoft.com/office/drawing/2014/main" val="3833906306"/>
                    </a:ext>
                  </a:extLst>
                </a:gridCol>
                <a:gridCol w="1661804">
                  <a:extLst>
                    <a:ext uri="{9D8B030D-6E8A-4147-A177-3AD203B41FA5}">
                      <a16:colId xmlns:a16="http://schemas.microsoft.com/office/drawing/2014/main" val="137863046"/>
                    </a:ext>
                  </a:extLst>
                </a:gridCol>
                <a:gridCol w="1661804">
                  <a:extLst>
                    <a:ext uri="{9D8B030D-6E8A-4147-A177-3AD203B41FA5}">
                      <a16:colId xmlns:a16="http://schemas.microsoft.com/office/drawing/2014/main" val="381582394"/>
                    </a:ext>
                  </a:extLst>
                </a:gridCol>
              </a:tblGrid>
              <a:tr h="592648">
                <a:tc>
                  <a:txBody>
                    <a:bodyPr/>
                    <a:lstStyle/>
                    <a:p>
                      <a:r>
                        <a:rPr lang="de-DE" b="1" dirty="0"/>
                        <a:t>Parameter</a:t>
                      </a:r>
                    </a:p>
                  </a:txBody>
                  <a:tcPr>
                    <a:solidFill>
                      <a:schemeClr val="bg2">
                        <a:lumMod val="75000"/>
                      </a:schemeClr>
                    </a:solidFill>
                  </a:tcPr>
                </a:tc>
                <a:tc>
                  <a:txBody>
                    <a:bodyPr/>
                    <a:lstStyle/>
                    <a:p>
                      <a:r>
                        <a:rPr lang="de-DE" b="1" dirty="0"/>
                        <a:t>sehr gut (1)</a:t>
                      </a:r>
                    </a:p>
                  </a:txBody>
                  <a:tcPr>
                    <a:solidFill>
                      <a:srgbClr val="00B0F0"/>
                    </a:solidFill>
                  </a:tcPr>
                </a:tc>
                <a:tc>
                  <a:txBody>
                    <a:bodyPr/>
                    <a:lstStyle/>
                    <a:p>
                      <a:r>
                        <a:rPr lang="de-DE" b="1" dirty="0"/>
                        <a:t>gut (2)</a:t>
                      </a:r>
                    </a:p>
                  </a:txBody>
                  <a:tcPr>
                    <a:solidFill>
                      <a:srgbClr val="92D050"/>
                    </a:solidFill>
                  </a:tcPr>
                </a:tc>
                <a:tc>
                  <a:txBody>
                    <a:bodyPr/>
                    <a:lstStyle/>
                    <a:p>
                      <a:r>
                        <a:rPr lang="de-DE" b="1" dirty="0"/>
                        <a:t>mäßig (3)</a:t>
                      </a:r>
                    </a:p>
                  </a:txBody>
                  <a:tcPr>
                    <a:solidFill>
                      <a:srgbClr val="FFFF00"/>
                    </a:solidFill>
                  </a:tcPr>
                </a:tc>
                <a:tc>
                  <a:txBody>
                    <a:bodyPr/>
                    <a:lstStyle/>
                    <a:p>
                      <a:r>
                        <a:rPr lang="de-DE" b="1" dirty="0"/>
                        <a:t>unbefriedigend (4)</a:t>
                      </a:r>
                    </a:p>
                  </a:txBody>
                  <a:tcPr>
                    <a:solidFill>
                      <a:srgbClr val="FFC000"/>
                    </a:solidFill>
                  </a:tcPr>
                </a:tc>
                <a:tc>
                  <a:txBody>
                    <a:bodyPr/>
                    <a:lstStyle/>
                    <a:p>
                      <a:r>
                        <a:rPr lang="de-DE" b="1" dirty="0"/>
                        <a:t>schlecht (5)</a:t>
                      </a:r>
                    </a:p>
                  </a:txBody>
                  <a:tcPr>
                    <a:solidFill>
                      <a:srgbClr val="FF0000"/>
                    </a:solidFill>
                  </a:tcPr>
                </a:tc>
                <a:extLst>
                  <a:ext uri="{0D108BD9-81ED-4DB2-BD59-A6C34878D82A}">
                    <a16:rowId xmlns:a16="http://schemas.microsoft.com/office/drawing/2014/main" val="2265992235"/>
                  </a:ext>
                </a:extLst>
              </a:tr>
              <a:tr h="596436">
                <a:tc>
                  <a:txBody>
                    <a:bodyPr/>
                    <a:lstStyle/>
                    <a:p>
                      <a:r>
                        <a:rPr lang="de-DE" b="1" dirty="0"/>
                        <a:t>Temperatur (im Sommer, in °C)</a:t>
                      </a:r>
                    </a:p>
                  </a:txBody>
                  <a:tcPr>
                    <a:solidFill>
                      <a:schemeClr val="bg2">
                        <a:lumMod val="90000"/>
                      </a:schemeClr>
                    </a:solidFill>
                  </a:tcPr>
                </a:tc>
                <a:tc>
                  <a:txBody>
                    <a:bodyPr/>
                    <a:lstStyle/>
                    <a:p>
                      <a:r>
                        <a:rPr lang="de-DE" dirty="0"/>
                        <a:t>&lt; 18</a:t>
                      </a:r>
                    </a:p>
                  </a:txBody>
                  <a:tcPr/>
                </a:tc>
                <a:tc>
                  <a:txBody>
                    <a:bodyPr/>
                    <a:lstStyle/>
                    <a:p>
                      <a:r>
                        <a:rPr lang="de-DE" dirty="0"/>
                        <a:t>18-20</a:t>
                      </a:r>
                    </a:p>
                  </a:txBody>
                  <a:tcPr/>
                </a:tc>
                <a:tc>
                  <a:txBody>
                    <a:bodyPr/>
                    <a:lstStyle/>
                    <a:p>
                      <a:r>
                        <a:rPr lang="de-DE" dirty="0"/>
                        <a:t>20-22</a:t>
                      </a:r>
                    </a:p>
                  </a:txBody>
                  <a:tcPr/>
                </a:tc>
                <a:tc>
                  <a:txBody>
                    <a:bodyPr/>
                    <a:lstStyle/>
                    <a:p>
                      <a:r>
                        <a:rPr lang="de-DE" dirty="0"/>
                        <a:t>22-24</a:t>
                      </a:r>
                    </a:p>
                  </a:txBody>
                  <a:tcPr/>
                </a:tc>
                <a:tc>
                  <a:txBody>
                    <a:bodyPr/>
                    <a:lstStyle/>
                    <a:p>
                      <a:r>
                        <a:rPr lang="de-DE" dirty="0"/>
                        <a:t> &gt; 24</a:t>
                      </a:r>
                    </a:p>
                  </a:txBody>
                  <a:tcPr/>
                </a:tc>
                <a:extLst>
                  <a:ext uri="{0D108BD9-81ED-4DB2-BD59-A6C34878D82A}">
                    <a16:rowId xmlns:a16="http://schemas.microsoft.com/office/drawing/2014/main" val="1443033209"/>
                  </a:ext>
                </a:extLst>
              </a:tr>
              <a:tr h="1029464">
                <a:tc>
                  <a:txBody>
                    <a:bodyPr/>
                    <a:lstStyle/>
                    <a:p>
                      <a:r>
                        <a:rPr lang="de-DE" b="1" dirty="0"/>
                        <a:t>Ammonium (mg/l)</a:t>
                      </a:r>
                    </a:p>
                  </a:txBody>
                  <a:tcPr>
                    <a:solidFill>
                      <a:schemeClr val="bg2">
                        <a:lumMod val="90000"/>
                      </a:schemeClr>
                    </a:solidFill>
                  </a:tcPr>
                </a:tc>
                <a:tc>
                  <a:txBody>
                    <a:bodyPr/>
                    <a:lstStyle/>
                    <a:p>
                      <a:r>
                        <a:rPr lang="de-DE" dirty="0"/>
                        <a:t>&lt; 0,1</a:t>
                      </a:r>
                    </a:p>
                  </a:txBody>
                  <a:tcPr/>
                </a:tc>
                <a:tc>
                  <a:txBody>
                    <a:bodyPr/>
                    <a:lstStyle/>
                    <a:p>
                      <a:r>
                        <a:rPr lang="de-DE" dirty="0"/>
                        <a:t>0,1-0,4</a:t>
                      </a:r>
                    </a:p>
                  </a:txBody>
                  <a:tcPr/>
                </a:tc>
                <a:tc>
                  <a:txBody>
                    <a:bodyPr/>
                    <a:lstStyle/>
                    <a:p>
                      <a:r>
                        <a:rPr lang="de-DE" dirty="0"/>
                        <a:t>0,5-0,8</a:t>
                      </a:r>
                    </a:p>
                  </a:txBody>
                  <a:tcPr/>
                </a:tc>
                <a:tc>
                  <a:txBody>
                    <a:bodyPr/>
                    <a:lstStyle/>
                    <a:p>
                      <a:r>
                        <a:rPr lang="de-DE" dirty="0"/>
                        <a:t>1,0-1,5</a:t>
                      </a:r>
                    </a:p>
                  </a:txBody>
                  <a:tcPr/>
                </a:tc>
                <a:tc>
                  <a:txBody>
                    <a:bodyPr/>
                    <a:lstStyle/>
                    <a:p>
                      <a:r>
                        <a:rPr lang="de-DE" dirty="0"/>
                        <a:t>&gt; 1,5</a:t>
                      </a:r>
                    </a:p>
                  </a:txBody>
                  <a:tcPr/>
                </a:tc>
                <a:extLst>
                  <a:ext uri="{0D108BD9-81ED-4DB2-BD59-A6C34878D82A}">
                    <a16:rowId xmlns:a16="http://schemas.microsoft.com/office/drawing/2014/main" val="672304273"/>
                  </a:ext>
                </a:extLst>
              </a:tr>
            </a:tbl>
          </a:graphicData>
        </a:graphic>
      </p:graphicFrame>
      <p:sp>
        <p:nvSpPr>
          <p:cNvPr id="4" name="Textfeld 3">
            <a:extLst>
              <a:ext uri="{FF2B5EF4-FFF2-40B4-BE49-F238E27FC236}">
                <a16:creationId xmlns:a16="http://schemas.microsoft.com/office/drawing/2014/main" id="{763C665D-737A-E219-D8E1-13ADB35AC025}"/>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14191837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Ergebnisse_Chemische Gewässergüte">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9847958" cy="89255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Ergebnisse</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6" y="1829255"/>
            <a:ext cx="9847958" cy="2943563"/>
          </a:xfrm>
          <a:prstGeom prst="rect">
            <a:avLst/>
          </a:prstGeom>
          <a:noFill/>
        </p:spPr>
        <p:txBody>
          <a:bodyPr wrap="square" rtlCol="0">
            <a:spAutoFit/>
          </a:bodyPr>
          <a:lstStyle/>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a:t>
            </a: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mittlere Temperatur </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beträgt					  . </a:t>
            </a:r>
          </a:p>
          <a:p>
            <a:pPr algn="just">
              <a:lnSpc>
                <a:spcPct val="150000"/>
              </a:lnSpc>
            </a:pP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a:t>
            </a: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Temperatur</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ist somit 							    . </a:t>
            </a:r>
          </a:p>
          <a:p>
            <a:pPr algn="just">
              <a:lnSpc>
                <a:spcPct val="150000"/>
              </a:lnSpc>
            </a:pP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a:t>
            </a: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Ammoniumgehalt</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beträgt ca.                                        mg/l . </a:t>
            </a:r>
          </a:p>
          <a:p>
            <a:pPr algn="just">
              <a:lnSpc>
                <a:spcPct val="150000"/>
              </a:lnSpc>
            </a:pPr>
            <a:endPar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algn="just">
              <a:lnSpc>
                <a:spcPct val="150000"/>
              </a:lnSpc>
            </a:pP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a:t>
            </a:r>
            <a:r>
              <a:rPr lang="de-DE" sz="18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Ammoniumwert </a:t>
            </a:r>
            <a:r>
              <a:rPr lang="de-DE" sz="18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ist somit 							.</a:t>
            </a:r>
            <a:endParaRPr lang="de-DE" sz="1600"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p:txBody>
      </p:sp>
      <p:sp>
        <p:nvSpPr>
          <p:cNvPr id="5" name="Textplatzhalter 4">
            <a:extLst>
              <a:ext uri="{FF2B5EF4-FFF2-40B4-BE49-F238E27FC236}">
                <a16:creationId xmlns:a16="http://schemas.microsoft.com/office/drawing/2014/main" id="{DAAC8B14-16D2-8AF9-E5BD-EA3B97850E5D}"/>
              </a:ext>
            </a:extLst>
          </p:cNvPr>
          <p:cNvSpPr>
            <a:spLocks noGrp="1"/>
          </p:cNvSpPr>
          <p:nvPr>
            <p:ph type="body" sz="quarter" idx="10" hasCustomPrompt="1"/>
          </p:nvPr>
        </p:nvSpPr>
        <p:spPr>
          <a:xfrm>
            <a:off x="4449710" y="1955015"/>
            <a:ext cx="4360124" cy="399506"/>
          </a:xfrm>
        </p:spPr>
        <p:txBody>
          <a:bodyPr>
            <a:normAutofit/>
          </a:bodyPr>
          <a:lstStyle>
            <a:lvl1pPr marL="0" indent="0">
              <a:buNone/>
              <a:defRPr sz="1800"/>
            </a:lvl1pPr>
          </a:lstStyle>
          <a:p>
            <a:pPr lvl="0"/>
            <a:r>
              <a:rPr lang="de-DE" dirty="0"/>
              <a:t>berechneten Mittelwert hier eintragen</a:t>
            </a:r>
          </a:p>
        </p:txBody>
      </p:sp>
      <p:sp>
        <p:nvSpPr>
          <p:cNvPr id="7" name="Textplatzhalter 4">
            <a:extLst>
              <a:ext uri="{FF2B5EF4-FFF2-40B4-BE49-F238E27FC236}">
                <a16:creationId xmlns:a16="http://schemas.microsoft.com/office/drawing/2014/main" id="{F9657876-1AFF-75F6-9A5C-2C8D86D44638}"/>
              </a:ext>
            </a:extLst>
          </p:cNvPr>
          <p:cNvSpPr>
            <a:spLocks noGrp="1"/>
          </p:cNvSpPr>
          <p:nvPr>
            <p:ph type="body" sz="quarter" idx="11" hasCustomPrompt="1"/>
          </p:nvPr>
        </p:nvSpPr>
        <p:spPr>
          <a:xfrm>
            <a:off x="3883819" y="2766945"/>
            <a:ext cx="5930198" cy="399506"/>
          </a:xfrm>
        </p:spPr>
        <p:txBody>
          <a:bodyPr>
            <a:normAutofit/>
          </a:bodyPr>
          <a:lstStyle>
            <a:lvl1pPr marL="0" indent="0">
              <a:buNone/>
              <a:defRPr sz="1800"/>
            </a:lvl1pPr>
          </a:lstStyle>
          <a:p>
            <a:pPr lvl="0"/>
            <a:r>
              <a:rPr lang="de-DE" dirty="0"/>
              <a:t>sehr gut / gut / mäßig / unbefriedigend / schlecht</a:t>
            </a:r>
          </a:p>
        </p:txBody>
      </p:sp>
      <p:sp>
        <p:nvSpPr>
          <p:cNvPr id="8" name="Textplatzhalter 4">
            <a:extLst>
              <a:ext uri="{FF2B5EF4-FFF2-40B4-BE49-F238E27FC236}">
                <a16:creationId xmlns:a16="http://schemas.microsoft.com/office/drawing/2014/main" id="{0AD7C0B3-46F2-5848-75B0-8BF73EA50A01}"/>
              </a:ext>
            </a:extLst>
          </p:cNvPr>
          <p:cNvSpPr>
            <a:spLocks noGrp="1"/>
          </p:cNvSpPr>
          <p:nvPr>
            <p:ph type="body" sz="quarter" idx="12" hasCustomPrompt="1"/>
          </p:nvPr>
        </p:nvSpPr>
        <p:spPr>
          <a:xfrm>
            <a:off x="4668856" y="3618017"/>
            <a:ext cx="4360124" cy="399506"/>
          </a:xfrm>
        </p:spPr>
        <p:txBody>
          <a:bodyPr>
            <a:normAutofit/>
          </a:bodyPr>
          <a:lstStyle>
            <a:lvl1pPr marL="0" indent="0">
              <a:buNone/>
              <a:defRPr sz="1800"/>
            </a:lvl1pPr>
          </a:lstStyle>
          <a:p>
            <a:pPr lvl="0"/>
            <a:r>
              <a:rPr lang="de-DE" dirty="0"/>
              <a:t>berechneten Mittelwert hier eintragen</a:t>
            </a:r>
          </a:p>
        </p:txBody>
      </p:sp>
      <p:sp>
        <p:nvSpPr>
          <p:cNvPr id="9" name="Textplatzhalter 4">
            <a:extLst>
              <a:ext uri="{FF2B5EF4-FFF2-40B4-BE49-F238E27FC236}">
                <a16:creationId xmlns:a16="http://schemas.microsoft.com/office/drawing/2014/main" id="{07701BFD-CA25-0DC3-7423-D871B7F1A141}"/>
              </a:ext>
            </a:extLst>
          </p:cNvPr>
          <p:cNvSpPr>
            <a:spLocks noGrp="1"/>
          </p:cNvSpPr>
          <p:nvPr>
            <p:ph type="body" sz="quarter" idx="13" hasCustomPrompt="1"/>
          </p:nvPr>
        </p:nvSpPr>
        <p:spPr>
          <a:xfrm>
            <a:off x="4188453" y="4403224"/>
            <a:ext cx="5930198" cy="399506"/>
          </a:xfrm>
        </p:spPr>
        <p:txBody>
          <a:bodyPr>
            <a:normAutofit/>
          </a:bodyPr>
          <a:lstStyle>
            <a:lvl1pPr marL="0" indent="0">
              <a:buNone/>
              <a:defRPr sz="1800"/>
            </a:lvl1pPr>
          </a:lstStyle>
          <a:p>
            <a:pPr lvl="0"/>
            <a:r>
              <a:rPr lang="de-DE" dirty="0"/>
              <a:t>sehr gut / gut / mäßig / unbefriedigend / schlecht</a:t>
            </a:r>
          </a:p>
        </p:txBody>
      </p:sp>
      <p:sp>
        <p:nvSpPr>
          <p:cNvPr id="10" name="Textfeld 9">
            <a:extLst>
              <a:ext uri="{FF2B5EF4-FFF2-40B4-BE49-F238E27FC236}">
                <a16:creationId xmlns:a16="http://schemas.microsoft.com/office/drawing/2014/main" id="{F769F460-3B4E-7FB1-85C9-9B8A973FE4D0}"/>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25219526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Bilder_Chemische Gewässergüte 1">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10069908"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Fügt hier die Fotos, die ihr während des Arbeitsprozesses gemacht habt, und die Screenshots aus der </a:t>
            </a:r>
            <a:r>
              <a:rPr kumimoji="0" lang="de-DE" sz="3600" b="1" i="1" u="none" strike="noStrike" kern="1200" cap="none" spc="0" normalizeH="0" baseline="0" noProof="0" dirty="0" err="1">
                <a:ln>
                  <a:noFill/>
                </a:ln>
                <a:solidFill>
                  <a:prstClr val="black"/>
                </a:solidFill>
                <a:effectLst/>
                <a:uLnTx/>
                <a:uFillTx/>
                <a:latin typeface="Euphemia" panose="020B0503040102020104" pitchFamily="34" charset="0"/>
                <a:ea typeface="+mn-ea"/>
                <a:cs typeface="+mn-cs"/>
              </a:rPr>
              <a:t>SPARKvue</a:t>
            </a: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-App ein.</a:t>
            </a:r>
            <a:endParaRPr lang="de-DE" sz="3600" b="1" u="none" strike="noStrike" kern="0" spc="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p:txBody>
      </p:sp>
      <p:sp>
        <p:nvSpPr>
          <p:cNvPr id="4" name="Bildplatzhalter 3">
            <a:extLst>
              <a:ext uri="{FF2B5EF4-FFF2-40B4-BE49-F238E27FC236}">
                <a16:creationId xmlns:a16="http://schemas.microsoft.com/office/drawing/2014/main" id="{D7D20530-78B0-B22B-3041-B68326874654}"/>
              </a:ext>
            </a:extLst>
          </p:cNvPr>
          <p:cNvSpPr>
            <a:spLocks noGrp="1"/>
          </p:cNvSpPr>
          <p:nvPr>
            <p:ph type="pic" sz="quarter" idx="10"/>
          </p:nvPr>
        </p:nvSpPr>
        <p:spPr>
          <a:xfrm>
            <a:off x="914400" y="3743325"/>
            <a:ext cx="3346450" cy="1881188"/>
          </a:xfrm>
        </p:spPr>
        <p:txBody>
          <a:bodyPr/>
          <a:lstStyle>
            <a:lvl1pPr marL="0" indent="0">
              <a:buNone/>
              <a:defRPr/>
            </a:lvl1pPr>
          </a:lstStyle>
          <a:p>
            <a:endParaRPr lang="de-DE" dirty="0"/>
          </a:p>
        </p:txBody>
      </p:sp>
      <p:sp>
        <p:nvSpPr>
          <p:cNvPr id="5" name="Bildplatzhalter 3">
            <a:extLst>
              <a:ext uri="{FF2B5EF4-FFF2-40B4-BE49-F238E27FC236}">
                <a16:creationId xmlns:a16="http://schemas.microsoft.com/office/drawing/2014/main" id="{2F1AA323-F969-8967-747F-1367F2A63D46}"/>
              </a:ext>
            </a:extLst>
          </p:cNvPr>
          <p:cNvSpPr>
            <a:spLocks noGrp="1"/>
          </p:cNvSpPr>
          <p:nvPr>
            <p:ph type="pic" sz="quarter" idx="11"/>
          </p:nvPr>
        </p:nvSpPr>
        <p:spPr>
          <a:xfrm>
            <a:off x="4579937" y="3743325"/>
            <a:ext cx="3346450" cy="1881188"/>
          </a:xfrm>
        </p:spPr>
        <p:txBody>
          <a:bodyPr/>
          <a:lstStyle>
            <a:lvl1pPr marL="0" indent="0">
              <a:buNone/>
              <a:defRPr/>
            </a:lvl1pPr>
          </a:lstStyle>
          <a:p>
            <a:endParaRPr lang="de-DE" dirty="0"/>
          </a:p>
        </p:txBody>
      </p:sp>
      <p:sp>
        <p:nvSpPr>
          <p:cNvPr id="7" name="Bildplatzhalter 3">
            <a:extLst>
              <a:ext uri="{FF2B5EF4-FFF2-40B4-BE49-F238E27FC236}">
                <a16:creationId xmlns:a16="http://schemas.microsoft.com/office/drawing/2014/main" id="{5EC8C6F1-37ED-4EEB-D46B-D4FEFF5C40D5}"/>
              </a:ext>
            </a:extLst>
          </p:cNvPr>
          <p:cNvSpPr>
            <a:spLocks noGrp="1"/>
          </p:cNvSpPr>
          <p:nvPr>
            <p:ph type="pic" sz="quarter" idx="12"/>
          </p:nvPr>
        </p:nvSpPr>
        <p:spPr>
          <a:xfrm>
            <a:off x="8085931" y="3743325"/>
            <a:ext cx="3346450" cy="1881188"/>
          </a:xfrm>
        </p:spPr>
        <p:txBody>
          <a:bodyPr/>
          <a:lstStyle>
            <a:lvl1pPr marL="0" indent="0">
              <a:buNone/>
              <a:defRPr/>
            </a:lvl1pPr>
          </a:lstStyle>
          <a:p>
            <a:endParaRPr lang="de-DE" dirty="0"/>
          </a:p>
        </p:txBody>
      </p:sp>
      <p:sp>
        <p:nvSpPr>
          <p:cNvPr id="13" name="Textplatzhalter 12">
            <a:extLst>
              <a:ext uri="{FF2B5EF4-FFF2-40B4-BE49-F238E27FC236}">
                <a16:creationId xmlns:a16="http://schemas.microsoft.com/office/drawing/2014/main" id="{524ED54E-9571-25A6-C0F0-681F435CA44F}"/>
              </a:ext>
            </a:extLst>
          </p:cNvPr>
          <p:cNvSpPr>
            <a:spLocks noGrp="1"/>
          </p:cNvSpPr>
          <p:nvPr>
            <p:ph type="body" sz="quarter" idx="13" hasCustomPrompt="1"/>
          </p:nvPr>
        </p:nvSpPr>
        <p:spPr>
          <a:xfrm>
            <a:off x="914400" y="5865813"/>
            <a:ext cx="3346450" cy="431800"/>
          </a:xfrm>
        </p:spPr>
        <p:txBody>
          <a:bodyPr>
            <a:normAutofit/>
          </a:bodyPr>
          <a:lstStyle>
            <a:lvl1pPr marL="0" indent="0">
              <a:buNone/>
              <a:defRPr sz="1800"/>
            </a:lvl1pPr>
          </a:lstStyle>
          <a:p>
            <a:pPr lvl="0"/>
            <a:r>
              <a:rPr lang="de-DE" dirty="0"/>
              <a:t>Titel des Bildes</a:t>
            </a:r>
          </a:p>
        </p:txBody>
      </p:sp>
      <p:sp>
        <p:nvSpPr>
          <p:cNvPr id="14" name="Textplatzhalter 12">
            <a:extLst>
              <a:ext uri="{FF2B5EF4-FFF2-40B4-BE49-F238E27FC236}">
                <a16:creationId xmlns:a16="http://schemas.microsoft.com/office/drawing/2014/main" id="{FF9E80AF-9ADE-1247-67B8-A64C1E4ECE59}"/>
              </a:ext>
            </a:extLst>
          </p:cNvPr>
          <p:cNvSpPr>
            <a:spLocks noGrp="1"/>
          </p:cNvSpPr>
          <p:nvPr>
            <p:ph type="body" sz="quarter" idx="14" hasCustomPrompt="1"/>
          </p:nvPr>
        </p:nvSpPr>
        <p:spPr>
          <a:xfrm>
            <a:off x="4579937" y="5865482"/>
            <a:ext cx="3346450" cy="431800"/>
          </a:xfrm>
        </p:spPr>
        <p:txBody>
          <a:bodyPr>
            <a:normAutofit/>
          </a:bodyPr>
          <a:lstStyle>
            <a:lvl1pPr marL="0" indent="0">
              <a:buNone/>
              <a:defRPr sz="1800"/>
            </a:lvl1pPr>
          </a:lstStyle>
          <a:p>
            <a:pPr lvl="0"/>
            <a:r>
              <a:rPr lang="de-DE" dirty="0"/>
              <a:t>Titel des Bildes</a:t>
            </a:r>
          </a:p>
        </p:txBody>
      </p:sp>
      <p:sp>
        <p:nvSpPr>
          <p:cNvPr id="15" name="Textplatzhalter 12">
            <a:extLst>
              <a:ext uri="{FF2B5EF4-FFF2-40B4-BE49-F238E27FC236}">
                <a16:creationId xmlns:a16="http://schemas.microsoft.com/office/drawing/2014/main" id="{26C6585A-5128-5B7C-8A49-D6D06D280125}"/>
              </a:ext>
            </a:extLst>
          </p:cNvPr>
          <p:cNvSpPr>
            <a:spLocks noGrp="1"/>
          </p:cNvSpPr>
          <p:nvPr>
            <p:ph type="body" sz="quarter" idx="15" hasCustomPrompt="1"/>
          </p:nvPr>
        </p:nvSpPr>
        <p:spPr>
          <a:xfrm>
            <a:off x="8085931" y="5865482"/>
            <a:ext cx="3346450" cy="431800"/>
          </a:xfrm>
        </p:spPr>
        <p:txBody>
          <a:bodyPr>
            <a:normAutofit/>
          </a:bodyPr>
          <a:lstStyle>
            <a:lvl1pPr marL="0" indent="0">
              <a:buNone/>
              <a:defRPr sz="1800"/>
            </a:lvl1pPr>
          </a:lstStyle>
          <a:p>
            <a:pPr lvl="0"/>
            <a:r>
              <a:rPr lang="de-DE" dirty="0"/>
              <a:t>Titel des Bildes</a:t>
            </a:r>
          </a:p>
        </p:txBody>
      </p:sp>
      <p:sp>
        <p:nvSpPr>
          <p:cNvPr id="3" name="Textfeld 2">
            <a:extLst>
              <a:ext uri="{FF2B5EF4-FFF2-40B4-BE49-F238E27FC236}">
                <a16:creationId xmlns:a16="http://schemas.microsoft.com/office/drawing/2014/main" id="{E1A7AC28-E269-0213-CEB2-613A72A2D8E5}"/>
              </a:ext>
            </a:extLst>
          </p:cNvPr>
          <p:cNvSpPr txBox="1"/>
          <p:nvPr userDrawn="1"/>
        </p:nvSpPr>
        <p:spPr>
          <a:xfrm>
            <a:off x="11130954" y="0"/>
            <a:ext cx="1061046"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err="1">
                <a:latin typeface="Euphemia" panose="020B0503040102020104" pitchFamily="34" charset="0"/>
              </a:rPr>
              <a:t>Ch</a:t>
            </a:r>
            <a:endParaRPr lang="de-DE" sz="2800" noProof="0" dirty="0">
              <a:latin typeface="Euphemia" panose="020B0503040102020104" pitchFamily="34" charset="0"/>
            </a:endParaRPr>
          </a:p>
        </p:txBody>
      </p:sp>
    </p:spTree>
    <p:extLst>
      <p:ext uri="{BB962C8B-B14F-4D97-AF65-F5344CB8AC3E}">
        <p14:creationId xmlns:p14="http://schemas.microsoft.com/office/powerpoint/2010/main" val="35840869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fotext Saprobien 1">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1061046" y="560718"/>
            <a:ext cx="8850701" cy="9233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40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Biologische Gewässergüte</a:t>
            </a:r>
          </a:p>
          <a:p>
            <a:endParaRPr lang="en-US" sz="1200" dirty="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1046" y="1744159"/>
            <a:ext cx="7194433" cy="4473469"/>
          </a:xfrm>
          <a:prstGeom prst="rect">
            <a:avLst/>
          </a:prstGeom>
          <a:noFill/>
        </p:spPr>
        <p:txBody>
          <a:bodyPr wrap="square" rtlCol="0">
            <a:spAutoFit/>
          </a:bodyPr>
          <a:lstStyle/>
          <a:p>
            <a:pPr algn="just">
              <a:lnSpc>
                <a:spcPct val="150000"/>
              </a:lnSpc>
            </a:pPr>
            <a:r>
              <a:rPr lang="de-DE" sz="16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Der </a:t>
            </a:r>
            <a:r>
              <a:rPr lang="de-DE" sz="1600" b="1"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Saprobienindex</a:t>
            </a:r>
            <a:r>
              <a:rPr lang="de-DE" sz="16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weist auf die Belastung eines Fließ</a:t>
            </a:r>
            <a:r>
              <a:rPr lang="nl-NL" sz="160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a:t>
            </a:r>
            <a:r>
              <a:rPr lang="de-DE" sz="160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ässers</a:t>
            </a:r>
            <a:r>
              <a:rPr lang="de-DE" sz="16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hinsichtlich des Sauerstoffgehalts hin. Der Index gibt aber auch Hinweise bezüglich des gesamtökologischen Zustands. Eine natürliche Artenvielfalt ist nur in Gewässern anzutreffen, in denen vielfältige Gewässerstrukturen vorkommen. Wenn trotz guter Gewässerstruktur und Wasserqualität ein geringes Artenspektrum festgestellt wird, kann dies auf frühere Verunreinigungen des Wassers hinweisen. </a:t>
            </a:r>
          </a:p>
          <a:p>
            <a:pPr algn="just">
              <a:lnSpc>
                <a:spcPct val="150000"/>
              </a:lnSpc>
            </a:pPr>
            <a:r>
              <a:rPr lang="de-DE" sz="16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a:t>
            </a:r>
          </a:p>
          <a:p>
            <a:pPr algn="just">
              <a:lnSpc>
                <a:spcPct val="150000"/>
              </a:lnSpc>
            </a:pPr>
            <a:r>
              <a:rPr lang="de-DE" sz="16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Nur solche Tierarten, die einen geringen Toleranzbereich gegenüber Belastungen aufweisen, sind als </a:t>
            </a:r>
            <a:r>
              <a:rPr lang="de-DE" sz="16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Indikatororganismen </a:t>
            </a:r>
            <a:r>
              <a:rPr lang="de-DE" sz="16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gekennzeichnet. In Abhängigkeit davon, ob und wie häufig bestimmte Indikatororganismen vorkommen, kann auf die biologische Gewässergüte geschlossen werden.</a:t>
            </a:r>
          </a:p>
        </p:txBody>
      </p:sp>
      <p:sp>
        <p:nvSpPr>
          <p:cNvPr id="3" name="Textfeld 2">
            <a:extLst>
              <a:ext uri="{FF2B5EF4-FFF2-40B4-BE49-F238E27FC236}">
                <a16:creationId xmlns:a16="http://schemas.microsoft.com/office/drawing/2014/main" id="{7EB3C220-9ACB-2F5E-934D-A583E36378D8}"/>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1191919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nfotext Saprobien 2">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1069672" y="1278335"/>
            <a:ext cx="7194433" cy="4842801"/>
          </a:xfrm>
          <a:prstGeom prst="rect">
            <a:avLst/>
          </a:prstGeom>
          <a:noFill/>
        </p:spPr>
        <p:txBody>
          <a:bodyPr wrap="square" rtlCol="0">
            <a:spAutoFit/>
          </a:bodyPr>
          <a:lstStyle/>
          <a:p>
            <a:pPr algn="just">
              <a:lnSpc>
                <a:spcPct val="150000"/>
              </a:lnSpc>
            </a:pPr>
            <a:r>
              <a:rPr lang="de-DE" sz="16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Generell gilt: </a:t>
            </a:r>
          </a:p>
          <a:p>
            <a:pPr marL="285750" indent="-285750" algn="just">
              <a:lnSpc>
                <a:spcPct val="150000"/>
              </a:lnSpc>
              <a:buFont typeface="Symbol" panose="05050102010706020507" pitchFamily="18" charset="2"/>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Ein längerer Gewässerabschnitt muss untersucht werden.</a:t>
            </a:r>
          </a:p>
          <a:p>
            <a:pPr marL="285750" indent="-285750" algn="just">
              <a:lnSpc>
                <a:spcPct val="150000"/>
              </a:lnSpc>
              <a:buFont typeface="Symbol" panose="05050102010706020507" pitchFamily="18" charset="2"/>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Alle Substrate (Kies, Steine, Laub etc.) müssen untersucht werden.</a:t>
            </a:r>
          </a:p>
          <a:p>
            <a:pPr marL="285750" indent="-285750" algn="just">
              <a:lnSpc>
                <a:spcPct val="150000"/>
              </a:lnSpc>
              <a:buFont typeface="Symbol" panose="05050102010706020507" pitchFamily="18" charset="2"/>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Gewässerabschnitte, die unter einer Brücke oder hinter einem Rohr liegen, sollten nicht untersucht werden.</a:t>
            </a:r>
          </a:p>
          <a:p>
            <a:pPr marL="285750" indent="-285750" algn="just">
              <a:lnSpc>
                <a:spcPct val="150000"/>
              </a:lnSpc>
              <a:buFontTx/>
              <a:buChar char="-"/>
            </a:pPr>
            <a:endPar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0" indent="0" algn="just">
              <a:lnSpc>
                <a:spcPct val="150000"/>
              </a:lnSpc>
              <a:buFontTx/>
              <a:buNone/>
            </a:pPr>
            <a:r>
              <a:rPr lang="de-DE" sz="16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Achtung!</a:t>
            </a:r>
          </a:p>
          <a:p>
            <a:pPr marL="285750" indent="-285750" algn="just">
              <a:lnSpc>
                <a:spcPct val="150000"/>
              </a:lnSpc>
              <a:buFontTx/>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Tiere müssen, wenn sie aus dem Gewässer genommen werden, direkt in Schalen mit Wasser gesetzt werden.</a:t>
            </a:r>
          </a:p>
          <a:p>
            <a:pPr marL="285750" indent="-285750" algn="just">
              <a:lnSpc>
                <a:spcPct val="150000"/>
              </a:lnSpc>
              <a:buFontTx/>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Die Tiere dürfen nicht direktem Sonnenlicht ausgesetzt werden.</a:t>
            </a:r>
          </a:p>
          <a:p>
            <a:pPr marL="285750" indent="-285750" algn="just">
              <a:lnSpc>
                <a:spcPct val="150000"/>
              </a:lnSpc>
              <a:buFontTx/>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Räuberische Tiere sind von Beutetieren zu trennen.</a:t>
            </a:r>
          </a:p>
          <a:p>
            <a:pPr marL="285750" indent="-285750" algn="just">
              <a:lnSpc>
                <a:spcPct val="150000"/>
              </a:lnSpc>
              <a:buFontTx/>
              <a:buChar char="-"/>
            </a:pPr>
            <a:r>
              <a:rPr lang="de-DE" sz="160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Nach der Bestimmung und Erfassung sind die Tiere wieder vorsichtig an derselben Stelle im Gewässer auszusetzen.</a:t>
            </a:r>
          </a:p>
        </p:txBody>
      </p:sp>
      <p:sp>
        <p:nvSpPr>
          <p:cNvPr id="3" name="Textfeld 2">
            <a:extLst>
              <a:ext uri="{FF2B5EF4-FFF2-40B4-BE49-F238E27FC236}">
                <a16:creationId xmlns:a16="http://schemas.microsoft.com/office/drawing/2014/main" id="{1B0318F7-126C-02AE-24CA-DA06DACA55C1}"/>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
        <p:nvSpPr>
          <p:cNvPr id="2" name="TextBox 1">
            <a:extLst>
              <a:ext uri="{FF2B5EF4-FFF2-40B4-BE49-F238E27FC236}">
                <a16:creationId xmlns:a16="http://schemas.microsoft.com/office/drawing/2014/main" id="{968701E8-0D0C-6795-DB0C-7990C554BA9F}"/>
              </a:ext>
            </a:extLst>
          </p:cNvPr>
          <p:cNvSpPr txBox="1"/>
          <p:nvPr userDrawn="1"/>
        </p:nvSpPr>
        <p:spPr>
          <a:xfrm>
            <a:off x="1102382" y="6329955"/>
            <a:ext cx="9221497" cy="530145"/>
          </a:xfrm>
          <a:prstGeom prst="rect">
            <a:avLst/>
          </a:prstGeom>
          <a:noFill/>
        </p:spPr>
        <p:txBody>
          <a:bodyPr wrap="square">
            <a:spAutoFit/>
          </a:bodyPr>
          <a:lstStyle/>
          <a:p>
            <a:pPr>
              <a:lnSpc>
                <a:spcPct val="150000"/>
              </a:lnSpc>
            </a:pPr>
            <a:r>
              <a:rPr lang="de-DE" sz="1000" dirty="0"/>
              <a:t>Quelle: Graw, M. (2001). DETAILLIERTE ERLÄUTERUNGEN ZUR BEWERTUNG. In: Vereinigung Deutscher Gewässerschutz e.V. (Hrsg.), Ökologische Bewertung von Fließgewässern. Schriftenreihe der Vereinigung Deutscher Gewässerschutz, Band 64 (S. 73-92). Bonn.</a:t>
            </a:r>
          </a:p>
        </p:txBody>
      </p:sp>
    </p:spTree>
    <p:extLst>
      <p:ext uri="{BB962C8B-B14F-4D97-AF65-F5344CB8AC3E}">
        <p14:creationId xmlns:p14="http://schemas.microsoft.com/office/powerpoint/2010/main" val="3510945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fotext Saprobien 3">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4" name="Textfeld 3">
            <a:extLst>
              <a:ext uri="{FF2B5EF4-FFF2-40B4-BE49-F238E27FC236}">
                <a16:creationId xmlns:a16="http://schemas.microsoft.com/office/drawing/2014/main" id="{5CC7ED72-5BE1-EF1C-79D4-C00433910FF0}"/>
              </a:ext>
            </a:extLst>
          </p:cNvPr>
          <p:cNvSpPr txBox="1"/>
          <p:nvPr userDrawn="1"/>
        </p:nvSpPr>
        <p:spPr>
          <a:xfrm>
            <a:off x="966155" y="774663"/>
            <a:ext cx="4451233" cy="5412187"/>
          </a:xfrm>
          <a:prstGeom prst="rect">
            <a:avLst/>
          </a:prstGeom>
          <a:noFill/>
        </p:spPr>
        <p:txBody>
          <a:bodyPr wrap="square" rtlCol="0">
            <a:spAutoFit/>
          </a:bodyPr>
          <a:lstStyle/>
          <a:p>
            <a:pPr marL="0" indent="0" algn="l">
              <a:lnSpc>
                <a:spcPct val="150000"/>
              </a:lnSpc>
              <a:spcBef>
                <a:spcPts val="0"/>
              </a:spcBef>
              <a:spcAft>
                <a:spcPts val="1200"/>
              </a:spcAft>
              <a:buFont typeface="Wingdings" panose="05000000000000000000" pitchFamily="2" charset="2"/>
              <a:buNone/>
            </a:pPr>
            <a:r>
              <a:rPr lang="de-DE" sz="2400" b="1" u="sng"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Arbeitsaufträge</a:t>
            </a:r>
            <a:endParaRPr lang="de-DE" sz="1600" b="1"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p>
            <a:pPr marL="285750" indent="-285750" algn="l">
              <a:lnSpc>
                <a:spcPct val="150000"/>
              </a:lnSpc>
              <a:spcAft>
                <a:spcPts val="600"/>
              </a:spcAft>
              <a:buFont typeface="Wingdings" panose="05000000000000000000" pitchFamily="2" charset="2"/>
              <a:buChar char="v"/>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Folgt den Schritten rechts und haltet eure Ergebnisse auf den nächsten Folien fest.</a:t>
            </a:r>
          </a:p>
          <a:p>
            <a:pPr marL="285750" indent="-285750" algn="l">
              <a:lnSpc>
                <a:spcPct val="150000"/>
              </a:lnSpc>
              <a:spcAft>
                <a:spcPts val="600"/>
              </a:spcAft>
              <a:buFont typeface="Wingdings" panose="05000000000000000000" pitchFamily="2" charset="2"/>
              <a:buChar char="v"/>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Ermittelt mithilfe der angegebenen Werte und der Formel den </a:t>
            </a:r>
            <a:r>
              <a:rPr lang="de-DE" sz="1600" b="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Saprobienindex</a:t>
            </a: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und damit die biologische Gewässergüte.</a:t>
            </a:r>
          </a:p>
          <a:p>
            <a:pPr marL="285750" indent="-285750" algn="l">
              <a:lnSpc>
                <a:spcPct val="150000"/>
              </a:lnSpc>
              <a:spcAft>
                <a:spcPts val="600"/>
              </a:spcAft>
              <a:buFont typeface="Wingdings" panose="05000000000000000000" pitchFamily="2" charset="2"/>
              <a:buChar char="v"/>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Fügt die Bilder der bestimmten Arten in dem dafür vorgesehenen Platzhalter ein und schreibt den Artnamen unter das Bild.</a:t>
            </a:r>
          </a:p>
          <a:p>
            <a:pPr marL="285750" indent="-285750" algn="l">
              <a:lnSpc>
                <a:spcPct val="150000"/>
              </a:lnSpc>
              <a:spcAft>
                <a:spcPts val="600"/>
              </a:spcAft>
              <a:buFont typeface="Wingdings" panose="05000000000000000000" pitchFamily="2" charset="2"/>
              <a:buChar char="v"/>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Falls ihr ein Tier nicht bestimmen konntet, fügt ein Bild in den dafür vorgesehenen Platzhalter ein und nehmt ein Audio auf, in dem ihr die Art genau beschreibt.</a:t>
            </a:r>
          </a:p>
        </p:txBody>
      </p:sp>
      <p:sp>
        <p:nvSpPr>
          <p:cNvPr id="3" name="Textfeld 2">
            <a:extLst>
              <a:ext uri="{FF2B5EF4-FFF2-40B4-BE49-F238E27FC236}">
                <a16:creationId xmlns:a16="http://schemas.microsoft.com/office/drawing/2014/main" id="{B1054E54-A396-10A5-0142-BE57AB11DC6A}"/>
              </a:ext>
            </a:extLst>
          </p:cNvPr>
          <p:cNvSpPr txBox="1"/>
          <p:nvPr userDrawn="1"/>
        </p:nvSpPr>
        <p:spPr>
          <a:xfrm>
            <a:off x="6096000" y="1268084"/>
            <a:ext cx="5006200" cy="4873578"/>
          </a:xfrm>
          <a:prstGeom prst="rect">
            <a:avLst/>
          </a:prstGeom>
          <a:solidFill>
            <a:srgbClr val="FF0000">
              <a:alpha val="30000"/>
            </a:srgbClr>
          </a:solidFill>
        </p:spPr>
        <p:style>
          <a:lnRef idx="1">
            <a:schemeClr val="accent2"/>
          </a:lnRef>
          <a:fillRef idx="2">
            <a:schemeClr val="accent2"/>
          </a:fillRef>
          <a:effectRef idx="1">
            <a:schemeClr val="accent2"/>
          </a:effectRef>
          <a:fontRef idx="minor">
            <a:schemeClr val="dk1"/>
          </a:fontRef>
        </p:style>
        <p:txBody>
          <a:bodyPr wrap="square" lIns="144000" rIns="144000" rtlCol="0">
            <a:spAutoFit/>
          </a:bodyPr>
          <a:lstStyle/>
          <a:p>
            <a:pPr marL="0" indent="0" algn="l">
              <a:lnSpc>
                <a:spcPct val="150000"/>
              </a:lnSpc>
              <a:spcAft>
                <a:spcPts val="600"/>
              </a:spcAft>
              <a:buFont typeface="+mj-lt"/>
              <a:buNone/>
            </a:pPr>
            <a:r>
              <a:rPr lang="de-DE" sz="2000" b="1" kern="120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Vorgehen: </a:t>
            </a:r>
          </a:p>
          <a:p>
            <a:pPr marL="342900" indent="-342900" algn="l">
              <a:lnSpc>
                <a:spcPct val="150000"/>
              </a:lnSpc>
              <a:spcAft>
                <a:spcPts val="600"/>
              </a:spcAft>
              <a:buFont typeface="+mj-lt"/>
              <a:buAutoNum type="arabicPeriod"/>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Nehmt 10 Steine hoch und schaut euch alle Seiten genau an. Bestimmt die Tiere, die ihr gefunden habt, mit der </a:t>
            </a:r>
            <a:r>
              <a:rPr lang="de-DE" sz="1600" b="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DetermApp</a:t>
            </a: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a:t>
            </a:r>
          </a:p>
          <a:p>
            <a:pPr marL="342900" indent="-342900" algn="l">
              <a:lnSpc>
                <a:spcPct val="150000"/>
              </a:lnSpc>
              <a:spcAft>
                <a:spcPts val="600"/>
              </a:spcAft>
              <a:buFont typeface="+mj-lt"/>
              <a:buAutoNum type="arabicPeriod"/>
            </a:pPr>
            <a:r>
              <a:rPr lang="de-DE" sz="1600" b="0" dirty="0" err="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Keschert</a:t>
            </a: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 5 mal im Wasserpflanzenbestand und bestimmt die Tiere, die ihr gefunden habt.</a:t>
            </a:r>
          </a:p>
          <a:p>
            <a:pPr marL="342900" indent="-342900" algn="l">
              <a:lnSpc>
                <a:spcPct val="150000"/>
              </a:lnSpc>
              <a:spcAft>
                <a:spcPts val="600"/>
              </a:spcAft>
              <a:buFont typeface="+mj-lt"/>
              <a:buAutoNum type="arabicPeriod"/>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Untersucht 5 mal das Feinsubstrat (Kies, Sand, Schlamm), indem ihr es in ein Sieb gebt, und bestimmt die Tiere, die ihr gefunden habt.</a:t>
            </a:r>
          </a:p>
          <a:p>
            <a:pPr marL="342900" indent="-342900" algn="l">
              <a:lnSpc>
                <a:spcPct val="150000"/>
              </a:lnSpc>
              <a:spcAft>
                <a:spcPts val="600"/>
              </a:spcAft>
              <a:buFont typeface="+mj-lt"/>
              <a:buAutoNum type="arabicPeriod"/>
            </a:pPr>
            <a:r>
              <a:rPr lang="de-DE" sz="16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Untersucht 3 Totholzanschwemmungen bzw. Laubpackungen und bestimmt die Tiere, die ihr gefunden habt. </a:t>
            </a:r>
          </a:p>
        </p:txBody>
      </p:sp>
      <p:sp>
        <p:nvSpPr>
          <p:cNvPr id="5" name="Textfeld 4">
            <a:extLst>
              <a:ext uri="{FF2B5EF4-FFF2-40B4-BE49-F238E27FC236}">
                <a16:creationId xmlns:a16="http://schemas.microsoft.com/office/drawing/2014/main" id="{A28BA3CC-C9D7-C0CA-2031-397F8F677063}"/>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685516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Infotext Saprobien 3">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2822274" y="1260010"/>
            <a:ext cx="6547452"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de-DE" sz="24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Schlüssel zur Beobachtung der Häufigkeiten</a:t>
            </a:r>
          </a:p>
        </p:txBody>
      </p:sp>
      <p:graphicFrame>
        <p:nvGraphicFramePr>
          <p:cNvPr id="7" name="Tabelle 6">
            <a:extLst>
              <a:ext uri="{FF2B5EF4-FFF2-40B4-BE49-F238E27FC236}">
                <a16:creationId xmlns:a16="http://schemas.microsoft.com/office/drawing/2014/main" id="{A8140B7B-00F3-2CE9-9A5D-E78F954C47F9}"/>
              </a:ext>
            </a:extLst>
          </p:cNvPr>
          <p:cNvGraphicFramePr>
            <a:graphicFrameLocks noGrp="1"/>
          </p:cNvGraphicFramePr>
          <p:nvPr userDrawn="1">
            <p:extLst>
              <p:ext uri="{D42A27DB-BD31-4B8C-83A1-F6EECF244321}">
                <p14:modId xmlns:p14="http://schemas.microsoft.com/office/powerpoint/2010/main" val="3116211580"/>
              </p:ext>
            </p:extLst>
          </p:nvPr>
        </p:nvGraphicFramePr>
        <p:xfrm>
          <a:off x="3023647" y="1904238"/>
          <a:ext cx="5972175" cy="3049524"/>
        </p:xfrm>
        <a:graphic>
          <a:graphicData uri="http://schemas.openxmlformats.org/drawingml/2006/table">
            <a:tbl>
              <a:tblPr firstRow="1" firstCol="1" bandRow="1">
                <a:tableStyleId>{9DCAF9ED-07DC-4A11-8D7F-57B35C25682E}</a:tableStyleId>
              </a:tblPr>
              <a:tblGrid>
                <a:gridCol w="2228300">
                  <a:extLst>
                    <a:ext uri="{9D8B030D-6E8A-4147-A177-3AD203B41FA5}">
                      <a16:colId xmlns:a16="http://schemas.microsoft.com/office/drawing/2014/main" val="4120013694"/>
                    </a:ext>
                  </a:extLst>
                </a:gridCol>
                <a:gridCol w="3743875">
                  <a:extLst>
                    <a:ext uri="{9D8B030D-6E8A-4147-A177-3AD203B41FA5}">
                      <a16:colId xmlns:a16="http://schemas.microsoft.com/office/drawing/2014/main" val="1251548286"/>
                    </a:ext>
                  </a:extLst>
                </a:gridCol>
              </a:tblGrid>
              <a:tr h="195580">
                <a:tc>
                  <a:txBody>
                    <a:bodyPr/>
                    <a:lstStyle/>
                    <a:p>
                      <a:pPr algn="ctr">
                        <a:lnSpc>
                          <a:spcPct val="150000"/>
                        </a:lnSpc>
                      </a:pPr>
                      <a:r>
                        <a:rPr kumimoji="0" lang="de-DE" sz="2000" b="1" u="none" strike="noStrike" kern="1200" cap="none" spc="0" normalizeH="0" baseline="0">
                          <a:ln>
                            <a:noFill/>
                          </a:ln>
                          <a:solidFill>
                            <a:prstClr val="black"/>
                          </a:solidFill>
                          <a:effectLst/>
                          <a:uLnTx/>
                          <a:uFillTx/>
                        </a:rPr>
                        <a:t>Individuenzahl</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Beschreibung der Häufigkeit (h)</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3084747278"/>
                  </a:ext>
                </a:extLst>
              </a:tr>
              <a:tr h="195580">
                <a:tc>
                  <a:txBody>
                    <a:bodyPr/>
                    <a:lstStyle/>
                    <a:p>
                      <a:pPr algn="ctr">
                        <a:lnSpc>
                          <a:spcPct val="150000"/>
                        </a:lnSpc>
                      </a:pPr>
                      <a:r>
                        <a:rPr kumimoji="0" lang="de-DE" sz="2000" b="1" u="none" strike="noStrike" kern="1200" cap="none" spc="0" normalizeH="0" baseline="0">
                          <a:ln>
                            <a:noFill/>
                          </a:ln>
                          <a:solidFill>
                            <a:prstClr val="black"/>
                          </a:solidFill>
                          <a:effectLst/>
                          <a:uLnTx/>
                          <a:uFillTx/>
                        </a:rPr>
                        <a:t>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fehlt (h=0)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961532786"/>
                  </a:ext>
                </a:extLst>
              </a:tr>
              <a:tr h="193040">
                <a:tc>
                  <a:txBody>
                    <a:bodyPr/>
                    <a:lstStyle/>
                    <a:p>
                      <a:pPr algn="ctr">
                        <a:lnSpc>
                          <a:spcPct val="150000"/>
                        </a:lnSpc>
                      </a:pPr>
                      <a:r>
                        <a:rPr kumimoji="0" lang="de-DE" sz="2000" b="1" u="none" strike="noStrike" kern="1200" cap="none" spc="0" normalizeH="0" baseline="0">
                          <a:ln>
                            <a:noFill/>
                          </a:ln>
                          <a:solidFill>
                            <a:prstClr val="black"/>
                          </a:solidFill>
                          <a:effectLst/>
                          <a:uLnTx/>
                          <a:uFillTx/>
                        </a:rPr>
                        <a:t>1-5</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vereinzelt (h = 1) </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1753254041"/>
                  </a:ext>
                </a:extLst>
              </a:tr>
              <a:tr h="193040">
                <a:tc>
                  <a:txBody>
                    <a:bodyPr/>
                    <a:lstStyle/>
                    <a:p>
                      <a:pPr algn="ctr">
                        <a:lnSpc>
                          <a:spcPct val="150000"/>
                        </a:lnSpc>
                      </a:pPr>
                      <a:r>
                        <a:rPr kumimoji="0" lang="de-DE" sz="2000" b="1" u="none" strike="noStrike" kern="1200" cap="none" spc="0" normalizeH="0" baseline="0">
                          <a:ln>
                            <a:noFill/>
                          </a:ln>
                          <a:solidFill>
                            <a:prstClr val="black"/>
                          </a:solidFill>
                          <a:effectLst/>
                          <a:uLnTx/>
                          <a:uFillTx/>
                        </a:rPr>
                        <a:t>6-10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mäßig (h = 2) </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4196391312"/>
                  </a:ext>
                </a:extLst>
              </a:tr>
              <a:tr h="193040">
                <a:tc>
                  <a:txBody>
                    <a:bodyPr/>
                    <a:lstStyle/>
                    <a:p>
                      <a:pPr algn="ctr">
                        <a:lnSpc>
                          <a:spcPct val="150000"/>
                        </a:lnSpc>
                      </a:pPr>
                      <a:r>
                        <a:rPr kumimoji="0" lang="de-DE" sz="2000" b="1" u="none" strike="noStrike" kern="1200" cap="none" spc="0" normalizeH="0" baseline="0">
                          <a:ln>
                            <a:noFill/>
                          </a:ln>
                          <a:solidFill>
                            <a:prstClr val="black"/>
                          </a:solidFill>
                          <a:effectLst/>
                          <a:uLnTx/>
                          <a:uFillTx/>
                        </a:rPr>
                        <a:t>11-40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häufig (h= 3) </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2448497827"/>
                  </a:ext>
                </a:extLst>
              </a:tr>
              <a:tr h="193040">
                <a:tc>
                  <a:txBody>
                    <a:bodyPr/>
                    <a:lstStyle/>
                    <a:p>
                      <a:pPr algn="ctr">
                        <a:lnSpc>
                          <a:spcPct val="150000"/>
                        </a:lnSpc>
                      </a:pPr>
                      <a:r>
                        <a:rPr kumimoji="0" lang="de-DE" sz="2000" b="1" u="none" strike="noStrike" kern="1200" cap="none" spc="0" normalizeH="0" baseline="0">
                          <a:ln>
                            <a:noFill/>
                          </a:ln>
                          <a:solidFill>
                            <a:prstClr val="black"/>
                          </a:solidFill>
                          <a:effectLst/>
                          <a:uLnTx/>
                          <a:uFillTx/>
                        </a:rPr>
                        <a:t>&gt; 40</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tc>
                  <a:txBody>
                    <a:bodyPr/>
                    <a:lstStyle/>
                    <a:p>
                      <a:pPr algn="ctr">
                        <a:lnSpc>
                          <a:spcPct val="150000"/>
                        </a:lnSpc>
                      </a:pPr>
                      <a:r>
                        <a:rPr kumimoji="0" lang="de-DE" sz="2000" b="1" u="none" strike="noStrike" kern="1200" cap="none" spc="0" normalizeH="0" baseline="0">
                          <a:ln>
                            <a:noFill/>
                          </a:ln>
                          <a:solidFill>
                            <a:prstClr val="black"/>
                          </a:solidFill>
                          <a:effectLst/>
                          <a:uLnTx/>
                          <a:uFillTx/>
                        </a:rPr>
                        <a:t>massenhaft (h = 4) </a:t>
                      </a:r>
                      <a:endParaRPr kumimoji="0" lang="de-DE" sz="2000" b="1" i="0" u="none" strike="noStrike" kern="1200" cap="none" spc="0" normalizeH="0" baseline="0">
                        <a:ln>
                          <a:noFill/>
                        </a:ln>
                        <a:solidFill>
                          <a:prstClr val="black"/>
                        </a:solidFill>
                        <a:effectLst/>
                        <a:uLnTx/>
                        <a:uFillTx/>
                        <a:latin typeface="Euphemia" panose="020B0503040102020104" pitchFamily="34" charset="0"/>
                        <a:ea typeface="+mn-ea"/>
                        <a:cs typeface="+mn-cs"/>
                      </a:endParaRPr>
                    </a:p>
                  </a:txBody>
                  <a:tcPr marL="50800" marR="50800" marT="50800" marB="50800"/>
                </a:tc>
                <a:extLst>
                  <a:ext uri="{0D108BD9-81ED-4DB2-BD59-A6C34878D82A}">
                    <a16:rowId xmlns:a16="http://schemas.microsoft.com/office/drawing/2014/main" val="3492168445"/>
                  </a:ext>
                </a:extLst>
              </a:tr>
            </a:tbl>
          </a:graphicData>
        </a:graphic>
      </p:graphicFrame>
      <p:sp>
        <p:nvSpPr>
          <p:cNvPr id="4" name="Textfeld 3">
            <a:extLst>
              <a:ext uri="{FF2B5EF4-FFF2-40B4-BE49-F238E27FC236}">
                <a16:creationId xmlns:a16="http://schemas.microsoft.com/office/drawing/2014/main" id="{22A1FC8A-2F77-779A-DD12-81EF682AFE0F}"/>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1713557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3_Infotext Saprobien 3">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graphicFrame>
        <p:nvGraphicFramePr>
          <p:cNvPr id="2" name="Tabelle 1">
            <a:extLst>
              <a:ext uri="{FF2B5EF4-FFF2-40B4-BE49-F238E27FC236}">
                <a16:creationId xmlns:a16="http://schemas.microsoft.com/office/drawing/2014/main" id="{1B201CFA-6413-A5F2-C119-331BC46EE6B6}"/>
              </a:ext>
            </a:extLst>
          </p:cNvPr>
          <p:cNvGraphicFramePr>
            <a:graphicFrameLocks noGrp="1"/>
          </p:cNvGraphicFramePr>
          <p:nvPr userDrawn="1">
            <p:extLst>
              <p:ext uri="{D42A27DB-BD31-4B8C-83A1-F6EECF244321}">
                <p14:modId xmlns:p14="http://schemas.microsoft.com/office/powerpoint/2010/main" val="1746891247"/>
              </p:ext>
            </p:extLst>
          </p:nvPr>
        </p:nvGraphicFramePr>
        <p:xfrm>
          <a:off x="963611" y="557319"/>
          <a:ext cx="5118101" cy="6115431"/>
        </p:xfrm>
        <a:graphic>
          <a:graphicData uri="http://schemas.openxmlformats.org/drawingml/2006/table">
            <a:tbl>
              <a:tblPr firstRow="1" firstCol="1" bandRow="1">
                <a:tableStyleId>{9DCAF9ED-07DC-4A11-8D7F-57B35C25682E}</a:tableStyleId>
              </a:tblPr>
              <a:tblGrid>
                <a:gridCol w="2679701">
                  <a:extLst>
                    <a:ext uri="{9D8B030D-6E8A-4147-A177-3AD203B41FA5}">
                      <a16:colId xmlns:a16="http://schemas.microsoft.com/office/drawing/2014/main" val="3541678118"/>
                    </a:ext>
                  </a:extLst>
                </a:gridCol>
                <a:gridCol w="535610">
                  <a:extLst>
                    <a:ext uri="{9D8B030D-6E8A-4147-A177-3AD203B41FA5}">
                      <a16:colId xmlns:a16="http://schemas.microsoft.com/office/drawing/2014/main" val="1276879364"/>
                    </a:ext>
                  </a:extLst>
                </a:gridCol>
                <a:gridCol w="745688">
                  <a:extLst>
                    <a:ext uri="{9D8B030D-6E8A-4147-A177-3AD203B41FA5}">
                      <a16:colId xmlns:a16="http://schemas.microsoft.com/office/drawing/2014/main" val="2801651141"/>
                    </a:ext>
                  </a:extLst>
                </a:gridCol>
                <a:gridCol w="1157102">
                  <a:extLst>
                    <a:ext uri="{9D8B030D-6E8A-4147-A177-3AD203B41FA5}">
                      <a16:colId xmlns:a16="http://schemas.microsoft.com/office/drawing/2014/main" val="1171683620"/>
                    </a:ext>
                  </a:extLst>
                </a:gridCol>
              </a:tblGrid>
              <a:tr h="63461">
                <a:tc>
                  <a:txBody>
                    <a:bodyPr/>
                    <a:lstStyle/>
                    <a:p>
                      <a:pPr algn="ctr">
                        <a:lnSpc>
                          <a:spcPct val="150000"/>
                        </a:lnSpc>
                      </a:pPr>
                      <a:r>
                        <a:rPr lang="de-DE" sz="1400" b="1">
                          <a:ln>
                            <a:noFill/>
                          </a:ln>
                          <a:effectLst/>
                          <a:latin typeface="Euphemia" panose="020B0503040102020104" pitchFamily="34" charset="0"/>
                        </a:rPr>
                        <a:t>Bioindikator</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h</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s</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P= h * s</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77700581"/>
                  </a:ext>
                </a:extLst>
              </a:tr>
              <a:tr h="63461">
                <a:tc>
                  <a:txBody>
                    <a:bodyPr/>
                    <a:lstStyle/>
                    <a:p>
                      <a:pPr algn="ctr">
                        <a:lnSpc>
                          <a:spcPct val="120000"/>
                        </a:lnSpc>
                      </a:pPr>
                      <a:r>
                        <a:rPr lang="de-DE" sz="1400" b="0">
                          <a:ln>
                            <a:noFill/>
                          </a:ln>
                          <a:effectLst/>
                          <a:latin typeface="Euphemia" panose="020B0503040102020104" pitchFamily="34" charset="0"/>
                        </a:rPr>
                        <a:t>Alpenstrudelwurm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1,1</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89568535"/>
                  </a:ext>
                </a:extLst>
              </a:tr>
              <a:tr h="63461">
                <a:tc>
                  <a:txBody>
                    <a:bodyPr/>
                    <a:lstStyle/>
                    <a:p>
                      <a:pPr algn="ctr">
                        <a:lnSpc>
                          <a:spcPct val="120000"/>
                        </a:lnSpc>
                      </a:pPr>
                      <a:r>
                        <a:rPr lang="de-DE" sz="1400" b="0">
                          <a:ln>
                            <a:noFill/>
                          </a:ln>
                          <a:effectLst/>
                          <a:latin typeface="Euphemia" panose="020B0503040102020104" pitchFamily="34" charset="0"/>
                        </a:rPr>
                        <a:t>Bachtaumelkäfer</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80185745"/>
                  </a:ext>
                </a:extLst>
              </a:tr>
              <a:tr h="63461">
                <a:tc>
                  <a:txBody>
                    <a:bodyPr/>
                    <a:lstStyle/>
                    <a:p>
                      <a:pPr algn="ctr">
                        <a:lnSpc>
                          <a:spcPct val="120000"/>
                        </a:lnSpc>
                      </a:pPr>
                      <a:r>
                        <a:rPr lang="de-DE" sz="1400" b="0" err="1">
                          <a:ln>
                            <a:noFill/>
                          </a:ln>
                          <a:effectLst/>
                          <a:latin typeface="Euphemia" panose="020B0503040102020104" pitchFamily="34" charset="0"/>
                        </a:rPr>
                        <a:t>Dendrocoleum</a:t>
                      </a:r>
                      <a:r>
                        <a:rPr lang="de-DE" sz="1400" b="0">
                          <a:ln>
                            <a:noFill/>
                          </a:ln>
                          <a:effectLst/>
                          <a:latin typeface="Euphemia" panose="020B0503040102020104" pitchFamily="34" charset="0"/>
                        </a:rPr>
                        <a:t> </a:t>
                      </a:r>
                      <a:r>
                        <a:rPr lang="de-DE" sz="1400" b="0" err="1">
                          <a:ln>
                            <a:noFill/>
                          </a:ln>
                          <a:effectLst/>
                          <a:latin typeface="Euphemia" panose="020B0503040102020104" pitchFamily="34" charset="0"/>
                        </a:rPr>
                        <a:t>lacteum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2,4</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18963382"/>
                  </a:ext>
                </a:extLst>
              </a:tr>
              <a:tr h="63461">
                <a:tc>
                  <a:txBody>
                    <a:bodyPr/>
                    <a:lstStyle/>
                    <a:p>
                      <a:pPr algn="ctr">
                        <a:lnSpc>
                          <a:spcPct val="120000"/>
                        </a:lnSpc>
                      </a:pPr>
                      <a:r>
                        <a:rPr lang="de-DE" sz="1400" b="0">
                          <a:ln>
                            <a:noFill/>
                          </a:ln>
                          <a:effectLst/>
                          <a:latin typeface="Euphemia" panose="020B0503040102020104" pitchFamily="34" charset="0"/>
                        </a:rPr>
                        <a:t>Dreiecksstrudelwurm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15327490"/>
                  </a:ext>
                </a:extLst>
              </a:tr>
              <a:tr h="63461">
                <a:tc>
                  <a:txBody>
                    <a:bodyPr/>
                    <a:lstStyle/>
                    <a:p>
                      <a:pPr algn="ctr">
                        <a:lnSpc>
                          <a:spcPct val="120000"/>
                        </a:lnSpc>
                      </a:pPr>
                      <a:r>
                        <a:rPr lang="de-DE" sz="1400" b="0">
                          <a:ln>
                            <a:noFill/>
                          </a:ln>
                          <a:effectLst/>
                          <a:latin typeface="Euphemia" panose="020B0503040102020104" pitchFamily="34" charset="0"/>
                        </a:rPr>
                        <a:t>Egel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42800569"/>
                  </a:ext>
                </a:extLst>
              </a:tr>
              <a:tr h="104869">
                <a:tc>
                  <a:txBody>
                    <a:bodyPr/>
                    <a:lstStyle/>
                    <a:p>
                      <a:pPr algn="ctr">
                        <a:lnSpc>
                          <a:spcPct val="120000"/>
                        </a:lnSpc>
                      </a:pPr>
                      <a:r>
                        <a:rPr lang="de-DE" sz="1400" b="0">
                          <a:ln>
                            <a:noFill/>
                          </a:ln>
                          <a:effectLst/>
                          <a:latin typeface="Euphemia" panose="020B0503040102020104" pitchFamily="34" charset="0"/>
                        </a:rPr>
                        <a:t>Eintagsfliegenlarve </a:t>
                      </a:r>
                    </a:p>
                    <a:p>
                      <a:pPr algn="ctr">
                        <a:lnSpc>
                          <a:spcPct val="120000"/>
                        </a:lnSpc>
                      </a:pPr>
                      <a:r>
                        <a:rPr lang="de-DE" sz="1400" b="0">
                          <a:ln>
                            <a:noFill/>
                          </a:ln>
                          <a:effectLst/>
                          <a:latin typeface="Euphemia" panose="020B0503040102020104" pitchFamily="34" charset="0"/>
                        </a:rPr>
                        <a:t>Flach und groß</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97076663"/>
                  </a:ext>
                </a:extLst>
              </a:tr>
              <a:tr h="104869">
                <a:tc>
                  <a:txBody>
                    <a:bodyPr/>
                    <a:lstStyle/>
                    <a:p>
                      <a:pPr algn="ctr">
                        <a:lnSpc>
                          <a:spcPct val="120000"/>
                        </a:lnSpc>
                      </a:pPr>
                      <a:r>
                        <a:rPr lang="de-DE" sz="1400" b="0">
                          <a:ln>
                            <a:noFill/>
                          </a:ln>
                          <a:effectLst/>
                          <a:latin typeface="Euphemia" panose="020B0503040102020104" pitchFamily="34" charset="0"/>
                        </a:rPr>
                        <a:t>Eintagsfliegenlarve </a:t>
                      </a:r>
                    </a:p>
                    <a:p>
                      <a:pPr algn="ctr">
                        <a:lnSpc>
                          <a:spcPct val="120000"/>
                        </a:lnSpc>
                      </a:pPr>
                      <a:r>
                        <a:rPr lang="de-DE" sz="1400" b="0">
                          <a:ln>
                            <a:noFill/>
                          </a:ln>
                          <a:effectLst/>
                          <a:latin typeface="Euphemia" panose="020B0503040102020104" pitchFamily="34" charset="0"/>
                        </a:rPr>
                        <a:t>Rund und klein</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43637623"/>
                  </a:ext>
                </a:extLst>
              </a:tr>
              <a:tr h="63461">
                <a:tc>
                  <a:txBody>
                    <a:bodyPr/>
                    <a:lstStyle/>
                    <a:p>
                      <a:pPr algn="ctr">
                        <a:lnSpc>
                          <a:spcPct val="120000"/>
                        </a:lnSpc>
                      </a:pPr>
                      <a:r>
                        <a:rPr lang="de-DE" sz="1400" b="0">
                          <a:ln>
                            <a:noFill/>
                          </a:ln>
                          <a:effectLst/>
                          <a:latin typeface="Euphemia" panose="020B0503040102020104" pitchFamily="34" charset="0"/>
                        </a:rPr>
                        <a:t>Flohkrebs</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71948825"/>
                  </a:ext>
                </a:extLst>
              </a:tr>
              <a:tr h="63461">
                <a:tc>
                  <a:txBody>
                    <a:bodyPr/>
                    <a:lstStyle/>
                    <a:p>
                      <a:pPr algn="ctr">
                        <a:lnSpc>
                          <a:spcPct val="120000"/>
                        </a:lnSpc>
                      </a:pPr>
                      <a:r>
                        <a:rPr lang="de-DE" sz="1400" b="0">
                          <a:ln>
                            <a:noFill/>
                          </a:ln>
                          <a:effectLst/>
                          <a:latin typeface="Euphemia" panose="020B0503040102020104" pitchFamily="34" charset="0"/>
                        </a:rPr>
                        <a:t>Flussmuschel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705572987"/>
                  </a:ext>
                </a:extLst>
              </a:tr>
              <a:tr h="63461">
                <a:tc>
                  <a:txBody>
                    <a:bodyPr/>
                    <a:lstStyle/>
                    <a:p>
                      <a:pPr algn="ctr">
                        <a:lnSpc>
                          <a:spcPct val="120000"/>
                        </a:lnSpc>
                      </a:pPr>
                      <a:r>
                        <a:rPr lang="de-DE" sz="1400" b="0">
                          <a:ln>
                            <a:noFill/>
                          </a:ln>
                          <a:effectLst/>
                          <a:latin typeface="Euphemia" panose="020B0503040102020104" pitchFamily="34" charset="0"/>
                        </a:rPr>
                        <a:t>Flussnapfschnecke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1,9</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83961032"/>
                  </a:ext>
                </a:extLst>
              </a:tr>
              <a:tr h="63461">
                <a:tc>
                  <a:txBody>
                    <a:bodyPr/>
                    <a:lstStyle/>
                    <a:p>
                      <a:pPr algn="ctr">
                        <a:lnSpc>
                          <a:spcPct val="120000"/>
                        </a:lnSpc>
                      </a:pPr>
                      <a:r>
                        <a:rPr lang="de-DE" sz="1400" b="0">
                          <a:ln>
                            <a:noFill/>
                          </a:ln>
                          <a:effectLst/>
                          <a:latin typeface="Euphemia" panose="020B0503040102020104" pitchFamily="34" charset="0"/>
                        </a:rPr>
                        <a:t>Flusschwimmschnecke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1,7</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32601930"/>
                  </a:ext>
                </a:extLst>
              </a:tr>
              <a:tr h="63461">
                <a:tc>
                  <a:txBody>
                    <a:bodyPr/>
                    <a:lstStyle/>
                    <a:p>
                      <a:pPr algn="ctr">
                        <a:lnSpc>
                          <a:spcPct val="120000"/>
                        </a:lnSpc>
                      </a:pPr>
                      <a:r>
                        <a:rPr lang="de-DE" sz="1400" b="0">
                          <a:ln>
                            <a:noFill/>
                          </a:ln>
                          <a:effectLst/>
                          <a:latin typeface="Euphemia" panose="020B0503040102020104" pitchFamily="34" charset="0"/>
                        </a:rPr>
                        <a:t>Großlibellenlarve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19969702"/>
                  </a:ext>
                </a:extLst>
              </a:tr>
              <a:tr h="63461">
                <a:tc>
                  <a:txBody>
                    <a:bodyPr/>
                    <a:lstStyle/>
                    <a:p>
                      <a:pPr algn="ctr">
                        <a:lnSpc>
                          <a:spcPct val="120000"/>
                        </a:lnSpc>
                      </a:pPr>
                      <a:r>
                        <a:rPr lang="de-DE" sz="1400" b="0">
                          <a:ln>
                            <a:noFill/>
                          </a:ln>
                          <a:effectLst/>
                          <a:latin typeface="Euphemia" panose="020B0503040102020104" pitchFamily="34" charset="0"/>
                        </a:rPr>
                        <a:t>Großer Schneckenegel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2,3</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006681008"/>
                  </a:ext>
                </a:extLst>
              </a:tr>
              <a:tr h="63461">
                <a:tc>
                  <a:txBody>
                    <a:bodyPr/>
                    <a:lstStyle/>
                    <a:p>
                      <a:pPr algn="ctr">
                        <a:lnSpc>
                          <a:spcPct val="120000"/>
                        </a:lnSpc>
                      </a:pPr>
                      <a:r>
                        <a:rPr lang="de-DE" sz="1400" b="0">
                          <a:ln>
                            <a:noFill/>
                          </a:ln>
                          <a:effectLst/>
                          <a:latin typeface="Euphemia" panose="020B0503040102020104" pitchFamily="34" charset="0"/>
                        </a:rPr>
                        <a:t>Hakenkäfer</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844484485"/>
                  </a:ext>
                </a:extLst>
              </a:tr>
              <a:tr h="63461">
                <a:tc>
                  <a:txBody>
                    <a:bodyPr/>
                    <a:lstStyle/>
                    <a:p>
                      <a:pPr algn="ctr">
                        <a:lnSpc>
                          <a:spcPct val="120000"/>
                        </a:lnSpc>
                      </a:pPr>
                      <a:r>
                        <a:rPr lang="de-DE" sz="1400" b="0">
                          <a:ln>
                            <a:noFill/>
                          </a:ln>
                          <a:effectLst/>
                          <a:latin typeface="Euphemia" panose="020B0503040102020104" pitchFamily="34" charset="0"/>
                        </a:rPr>
                        <a:t>Hakenkäferlarve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3,2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738275444"/>
                  </a:ext>
                </a:extLst>
              </a:tr>
              <a:tr h="63461">
                <a:tc>
                  <a:txBody>
                    <a:bodyPr/>
                    <a:lstStyle/>
                    <a:p>
                      <a:pPr algn="ctr">
                        <a:lnSpc>
                          <a:spcPct val="120000"/>
                        </a:lnSpc>
                      </a:pPr>
                      <a:r>
                        <a:rPr lang="de-DE" sz="1400" b="0">
                          <a:ln>
                            <a:noFill/>
                          </a:ln>
                          <a:effectLst/>
                          <a:latin typeface="Euphemia" panose="020B0503040102020104" pitchFamily="34" charset="0"/>
                        </a:rPr>
                        <a:t>Kleinlibellenlarve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19538804"/>
                  </a:ext>
                </a:extLst>
              </a:tr>
              <a:tr h="104869">
                <a:tc>
                  <a:txBody>
                    <a:bodyPr/>
                    <a:lstStyle/>
                    <a:p>
                      <a:pPr algn="ctr">
                        <a:lnSpc>
                          <a:spcPct val="120000"/>
                        </a:lnSpc>
                      </a:pPr>
                      <a:r>
                        <a:rPr lang="de-DE" sz="1400" b="0">
                          <a:ln>
                            <a:noFill/>
                          </a:ln>
                          <a:effectLst/>
                          <a:latin typeface="Euphemia" panose="020B0503040102020104" pitchFamily="34" charset="0"/>
                        </a:rPr>
                        <a:t>Köcherfliegenlarve</a:t>
                      </a:r>
                    </a:p>
                    <a:p>
                      <a:pPr algn="ctr">
                        <a:lnSpc>
                          <a:spcPct val="120000"/>
                        </a:lnSpc>
                      </a:pPr>
                      <a:r>
                        <a:rPr lang="de-DE" sz="1400" b="0">
                          <a:ln>
                            <a:noFill/>
                          </a:ln>
                          <a:effectLst/>
                          <a:latin typeface="Euphemia" panose="020B0503040102020104" pitchFamily="34" charset="0"/>
                        </a:rPr>
                        <a:t>mit Köcher</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1,5</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13109599"/>
                  </a:ext>
                </a:extLst>
              </a:tr>
              <a:tr h="104869">
                <a:tc>
                  <a:txBody>
                    <a:bodyPr/>
                    <a:lstStyle/>
                    <a:p>
                      <a:pPr algn="ctr">
                        <a:lnSpc>
                          <a:spcPct val="120000"/>
                        </a:lnSpc>
                      </a:pPr>
                      <a:r>
                        <a:rPr lang="de-DE" sz="1400" b="0">
                          <a:ln>
                            <a:noFill/>
                          </a:ln>
                          <a:effectLst/>
                          <a:latin typeface="Euphemia" panose="020B0503040102020104" pitchFamily="34" charset="0"/>
                        </a:rPr>
                        <a:t>Köcherfliegenlarve ohne Köcher </a:t>
                      </a:r>
                    </a:p>
                    <a:p>
                      <a:pPr algn="ctr">
                        <a:lnSpc>
                          <a:spcPct val="120000"/>
                        </a:lnSpc>
                      </a:pPr>
                      <a:r>
                        <a:rPr lang="de-DE" sz="1400" b="0">
                          <a:ln>
                            <a:noFill/>
                          </a:ln>
                          <a:effectLst/>
                          <a:latin typeface="Euphemia" panose="020B0503040102020104" pitchFamily="34" charset="0"/>
                        </a:rPr>
                        <a:t>(Gattung </a:t>
                      </a:r>
                      <a:r>
                        <a:rPr lang="de-DE" sz="1400" b="0" err="1">
                          <a:ln>
                            <a:noFill/>
                          </a:ln>
                          <a:effectLst/>
                          <a:latin typeface="Euphemia" panose="020B0503040102020104" pitchFamily="34" charset="0"/>
                        </a:rPr>
                        <a:t>Rhyacophila</a:t>
                      </a:r>
                      <a:r>
                        <a:rPr lang="de-DE" sz="1400" b="0">
                          <a:ln>
                            <a:noFill/>
                          </a:ln>
                          <a:effectLst/>
                          <a:latin typeface="Euphemia" panose="020B0503040102020104" pitchFamily="34" charset="0"/>
                        </a:rPr>
                        <a:t> </a:t>
                      </a:r>
                      <a:r>
                        <a:rPr lang="de-DE" sz="1400" b="0" err="1">
                          <a:ln>
                            <a:noFill/>
                          </a:ln>
                          <a:effectLst/>
                          <a:latin typeface="Euphemia" panose="020B0503040102020104" pitchFamily="34" charset="0"/>
                        </a:rPr>
                        <a:t>sp</a:t>
                      </a:r>
                      <a:r>
                        <a:rPr lang="de-DE" sz="1400" b="0">
                          <a:ln>
                            <a:noFill/>
                          </a:ln>
                          <a:effectLst/>
                          <a:latin typeface="Euphemia" panose="020B0503040102020104" pitchFamily="34" charset="0"/>
                        </a:rPr>
                        <a:t>.)</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de-DE"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1,8</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545577563"/>
                  </a:ext>
                </a:extLst>
              </a:tr>
              <a:tr h="104869">
                <a:tc>
                  <a:txBody>
                    <a:bodyPr/>
                    <a:lstStyle/>
                    <a:p>
                      <a:pPr algn="ctr">
                        <a:lnSpc>
                          <a:spcPct val="120000"/>
                        </a:lnSpc>
                      </a:pPr>
                      <a:r>
                        <a:rPr lang="de-DE" sz="1400" b="0">
                          <a:ln>
                            <a:noFill/>
                          </a:ln>
                          <a:effectLst/>
                          <a:latin typeface="Euphemia" panose="020B0503040102020104" pitchFamily="34" charset="0"/>
                        </a:rPr>
                        <a:t>Köcherfliegenlarve ohne Köcher </a:t>
                      </a:r>
                    </a:p>
                    <a:p>
                      <a:pPr algn="ctr">
                        <a:lnSpc>
                          <a:spcPct val="120000"/>
                        </a:lnSpc>
                      </a:pPr>
                      <a:r>
                        <a:rPr lang="de-DE" sz="1400" b="0">
                          <a:ln>
                            <a:noFill/>
                          </a:ln>
                          <a:effectLst/>
                          <a:latin typeface="Euphemia" panose="020B0503040102020104" pitchFamily="34" charset="0"/>
                        </a:rPr>
                        <a:t>(Gattung Hydropsyche </a:t>
                      </a:r>
                      <a:r>
                        <a:rPr lang="de-DE" sz="1400" b="0" err="1">
                          <a:ln>
                            <a:noFill/>
                          </a:ln>
                          <a:effectLst/>
                          <a:latin typeface="Euphemia" panose="020B0503040102020104" pitchFamily="34" charset="0"/>
                        </a:rPr>
                        <a:t>sp</a:t>
                      </a:r>
                      <a:r>
                        <a:rPr lang="de-DE" sz="1400" b="0">
                          <a:ln>
                            <a:noFill/>
                          </a:ln>
                          <a:effectLst/>
                          <a:latin typeface="Euphemia" panose="020B0503040102020104" pitchFamily="34" charset="0"/>
                        </a:rPr>
                        <a:t>.)</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de-DE"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398674808"/>
                  </a:ext>
                </a:extLst>
              </a:tr>
              <a:tr h="63461">
                <a:tc>
                  <a:txBody>
                    <a:bodyPr/>
                    <a:lstStyle/>
                    <a:p>
                      <a:pPr algn="ctr">
                        <a:lnSpc>
                          <a:spcPct val="120000"/>
                        </a:lnSpc>
                      </a:pPr>
                      <a:r>
                        <a:rPr lang="de-DE" sz="1400" b="0">
                          <a:ln>
                            <a:noFill/>
                          </a:ln>
                          <a:effectLst/>
                          <a:latin typeface="Euphemia" panose="020B0503040102020104" pitchFamily="34" charset="0"/>
                        </a:rPr>
                        <a:t>Kugelmuschel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234044458"/>
                  </a:ext>
                </a:extLst>
              </a:tr>
            </a:tbl>
          </a:graphicData>
        </a:graphic>
      </p:graphicFrame>
      <p:graphicFrame>
        <p:nvGraphicFramePr>
          <p:cNvPr id="10" name="Tabelle 9">
            <a:extLst>
              <a:ext uri="{FF2B5EF4-FFF2-40B4-BE49-F238E27FC236}">
                <a16:creationId xmlns:a16="http://schemas.microsoft.com/office/drawing/2014/main" id="{5BA857BB-1E59-070E-21A4-0DB566D7345B}"/>
              </a:ext>
            </a:extLst>
          </p:cNvPr>
          <p:cNvGraphicFramePr>
            <a:graphicFrameLocks noGrp="1"/>
          </p:cNvGraphicFramePr>
          <p:nvPr userDrawn="1">
            <p:extLst>
              <p:ext uri="{D42A27DB-BD31-4B8C-83A1-F6EECF244321}">
                <p14:modId xmlns:p14="http://schemas.microsoft.com/office/powerpoint/2010/main" val="1765535923"/>
              </p:ext>
            </p:extLst>
          </p:nvPr>
        </p:nvGraphicFramePr>
        <p:xfrm>
          <a:off x="6277768" y="557319"/>
          <a:ext cx="5118101" cy="6115440"/>
        </p:xfrm>
        <a:graphic>
          <a:graphicData uri="http://schemas.openxmlformats.org/drawingml/2006/table">
            <a:tbl>
              <a:tblPr firstRow="1" firstCol="1" bandRow="1">
                <a:tableStyleId>{9DCAF9ED-07DC-4A11-8D7F-57B35C25682E}</a:tableStyleId>
              </a:tblPr>
              <a:tblGrid>
                <a:gridCol w="2679701">
                  <a:extLst>
                    <a:ext uri="{9D8B030D-6E8A-4147-A177-3AD203B41FA5}">
                      <a16:colId xmlns:a16="http://schemas.microsoft.com/office/drawing/2014/main" val="3541678118"/>
                    </a:ext>
                  </a:extLst>
                </a:gridCol>
                <a:gridCol w="535610">
                  <a:extLst>
                    <a:ext uri="{9D8B030D-6E8A-4147-A177-3AD203B41FA5}">
                      <a16:colId xmlns:a16="http://schemas.microsoft.com/office/drawing/2014/main" val="1276879364"/>
                    </a:ext>
                  </a:extLst>
                </a:gridCol>
                <a:gridCol w="745688">
                  <a:extLst>
                    <a:ext uri="{9D8B030D-6E8A-4147-A177-3AD203B41FA5}">
                      <a16:colId xmlns:a16="http://schemas.microsoft.com/office/drawing/2014/main" val="2801651141"/>
                    </a:ext>
                  </a:extLst>
                </a:gridCol>
                <a:gridCol w="1157102">
                  <a:extLst>
                    <a:ext uri="{9D8B030D-6E8A-4147-A177-3AD203B41FA5}">
                      <a16:colId xmlns:a16="http://schemas.microsoft.com/office/drawing/2014/main" val="1171683620"/>
                    </a:ext>
                  </a:extLst>
                </a:gridCol>
              </a:tblGrid>
              <a:tr h="279824">
                <a:tc>
                  <a:txBody>
                    <a:bodyPr/>
                    <a:lstStyle/>
                    <a:p>
                      <a:pPr algn="ctr">
                        <a:lnSpc>
                          <a:spcPct val="150000"/>
                        </a:lnSpc>
                      </a:pPr>
                      <a:r>
                        <a:rPr lang="de-DE" sz="1400" b="1">
                          <a:ln>
                            <a:noFill/>
                          </a:ln>
                          <a:effectLst/>
                          <a:latin typeface="Euphemia" panose="020B0503040102020104" pitchFamily="34" charset="0"/>
                        </a:rPr>
                        <a:t>Bioindikator</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h</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s</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50000"/>
                        </a:lnSpc>
                      </a:pPr>
                      <a:r>
                        <a:rPr lang="de-DE" sz="1400" b="1">
                          <a:ln>
                            <a:noFill/>
                          </a:ln>
                          <a:effectLst/>
                          <a:latin typeface="Euphemia" panose="020B0503040102020104" pitchFamily="34" charset="0"/>
                        </a:rPr>
                        <a:t>P= h * s</a:t>
                      </a:r>
                      <a:endPar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77700581"/>
                  </a:ext>
                </a:extLst>
              </a:tr>
              <a:tr h="490754">
                <a:tc>
                  <a:txBody>
                    <a:bodyPr/>
                    <a:lstStyle/>
                    <a:p>
                      <a:pPr algn="ctr">
                        <a:lnSpc>
                          <a:spcPct val="120000"/>
                        </a:lnSpc>
                      </a:pPr>
                      <a:r>
                        <a:rPr lang="de-DE" sz="1400" b="0" err="1">
                          <a:ln>
                            <a:noFill/>
                          </a:ln>
                          <a:effectLst/>
                          <a:latin typeface="Euphemia" panose="020B0503040102020104" pitchFamily="34" charset="0"/>
                        </a:rPr>
                        <a:t>Langfühlerige</a:t>
                      </a:r>
                      <a:r>
                        <a:rPr lang="de-DE" sz="1400" b="0">
                          <a:ln>
                            <a:noFill/>
                          </a:ln>
                          <a:effectLst/>
                          <a:latin typeface="Euphemia" panose="020B0503040102020104" pitchFamily="34" charset="0"/>
                        </a:rPr>
                        <a:t> </a:t>
                      </a:r>
                      <a:r>
                        <a:rPr lang="de-DE" sz="1400" b="0" err="1">
                          <a:ln>
                            <a:noFill/>
                          </a:ln>
                          <a:effectLst/>
                          <a:latin typeface="Euphemia" panose="020B0503040102020104" pitchFamily="34" charset="0"/>
                        </a:rPr>
                        <a:t>Schnauzenschnecke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2,3</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53915300"/>
                  </a:ext>
                </a:extLst>
              </a:tr>
              <a:tr h="231148">
                <a:tc>
                  <a:txBody>
                    <a:bodyPr/>
                    <a:lstStyle/>
                    <a:p>
                      <a:pPr algn="ctr">
                        <a:lnSpc>
                          <a:spcPct val="120000"/>
                        </a:lnSpc>
                      </a:pPr>
                      <a:r>
                        <a:rPr lang="de-DE" sz="1400" b="0" err="1">
                          <a:ln>
                            <a:noFill/>
                          </a:ln>
                          <a:effectLst/>
                          <a:latin typeface="Euphemia" panose="020B0503040102020104" pitchFamily="34" charset="0"/>
                        </a:rPr>
                        <a:t>Polycelis</a:t>
                      </a:r>
                      <a:r>
                        <a:rPr lang="de-DE" sz="1400" b="0">
                          <a:ln>
                            <a:noFill/>
                          </a:ln>
                          <a:effectLst/>
                          <a:latin typeface="Euphemia" panose="020B0503040102020104" pitchFamily="34" charset="0"/>
                        </a:rPr>
                        <a:t> </a:t>
                      </a:r>
                      <a:r>
                        <a:rPr lang="de-DE" sz="1400" b="0" err="1">
                          <a:ln>
                            <a:noFill/>
                          </a:ln>
                          <a:effectLst/>
                          <a:latin typeface="Euphemia" panose="020B0503040102020104" pitchFamily="34" charset="0"/>
                        </a:rPr>
                        <a:t>nigra</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785708254"/>
                  </a:ext>
                </a:extLst>
              </a:tr>
              <a:tr h="231148">
                <a:tc>
                  <a:txBody>
                    <a:bodyPr/>
                    <a:lstStyle/>
                    <a:p>
                      <a:pPr algn="ctr">
                        <a:lnSpc>
                          <a:spcPct val="120000"/>
                        </a:lnSpc>
                      </a:pPr>
                      <a:r>
                        <a:rPr lang="de-DE" sz="1400" b="0">
                          <a:ln>
                            <a:noFill/>
                          </a:ln>
                          <a:effectLst/>
                          <a:latin typeface="Euphemia" panose="020B0503040102020104" pitchFamily="34" charset="0"/>
                        </a:rPr>
                        <a:t>Posthornschnecke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566584366"/>
                  </a:ext>
                </a:extLst>
              </a:tr>
              <a:tr h="231148">
                <a:tc>
                  <a:txBody>
                    <a:bodyPr/>
                    <a:lstStyle/>
                    <a:p>
                      <a:pPr algn="ctr">
                        <a:lnSpc>
                          <a:spcPct val="120000"/>
                        </a:lnSpc>
                      </a:pPr>
                      <a:r>
                        <a:rPr lang="de-DE" sz="1400" b="0">
                          <a:ln>
                            <a:noFill/>
                          </a:ln>
                          <a:effectLst/>
                          <a:latin typeface="Euphemia" panose="020B0503040102020104" pitchFamily="34" charset="0"/>
                        </a:rPr>
                        <a:t>Rattenschwanzlarve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4,0</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492370498"/>
                  </a:ext>
                </a:extLst>
              </a:tr>
              <a:tr h="231148">
                <a:tc>
                  <a:txBody>
                    <a:bodyPr/>
                    <a:lstStyle/>
                    <a:p>
                      <a:pPr algn="ctr">
                        <a:lnSpc>
                          <a:spcPct val="120000"/>
                        </a:lnSpc>
                      </a:pPr>
                      <a:r>
                        <a:rPr lang="de-DE" sz="1400" b="0">
                          <a:ln>
                            <a:noFill/>
                          </a:ln>
                          <a:effectLst/>
                          <a:latin typeface="Euphemia" panose="020B0503040102020104" pitchFamily="34" charset="0"/>
                        </a:rPr>
                        <a:t>Rollegel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2,8</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997174249"/>
                  </a:ext>
                </a:extLst>
              </a:tr>
              <a:tr h="231148">
                <a:tc>
                  <a:txBody>
                    <a:bodyPr/>
                    <a:lstStyle/>
                    <a:p>
                      <a:pPr algn="ctr">
                        <a:lnSpc>
                          <a:spcPct val="120000"/>
                        </a:lnSpc>
                      </a:pPr>
                      <a:r>
                        <a:rPr lang="de-DE" sz="1400" b="0">
                          <a:ln>
                            <a:noFill/>
                          </a:ln>
                          <a:effectLst/>
                          <a:latin typeface="Euphemia" panose="020B0503040102020104" pitchFamily="34" charset="0"/>
                        </a:rPr>
                        <a:t>Schlammröhrenwurm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3,6</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47282241"/>
                  </a:ext>
                </a:extLst>
              </a:tr>
              <a:tr h="231148">
                <a:tc>
                  <a:txBody>
                    <a:bodyPr/>
                    <a:lstStyle/>
                    <a:p>
                      <a:pPr algn="ctr">
                        <a:lnSpc>
                          <a:spcPct val="120000"/>
                        </a:lnSpc>
                      </a:pPr>
                      <a:r>
                        <a:rPr lang="de-DE" sz="1400" b="0">
                          <a:ln>
                            <a:noFill/>
                          </a:ln>
                          <a:effectLst/>
                          <a:latin typeface="Euphemia" panose="020B0503040102020104" pitchFamily="34" charset="0"/>
                        </a:rPr>
                        <a:t>Steinfliegenlarve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1,3</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437413116"/>
                  </a:ext>
                </a:extLst>
              </a:tr>
              <a:tr h="231148">
                <a:tc>
                  <a:txBody>
                    <a:bodyPr/>
                    <a:lstStyle/>
                    <a:p>
                      <a:pPr algn="ctr">
                        <a:lnSpc>
                          <a:spcPct val="120000"/>
                        </a:lnSpc>
                      </a:pPr>
                      <a:r>
                        <a:rPr lang="de-DE" sz="1400" b="0">
                          <a:ln>
                            <a:noFill/>
                          </a:ln>
                          <a:effectLst/>
                          <a:latin typeface="Euphemia" panose="020B0503040102020104" pitchFamily="34" charset="0"/>
                        </a:rPr>
                        <a:t>Taumelkäferlarve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3,2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378751148"/>
                  </a:ext>
                </a:extLst>
              </a:tr>
              <a:tr h="231148">
                <a:tc>
                  <a:txBody>
                    <a:bodyPr/>
                    <a:lstStyle/>
                    <a:p>
                      <a:pPr algn="ctr">
                        <a:lnSpc>
                          <a:spcPct val="120000"/>
                        </a:lnSpc>
                      </a:pPr>
                      <a:r>
                        <a:rPr lang="de-DE" sz="1400" b="0">
                          <a:ln>
                            <a:noFill/>
                          </a:ln>
                          <a:effectLst/>
                          <a:latin typeface="Euphemia" panose="020B0503040102020104" pitchFamily="34" charset="0"/>
                        </a:rPr>
                        <a:t>Teichnapfschnecke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945967296"/>
                  </a:ext>
                </a:extLst>
              </a:tr>
              <a:tr h="231148">
                <a:tc>
                  <a:txBody>
                    <a:bodyPr/>
                    <a:lstStyle/>
                    <a:p>
                      <a:pPr algn="ctr">
                        <a:lnSpc>
                          <a:spcPct val="120000"/>
                        </a:lnSpc>
                      </a:pPr>
                      <a:r>
                        <a:rPr lang="de-DE" sz="1400" b="0">
                          <a:ln>
                            <a:noFill/>
                          </a:ln>
                          <a:effectLst/>
                          <a:latin typeface="Euphemia" panose="020B0503040102020104" pitchFamily="34" charset="0"/>
                        </a:rPr>
                        <a:t>Trauer-Strudelwurm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2,1</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885366634"/>
                  </a:ext>
                </a:extLst>
              </a:tr>
              <a:tr h="231148">
                <a:tc>
                  <a:txBody>
                    <a:bodyPr/>
                    <a:lstStyle/>
                    <a:p>
                      <a:pPr algn="ctr">
                        <a:lnSpc>
                          <a:spcPct val="120000"/>
                        </a:lnSpc>
                      </a:pPr>
                      <a:r>
                        <a:rPr lang="de-DE" sz="1400" b="0">
                          <a:ln>
                            <a:noFill/>
                          </a:ln>
                          <a:effectLst/>
                          <a:latin typeface="Euphemia" panose="020B0503040102020104" pitchFamily="34" charset="0"/>
                        </a:rPr>
                        <a:t>Vielaugenstrudelwurm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1,1</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104456210"/>
                  </a:ext>
                </a:extLst>
              </a:tr>
              <a:tr h="231148">
                <a:tc>
                  <a:txBody>
                    <a:bodyPr/>
                    <a:lstStyle/>
                    <a:p>
                      <a:pPr algn="ctr">
                        <a:lnSpc>
                          <a:spcPct val="120000"/>
                        </a:lnSpc>
                      </a:pPr>
                      <a:r>
                        <a:rPr lang="de-DE" sz="1400" b="0">
                          <a:ln>
                            <a:noFill/>
                          </a:ln>
                          <a:effectLst/>
                          <a:latin typeface="Euphemia" panose="020B0503040102020104" pitchFamily="34" charset="0"/>
                        </a:rPr>
                        <a:t>Wandermuschel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37117685"/>
                  </a:ext>
                </a:extLst>
              </a:tr>
              <a:tr h="231148">
                <a:tc>
                  <a:txBody>
                    <a:bodyPr/>
                    <a:lstStyle/>
                    <a:p>
                      <a:pPr algn="ctr">
                        <a:lnSpc>
                          <a:spcPct val="120000"/>
                        </a:lnSpc>
                      </a:pPr>
                      <a:r>
                        <a:rPr lang="de-DE" sz="1400" b="0">
                          <a:ln>
                            <a:noFill/>
                          </a:ln>
                          <a:effectLst/>
                          <a:latin typeface="Euphemia" panose="020B0503040102020104" pitchFamily="34" charset="0"/>
                        </a:rPr>
                        <a:t>Wasserassel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2,8</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05496014"/>
                  </a:ext>
                </a:extLst>
              </a:tr>
              <a:tr h="231148">
                <a:tc>
                  <a:txBody>
                    <a:bodyPr/>
                    <a:lstStyle/>
                    <a:p>
                      <a:pPr algn="ctr">
                        <a:lnSpc>
                          <a:spcPct val="120000"/>
                        </a:lnSpc>
                      </a:pPr>
                      <a:r>
                        <a:rPr lang="de-DE" sz="1400" b="0">
                          <a:ln>
                            <a:noFill/>
                          </a:ln>
                          <a:effectLst/>
                          <a:latin typeface="Euphemia" panose="020B0503040102020104" pitchFamily="34" charset="0"/>
                        </a:rPr>
                        <a:t>Wildblickender Strudelwurm</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2,3</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97648353"/>
                  </a:ext>
                </a:extLst>
              </a:tr>
              <a:tr h="231148">
                <a:tc>
                  <a:txBody>
                    <a:bodyPr/>
                    <a:lstStyle/>
                    <a:p>
                      <a:pPr algn="ctr">
                        <a:lnSpc>
                          <a:spcPct val="120000"/>
                        </a:lnSpc>
                      </a:pPr>
                      <a:r>
                        <a:rPr lang="de-DE" sz="1400" b="0" err="1">
                          <a:ln>
                            <a:noFill/>
                          </a:ln>
                          <a:effectLst/>
                          <a:latin typeface="Euphemia" panose="020B0503040102020104" pitchFamily="34" charset="0"/>
                        </a:rPr>
                        <a:t>Zuckmückenlarve</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3,2</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609376298"/>
                  </a:ext>
                </a:extLst>
              </a:tr>
              <a:tr h="231148">
                <a:tc>
                  <a:txBody>
                    <a:bodyPr/>
                    <a:lstStyle/>
                    <a:p>
                      <a:pPr algn="ctr">
                        <a:lnSpc>
                          <a:spcPct val="120000"/>
                        </a:lnSpc>
                      </a:pPr>
                      <a:r>
                        <a:rPr lang="de-DE" sz="1400" b="0">
                          <a:ln>
                            <a:noFill/>
                          </a:ln>
                          <a:effectLst/>
                          <a:latin typeface="Euphemia" panose="020B0503040102020104" pitchFamily="34" charset="0"/>
                        </a:rPr>
                        <a:t>Zweiäugiger Plattenegel</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r>
                        <a:rPr lang="de-DE" sz="1400" b="0">
                          <a:ln>
                            <a:noFill/>
                          </a:ln>
                          <a:effectLst/>
                          <a:latin typeface="Euphemia" panose="020B0503040102020104" pitchFamily="34" charset="0"/>
                        </a:rPr>
                        <a:t>2,6</a:t>
                      </a: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r>
                        <a:rPr lang="en-US" sz="1400" b="0">
                          <a:effectLst/>
                          <a:latin typeface="Euphemia" panose="020B0503040102020104" pitchFamily="34" charset="0"/>
                        </a:rPr>
                        <a:t> </a:t>
                      </a: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532251623"/>
                  </a:ext>
                </a:extLst>
              </a:tr>
              <a:tr h="490754">
                <a:tc>
                  <a:txBody>
                    <a:bodyPr/>
                    <a:lstStyle/>
                    <a:p>
                      <a:pPr algn="ctr">
                        <a:lnSpc>
                          <a:spcPct val="120000"/>
                        </a:lnSpc>
                      </a:pPr>
                      <a:r>
                        <a:rPr lang="de-DE" sz="1400" b="1">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rPr>
                        <a:t>evtl. weitere Arten, die nicht aufgeführt sind:</a:t>
                      </a:r>
                    </a:p>
                  </a:txBody>
                  <a:tcPr marL="0" marR="0" marT="0" marB="0" anchor="ctr">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2">
                        <a:lumMod val="90000"/>
                      </a:schemeClr>
                    </a:solidFill>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solidFill>
                      <a:schemeClr val="bg2">
                        <a:lumMod val="90000"/>
                      </a:schemeClr>
                    </a:solidFill>
                  </a:tcPr>
                </a:tc>
                <a:extLst>
                  <a:ext uri="{0D108BD9-81ED-4DB2-BD59-A6C34878D82A}">
                    <a16:rowId xmlns:a16="http://schemas.microsoft.com/office/drawing/2014/main" val="2652394604"/>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623728472"/>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537768792"/>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4005151988"/>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9387734"/>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763191330"/>
                  </a:ext>
                </a:extLst>
              </a:tr>
              <a:tr h="231148">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lnSpc>
                          <a:spcPct val="120000"/>
                        </a:lnSpc>
                      </a:pPr>
                      <a:endParaRPr lang="de-DE" sz="1400" b="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algn="ctr"/>
                      <a:endParaRPr lang="de-DE" sz="1400" b="0">
                        <a:effectLst/>
                        <a:latin typeface="Euphemia" panose="020B0503040102020104" pitchFamily="34" charset="0"/>
                        <a:ea typeface="Arial Unicode MS" panose="020B0604020202020204" pitchFamily="34" charset="-128"/>
                      </a:endParaRPr>
                    </a:p>
                  </a:txBody>
                  <a:tcPr marL="0" marR="0" marT="0" marB="0"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631905883"/>
                  </a:ext>
                </a:extLst>
              </a:tr>
            </a:tbl>
          </a:graphicData>
        </a:graphic>
      </p:graphicFrame>
      <p:sp>
        <p:nvSpPr>
          <p:cNvPr id="11" name="Textplatzhalter 10">
            <a:extLst>
              <a:ext uri="{FF2B5EF4-FFF2-40B4-BE49-F238E27FC236}">
                <a16:creationId xmlns:a16="http://schemas.microsoft.com/office/drawing/2014/main" id="{7EA303F6-088A-A3D6-F2AF-E0874525A4FF}"/>
              </a:ext>
            </a:extLst>
          </p:cNvPr>
          <p:cNvSpPr>
            <a:spLocks noGrp="1"/>
          </p:cNvSpPr>
          <p:nvPr>
            <p:ph type="body" sz="quarter" idx="10" hasCustomPrompt="1"/>
          </p:nvPr>
        </p:nvSpPr>
        <p:spPr>
          <a:xfrm>
            <a:off x="3636162" y="847381"/>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1" name="Textplatzhalter 10">
            <a:extLst>
              <a:ext uri="{FF2B5EF4-FFF2-40B4-BE49-F238E27FC236}">
                <a16:creationId xmlns:a16="http://schemas.microsoft.com/office/drawing/2014/main" id="{D72A6B72-4E39-FEBB-ABEB-30D2A5EB3DCC}"/>
              </a:ext>
            </a:extLst>
          </p:cNvPr>
          <p:cNvSpPr>
            <a:spLocks noGrp="1"/>
          </p:cNvSpPr>
          <p:nvPr>
            <p:ph type="body" sz="quarter" idx="11" hasCustomPrompt="1"/>
          </p:nvPr>
        </p:nvSpPr>
        <p:spPr>
          <a:xfrm>
            <a:off x="5037530" y="847380"/>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32" name="Textplatzhalter 10">
            <a:extLst>
              <a:ext uri="{FF2B5EF4-FFF2-40B4-BE49-F238E27FC236}">
                <a16:creationId xmlns:a16="http://schemas.microsoft.com/office/drawing/2014/main" id="{8AFD1F57-4BF1-A38E-0F5F-68995CA773A2}"/>
              </a:ext>
            </a:extLst>
          </p:cNvPr>
          <p:cNvSpPr>
            <a:spLocks noGrp="1"/>
          </p:cNvSpPr>
          <p:nvPr>
            <p:ph type="body" sz="quarter" idx="12" hasCustomPrompt="1"/>
          </p:nvPr>
        </p:nvSpPr>
        <p:spPr>
          <a:xfrm>
            <a:off x="3636162" y="107439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3" name="Textplatzhalter 10">
            <a:extLst>
              <a:ext uri="{FF2B5EF4-FFF2-40B4-BE49-F238E27FC236}">
                <a16:creationId xmlns:a16="http://schemas.microsoft.com/office/drawing/2014/main" id="{434CBE9F-1F40-DF84-9766-53A471B417B6}"/>
              </a:ext>
            </a:extLst>
          </p:cNvPr>
          <p:cNvSpPr>
            <a:spLocks noGrp="1"/>
          </p:cNvSpPr>
          <p:nvPr>
            <p:ph type="body" sz="quarter" idx="13" hasCustomPrompt="1"/>
          </p:nvPr>
        </p:nvSpPr>
        <p:spPr>
          <a:xfrm>
            <a:off x="5037530" y="107439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34" name="Textplatzhalter 10">
            <a:extLst>
              <a:ext uri="{FF2B5EF4-FFF2-40B4-BE49-F238E27FC236}">
                <a16:creationId xmlns:a16="http://schemas.microsoft.com/office/drawing/2014/main" id="{92981753-19A5-7365-E049-498817B84CC0}"/>
              </a:ext>
            </a:extLst>
          </p:cNvPr>
          <p:cNvSpPr>
            <a:spLocks noGrp="1"/>
          </p:cNvSpPr>
          <p:nvPr>
            <p:ph type="body" sz="quarter" idx="14" hasCustomPrompt="1"/>
          </p:nvPr>
        </p:nvSpPr>
        <p:spPr>
          <a:xfrm>
            <a:off x="3636162" y="1301408"/>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5" name="Textplatzhalter 10">
            <a:extLst>
              <a:ext uri="{FF2B5EF4-FFF2-40B4-BE49-F238E27FC236}">
                <a16:creationId xmlns:a16="http://schemas.microsoft.com/office/drawing/2014/main" id="{585DBF86-0FC8-E0B2-690D-9181ADBEEEA4}"/>
              </a:ext>
            </a:extLst>
          </p:cNvPr>
          <p:cNvSpPr>
            <a:spLocks noGrp="1"/>
          </p:cNvSpPr>
          <p:nvPr>
            <p:ph type="body" sz="quarter" idx="15" hasCustomPrompt="1"/>
          </p:nvPr>
        </p:nvSpPr>
        <p:spPr>
          <a:xfrm>
            <a:off x="5037530" y="1301407"/>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36" name="Textplatzhalter 10">
            <a:extLst>
              <a:ext uri="{FF2B5EF4-FFF2-40B4-BE49-F238E27FC236}">
                <a16:creationId xmlns:a16="http://schemas.microsoft.com/office/drawing/2014/main" id="{9B0A5024-A824-E84D-CF1E-965378511FD0}"/>
              </a:ext>
            </a:extLst>
          </p:cNvPr>
          <p:cNvSpPr>
            <a:spLocks noGrp="1"/>
          </p:cNvSpPr>
          <p:nvPr>
            <p:ph type="body" sz="quarter" idx="16" hasCustomPrompt="1"/>
          </p:nvPr>
        </p:nvSpPr>
        <p:spPr>
          <a:xfrm>
            <a:off x="3636162" y="1528421"/>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7" name="Textplatzhalter 10">
            <a:extLst>
              <a:ext uri="{FF2B5EF4-FFF2-40B4-BE49-F238E27FC236}">
                <a16:creationId xmlns:a16="http://schemas.microsoft.com/office/drawing/2014/main" id="{E11467D5-CB32-F777-C8C8-DB49D79D90AB}"/>
              </a:ext>
            </a:extLst>
          </p:cNvPr>
          <p:cNvSpPr>
            <a:spLocks noGrp="1"/>
          </p:cNvSpPr>
          <p:nvPr>
            <p:ph type="body" sz="quarter" idx="17" hasCustomPrompt="1"/>
          </p:nvPr>
        </p:nvSpPr>
        <p:spPr>
          <a:xfrm>
            <a:off x="5037530" y="1528420"/>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38" name="Textplatzhalter 10">
            <a:extLst>
              <a:ext uri="{FF2B5EF4-FFF2-40B4-BE49-F238E27FC236}">
                <a16:creationId xmlns:a16="http://schemas.microsoft.com/office/drawing/2014/main" id="{803228BD-0711-CB83-3B25-33F147976637}"/>
              </a:ext>
            </a:extLst>
          </p:cNvPr>
          <p:cNvSpPr>
            <a:spLocks noGrp="1"/>
          </p:cNvSpPr>
          <p:nvPr>
            <p:ph type="body" sz="quarter" idx="18" hasCustomPrompt="1"/>
          </p:nvPr>
        </p:nvSpPr>
        <p:spPr>
          <a:xfrm>
            <a:off x="3636162" y="175543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39" name="Textplatzhalter 10">
            <a:extLst>
              <a:ext uri="{FF2B5EF4-FFF2-40B4-BE49-F238E27FC236}">
                <a16:creationId xmlns:a16="http://schemas.microsoft.com/office/drawing/2014/main" id="{2AF0B098-37A1-DC7D-7B47-697CF04D1346}"/>
              </a:ext>
            </a:extLst>
          </p:cNvPr>
          <p:cNvSpPr>
            <a:spLocks noGrp="1"/>
          </p:cNvSpPr>
          <p:nvPr>
            <p:ph type="body" sz="quarter" idx="19" hasCustomPrompt="1"/>
          </p:nvPr>
        </p:nvSpPr>
        <p:spPr>
          <a:xfrm>
            <a:off x="5037530" y="175543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0" name="Textplatzhalter 10">
            <a:extLst>
              <a:ext uri="{FF2B5EF4-FFF2-40B4-BE49-F238E27FC236}">
                <a16:creationId xmlns:a16="http://schemas.microsoft.com/office/drawing/2014/main" id="{75BF4FC7-05F2-D0E7-E771-E62BA2C9BDC1}"/>
              </a:ext>
            </a:extLst>
          </p:cNvPr>
          <p:cNvSpPr>
            <a:spLocks noGrp="1"/>
          </p:cNvSpPr>
          <p:nvPr>
            <p:ph type="body" sz="quarter" idx="20" hasCustomPrompt="1"/>
          </p:nvPr>
        </p:nvSpPr>
        <p:spPr>
          <a:xfrm>
            <a:off x="3636162" y="211773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1" name="Textplatzhalter 10">
            <a:extLst>
              <a:ext uri="{FF2B5EF4-FFF2-40B4-BE49-F238E27FC236}">
                <a16:creationId xmlns:a16="http://schemas.microsoft.com/office/drawing/2014/main" id="{CD0EF5D5-AC27-AF9F-511B-29F761DCFC0B}"/>
              </a:ext>
            </a:extLst>
          </p:cNvPr>
          <p:cNvSpPr>
            <a:spLocks noGrp="1"/>
          </p:cNvSpPr>
          <p:nvPr>
            <p:ph type="body" sz="quarter" idx="21" hasCustomPrompt="1"/>
          </p:nvPr>
        </p:nvSpPr>
        <p:spPr>
          <a:xfrm>
            <a:off x="5037530" y="211773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2" name="Textplatzhalter 10">
            <a:extLst>
              <a:ext uri="{FF2B5EF4-FFF2-40B4-BE49-F238E27FC236}">
                <a16:creationId xmlns:a16="http://schemas.microsoft.com/office/drawing/2014/main" id="{8D22FC5F-EB7A-ECA1-E0AC-B5FBA41DA7A8}"/>
              </a:ext>
            </a:extLst>
          </p:cNvPr>
          <p:cNvSpPr>
            <a:spLocks noGrp="1"/>
          </p:cNvSpPr>
          <p:nvPr>
            <p:ph type="body" sz="quarter" idx="22" hasCustomPrompt="1"/>
          </p:nvPr>
        </p:nvSpPr>
        <p:spPr>
          <a:xfrm>
            <a:off x="3636162" y="257465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3" name="Textplatzhalter 10">
            <a:extLst>
              <a:ext uri="{FF2B5EF4-FFF2-40B4-BE49-F238E27FC236}">
                <a16:creationId xmlns:a16="http://schemas.microsoft.com/office/drawing/2014/main" id="{09E38AE8-0130-10E3-1EF5-2E7FE74CD0DD}"/>
              </a:ext>
            </a:extLst>
          </p:cNvPr>
          <p:cNvSpPr>
            <a:spLocks noGrp="1"/>
          </p:cNvSpPr>
          <p:nvPr>
            <p:ph type="body" sz="quarter" idx="23" hasCustomPrompt="1"/>
          </p:nvPr>
        </p:nvSpPr>
        <p:spPr>
          <a:xfrm>
            <a:off x="5037530" y="257464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4" name="Textplatzhalter 10">
            <a:extLst>
              <a:ext uri="{FF2B5EF4-FFF2-40B4-BE49-F238E27FC236}">
                <a16:creationId xmlns:a16="http://schemas.microsoft.com/office/drawing/2014/main" id="{A6698BC4-2035-F6E4-C460-3441D46C539B}"/>
              </a:ext>
            </a:extLst>
          </p:cNvPr>
          <p:cNvSpPr>
            <a:spLocks noGrp="1"/>
          </p:cNvSpPr>
          <p:nvPr>
            <p:ph type="body" sz="quarter" idx="24" hasCustomPrompt="1"/>
          </p:nvPr>
        </p:nvSpPr>
        <p:spPr>
          <a:xfrm>
            <a:off x="3636162" y="318360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5" name="Textplatzhalter 10">
            <a:extLst>
              <a:ext uri="{FF2B5EF4-FFF2-40B4-BE49-F238E27FC236}">
                <a16:creationId xmlns:a16="http://schemas.microsoft.com/office/drawing/2014/main" id="{3F3D5BE9-CC16-6F14-EDE3-3BF92870F252}"/>
              </a:ext>
            </a:extLst>
          </p:cNvPr>
          <p:cNvSpPr>
            <a:spLocks noGrp="1"/>
          </p:cNvSpPr>
          <p:nvPr>
            <p:ph type="body" sz="quarter" idx="25" hasCustomPrompt="1"/>
          </p:nvPr>
        </p:nvSpPr>
        <p:spPr>
          <a:xfrm>
            <a:off x="5037530" y="318359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6" name="Textplatzhalter 10">
            <a:extLst>
              <a:ext uri="{FF2B5EF4-FFF2-40B4-BE49-F238E27FC236}">
                <a16:creationId xmlns:a16="http://schemas.microsoft.com/office/drawing/2014/main" id="{ABE073C3-5ED1-2E8D-2CDA-2CA85899E119}"/>
              </a:ext>
            </a:extLst>
          </p:cNvPr>
          <p:cNvSpPr>
            <a:spLocks noGrp="1"/>
          </p:cNvSpPr>
          <p:nvPr>
            <p:ph type="body" sz="quarter" idx="26" hasCustomPrompt="1"/>
          </p:nvPr>
        </p:nvSpPr>
        <p:spPr>
          <a:xfrm>
            <a:off x="3636162" y="296551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7" name="Textplatzhalter 10">
            <a:extLst>
              <a:ext uri="{FF2B5EF4-FFF2-40B4-BE49-F238E27FC236}">
                <a16:creationId xmlns:a16="http://schemas.microsoft.com/office/drawing/2014/main" id="{61274EE4-CDB1-8079-50D4-7AF903848524}"/>
              </a:ext>
            </a:extLst>
          </p:cNvPr>
          <p:cNvSpPr>
            <a:spLocks noGrp="1"/>
          </p:cNvSpPr>
          <p:nvPr>
            <p:ph type="body" sz="quarter" idx="27" hasCustomPrompt="1"/>
          </p:nvPr>
        </p:nvSpPr>
        <p:spPr>
          <a:xfrm>
            <a:off x="5037530" y="2965516"/>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48" name="Textplatzhalter 10">
            <a:extLst>
              <a:ext uri="{FF2B5EF4-FFF2-40B4-BE49-F238E27FC236}">
                <a16:creationId xmlns:a16="http://schemas.microsoft.com/office/drawing/2014/main" id="{995CDC40-FD56-85F5-F0B1-3D8BABA78619}"/>
              </a:ext>
            </a:extLst>
          </p:cNvPr>
          <p:cNvSpPr>
            <a:spLocks noGrp="1"/>
          </p:cNvSpPr>
          <p:nvPr>
            <p:ph type="body" sz="quarter" idx="28" hasCustomPrompt="1"/>
          </p:nvPr>
        </p:nvSpPr>
        <p:spPr>
          <a:xfrm>
            <a:off x="3644895" y="341486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49" name="Textplatzhalter 10">
            <a:extLst>
              <a:ext uri="{FF2B5EF4-FFF2-40B4-BE49-F238E27FC236}">
                <a16:creationId xmlns:a16="http://schemas.microsoft.com/office/drawing/2014/main" id="{D2A31AA7-D84A-4B6B-FFF9-BB36C94184A4}"/>
              </a:ext>
            </a:extLst>
          </p:cNvPr>
          <p:cNvSpPr>
            <a:spLocks noGrp="1"/>
          </p:cNvSpPr>
          <p:nvPr>
            <p:ph type="body" sz="quarter" idx="29" hasCustomPrompt="1"/>
          </p:nvPr>
        </p:nvSpPr>
        <p:spPr>
          <a:xfrm>
            <a:off x="5046263" y="341486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0" name="Textplatzhalter 10">
            <a:extLst>
              <a:ext uri="{FF2B5EF4-FFF2-40B4-BE49-F238E27FC236}">
                <a16:creationId xmlns:a16="http://schemas.microsoft.com/office/drawing/2014/main" id="{9AA9BE2D-F457-B41B-8DF1-C6F11B64E22F}"/>
              </a:ext>
            </a:extLst>
          </p:cNvPr>
          <p:cNvSpPr>
            <a:spLocks noGrp="1"/>
          </p:cNvSpPr>
          <p:nvPr>
            <p:ph type="body" sz="quarter" idx="30" hasCustomPrompt="1"/>
          </p:nvPr>
        </p:nvSpPr>
        <p:spPr>
          <a:xfrm>
            <a:off x="3644895" y="3641879"/>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1" name="Textplatzhalter 10">
            <a:extLst>
              <a:ext uri="{FF2B5EF4-FFF2-40B4-BE49-F238E27FC236}">
                <a16:creationId xmlns:a16="http://schemas.microsoft.com/office/drawing/2014/main" id="{F80C0FB3-AB87-F659-5217-B28824646F3F}"/>
              </a:ext>
            </a:extLst>
          </p:cNvPr>
          <p:cNvSpPr>
            <a:spLocks noGrp="1"/>
          </p:cNvSpPr>
          <p:nvPr>
            <p:ph type="body" sz="quarter" idx="31" hasCustomPrompt="1"/>
          </p:nvPr>
        </p:nvSpPr>
        <p:spPr>
          <a:xfrm>
            <a:off x="5046263" y="3641878"/>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2" name="Textplatzhalter 10">
            <a:extLst>
              <a:ext uri="{FF2B5EF4-FFF2-40B4-BE49-F238E27FC236}">
                <a16:creationId xmlns:a16="http://schemas.microsoft.com/office/drawing/2014/main" id="{22C0BDB3-85C8-FDC7-EE33-56BF1B6598DD}"/>
              </a:ext>
            </a:extLst>
          </p:cNvPr>
          <p:cNvSpPr>
            <a:spLocks noGrp="1"/>
          </p:cNvSpPr>
          <p:nvPr>
            <p:ph type="body" sz="quarter" idx="32" hasCustomPrompt="1"/>
          </p:nvPr>
        </p:nvSpPr>
        <p:spPr>
          <a:xfrm>
            <a:off x="3644895" y="3868892"/>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3" name="Textplatzhalter 10">
            <a:extLst>
              <a:ext uri="{FF2B5EF4-FFF2-40B4-BE49-F238E27FC236}">
                <a16:creationId xmlns:a16="http://schemas.microsoft.com/office/drawing/2014/main" id="{38D455F1-EA5D-F6F6-5864-59DC3CFC7905}"/>
              </a:ext>
            </a:extLst>
          </p:cNvPr>
          <p:cNvSpPr>
            <a:spLocks noGrp="1"/>
          </p:cNvSpPr>
          <p:nvPr>
            <p:ph type="body" sz="quarter" idx="33" hasCustomPrompt="1"/>
          </p:nvPr>
        </p:nvSpPr>
        <p:spPr>
          <a:xfrm>
            <a:off x="5046263" y="3868891"/>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4" name="Textplatzhalter 10">
            <a:extLst>
              <a:ext uri="{FF2B5EF4-FFF2-40B4-BE49-F238E27FC236}">
                <a16:creationId xmlns:a16="http://schemas.microsoft.com/office/drawing/2014/main" id="{5A86BA20-8D57-0618-5937-B9254FB8FCCC}"/>
              </a:ext>
            </a:extLst>
          </p:cNvPr>
          <p:cNvSpPr>
            <a:spLocks noGrp="1"/>
          </p:cNvSpPr>
          <p:nvPr>
            <p:ph type="body" sz="quarter" idx="34" hasCustomPrompt="1"/>
          </p:nvPr>
        </p:nvSpPr>
        <p:spPr>
          <a:xfrm>
            <a:off x="3644895" y="409137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5" name="Textplatzhalter 10">
            <a:extLst>
              <a:ext uri="{FF2B5EF4-FFF2-40B4-BE49-F238E27FC236}">
                <a16:creationId xmlns:a16="http://schemas.microsoft.com/office/drawing/2014/main" id="{3D4574A8-0E52-3F47-5776-1EE93AAA9F7D}"/>
              </a:ext>
            </a:extLst>
          </p:cNvPr>
          <p:cNvSpPr>
            <a:spLocks noGrp="1"/>
          </p:cNvSpPr>
          <p:nvPr>
            <p:ph type="body" sz="quarter" idx="35" hasCustomPrompt="1"/>
          </p:nvPr>
        </p:nvSpPr>
        <p:spPr>
          <a:xfrm>
            <a:off x="5046263" y="409137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6" name="Textplatzhalter 10">
            <a:extLst>
              <a:ext uri="{FF2B5EF4-FFF2-40B4-BE49-F238E27FC236}">
                <a16:creationId xmlns:a16="http://schemas.microsoft.com/office/drawing/2014/main" id="{D06EF098-FC3F-1331-51B7-A53E80CE57DA}"/>
              </a:ext>
            </a:extLst>
          </p:cNvPr>
          <p:cNvSpPr>
            <a:spLocks noGrp="1"/>
          </p:cNvSpPr>
          <p:nvPr>
            <p:ph type="body" sz="quarter" idx="36" hasCustomPrompt="1"/>
          </p:nvPr>
        </p:nvSpPr>
        <p:spPr>
          <a:xfrm>
            <a:off x="3644895" y="431838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7" name="Textplatzhalter 10">
            <a:extLst>
              <a:ext uri="{FF2B5EF4-FFF2-40B4-BE49-F238E27FC236}">
                <a16:creationId xmlns:a16="http://schemas.microsoft.com/office/drawing/2014/main" id="{A2018DC2-DCA9-7002-4471-60355DB6D32D}"/>
              </a:ext>
            </a:extLst>
          </p:cNvPr>
          <p:cNvSpPr>
            <a:spLocks noGrp="1"/>
          </p:cNvSpPr>
          <p:nvPr>
            <p:ph type="body" sz="quarter" idx="37" hasCustomPrompt="1"/>
          </p:nvPr>
        </p:nvSpPr>
        <p:spPr>
          <a:xfrm>
            <a:off x="5046263" y="4318386"/>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58" name="Textplatzhalter 10">
            <a:extLst>
              <a:ext uri="{FF2B5EF4-FFF2-40B4-BE49-F238E27FC236}">
                <a16:creationId xmlns:a16="http://schemas.microsoft.com/office/drawing/2014/main" id="{0118182B-F0BA-54BB-D939-FFF5A0D32D7F}"/>
              </a:ext>
            </a:extLst>
          </p:cNvPr>
          <p:cNvSpPr>
            <a:spLocks noGrp="1"/>
          </p:cNvSpPr>
          <p:nvPr>
            <p:ph type="body" sz="quarter" idx="38" hasCustomPrompt="1"/>
          </p:nvPr>
        </p:nvSpPr>
        <p:spPr>
          <a:xfrm>
            <a:off x="3644895" y="454540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59" name="Textplatzhalter 10">
            <a:extLst>
              <a:ext uri="{FF2B5EF4-FFF2-40B4-BE49-F238E27FC236}">
                <a16:creationId xmlns:a16="http://schemas.microsoft.com/office/drawing/2014/main" id="{8B15DBC3-8FA7-EAC6-7D39-7BA3C800F9F2}"/>
              </a:ext>
            </a:extLst>
          </p:cNvPr>
          <p:cNvSpPr>
            <a:spLocks noGrp="1"/>
          </p:cNvSpPr>
          <p:nvPr>
            <p:ph type="body" sz="quarter" idx="39" hasCustomPrompt="1"/>
          </p:nvPr>
        </p:nvSpPr>
        <p:spPr>
          <a:xfrm>
            <a:off x="5046263" y="454539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0" name="Textplatzhalter 10">
            <a:extLst>
              <a:ext uri="{FF2B5EF4-FFF2-40B4-BE49-F238E27FC236}">
                <a16:creationId xmlns:a16="http://schemas.microsoft.com/office/drawing/2014/main" id="{34801923-169A-7F3F-E351-C2AD1D2A3250}"/>
              </a:ext>
            </a:extLst>
          </p:cNvPr>
          <p:cNvSpPr>
            <a:spLocks noGrp="1"/>
          </p:cNvSpPr>
          <p:nvPr>
            <p:ph type="body" sz="quarter" idx="40" hasCustomPrompt="1"/>
          </p:nvPr>
        </p:nvSpPr>
        <p:spPr>
          <a:xfrm>
            <a:off x="3644895" y="476885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1" name="Textplatzhalter 10">
            <a:extLst>
              <a:ext uri="{FF2B5EF4-FFF2-40B4-BE49-F238E27FC236}">
                <a16:creationId xmlns:a16="http://schemas.microsoft.com/office/drawing/2014/main" id="{9D0DB568-EE08-21A6-CBBD-41D1C95A2E8F}"/>
              </a:ext>
            </a:extLst>
          </p:cNvPr>
          <p:cNvSpPr>
            <a:spLocks noGrp="1"/>
          </p:cNvSpPr>
          <p:nvPr>
            <p:ph type="body" sz="quarter" idx="41" hasCustomPrompt="1"/>
          </p:nvPr>
        </p:nvSpPr>
        <p:spPr>
          <a:xfrm>
            <a:off x="5046263" y="476885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2" name="Textplatzhalter 10">
            <a:extLst>
              <a:ext uri="{FF2B5EF4-FFF2-40B4-BE49-F238E27FC236}">
                <a16:creationId xmlns:a16="http://schemas.microsoft.com/office/drawing/2014/main" id="{BBBE23B3-6B4B-FA8C-3C29-F42710593081}"/>
              </a:ext>
            </a:extLst>
          </p:cNvPr>
          <p:cNvSpPr>
            <a:spLocks noGrp="1"/>
          </p:cNvSpPr>
          <p:nvPr>
            <p:ph type="body" sz="quarter" idx="42" hasCustomPrompt="1"/>
          </p:nvPr>
        </p:nvSpPr>
        <p:spPr>
          <a:xfrm>
            <a:off x="3644895" y="512113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3" name="Textplatzhalter 10">
            <a:extLst>
              <a:ext uri="{FF2B5EF4-FFF2-40B4-BE49-F238E27FC236}">
                <a16:creationId xmlns:a16="http://schemas.microsoft.com/office/drawing/2014/main" id="{4BB5C546-3341-599C-1731-8EB85F81DF36}"/>
              </a:ext>
            </a:extLst>
          </p:cNvPr>
          <p:cNvSpPr>
            <a:spLocks noGrp="1"/>
          </p:cNvSpPr>
          <p:nvPr>
            <p:ph type="body" sz="quarter" idx="43" hasCustomPrompt="1"/>
          </p:nvPr>
        </p:nvSpPr>
        <p:spPr>
          <a:xfrm>
            <a:off x="5046263" y="5121136"/>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4" name="Textplatzhalter 10">
            <a:extLst>
              <a:ext uri="{FF2B5EF4-FFF2-40B4-BE49-F238E27FC236}">
                <a16:creationId xmlns:a16="http://schemas.microsoft.com/office/drawing/2014/main" id="{DEEACB24-D095-776A-C64A-4F74693438CF}"/>
              </a:ext>
            </a:extLst>
          </p:cNvPr>
          <p:cNvSpPr>
            <a:spLocks noGrp="1"/>
          </p:cNvSpPr>
          <p:nvPr>
            <p:ph type="body" sz="quarter" idx="44" hasCustomPrompt="1"/>
          </p:nvPr>
        </p:nvSpPr>
        <p:spPr>
          <a:xfrm>
            <a:off x="3644895" y="565186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5" name="Textplatzhalter 10">
            <a:extLst>
              <a:ext uri="{FF2B5EF4-FFF2-40B4-BE49-F238E27FC236}">
                <a16:creationId xmlns:a16="http://schemas.microsoft.com/office/drawing/2014/main" id="{B1274B7E-F071-7336-CA11-4BB28DEFD46C}"/>
              </a:ext>
            </a:extLst>
          </p:cNvPr>
          <p:cNvSpPr>
            <a:spLocks noGrp="1"/>
          </p:cNvSpPr>
          <p:nvPr>
            <p:ph type="body" sz="quarter" idx="45" hasCustomPrompt="1"/>
          </p:nvPr>
        </p:nvSpPr>
        <p:spPr>
          <a:xfrm>
            <a:off x="5046263" y="565186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6" name="Textplatzhalter 10">
            <a:extLst>
              <a:ext uri="{FF2B5EF4-FFF2-40B4-BE49-F238E27FC236}">
                <a16:creationId xmlns:a16="http://schemas.microsoft.com/office/drawing/2014/main" id="{37FF68E0-0BAC-8158-04F0-77C035113803}"/>
              </a:ext>
            </a:extLst>
          </p:cNvPr>
          <p:cNvSpPr>
            <a:spLocks noGrp="1"/>
          </p:cNvSpPr>
          <p:nvPr>
            <p:ph type="body" sz="quarter" idx="46" hasCustomPrompt="1"/>
          </p:nvPr>
        </p:nvSpPr>
        <p:spPr>
          <a:xfrm>
            <a:off x="3636162" y="608944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7" name="Textplatzhalter 10">
            <a:extLst>
              <a:ext uri="{FF2B5EF4-FFF2-40B4-BE49-F238E27FC236}">
                <a16:creationId xmlns:a16="http://schemas.microsoft.com/office/drawing/2014/main" id="{2F94B252-78A7-0D2C-92D4-4FA8C1F4B3B5}"/>
              </a:ext>
            </a:extLst>
          </p:cNvPr>
          <p:cNvSpPr>
            <a:spLocks noGrp="1"/>
          </p:cNvSpPr>
          <p:nvPr>
            <p:ph type="body" sz="quarter" idx="47" hasCustomPrompt="1"/>
          </p:nvPr>
        </p:nvSpPr>
        <p:spPr>
          <a:xfrm>
            <a:off x="5037530" y="608944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68" name="Textplatzhalter 10">
            <a:extLst>
              <a:ext uri="{FF2B5EF4-FFF2-40B4-BE49-F238E27FC236}">
                <a16:creationId xmlns:a16="http://schemas.microsoft.com/office/drawing/2014/main" id="{0946FFC8-3969-59A1-E3B3-29DCEFE3B496}"/>
              </a:ext>
            </a:extLst>
          </p:cNvPr>
          <p:cNvSpPr>
            <a:spLocks noGrp="1"/>
          </p:cNvSpPr>
          <p:nvPr>
            <p:ph type="body" sz="quarter" idx="48" hasCustomPrompt="1"/>
          </p:nvPr>
        </p:nvSpPr>
        <p:spPr>
          <a:xfrm>
            <a:off x="3636162" y="646513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69" name="Textplatzhalter 10">
            <a:extLst>
              <a:ext uri="{FF2B5EF4-FFF2-40B4-BE49-F238E27FC236}">
                <a16:creationId xmlns:a16="http://schemas.microsoft.com/office/drawing/2014/main" id="{C3CA5296-F49F-EDFF-B99F-585857344016}"/>
              </a:ext>
            </a:extLst>
          </p:cNvPr>
          <p:cNvSpPr>
            <a:spLocks noGrp="1"/>
          </p:cNvSpPr>
          <p:nvPr>
            <p:ph type="body" sz="quarter" idx="49" hasCustomPrompt="1"/>
          </p:nvPr>
        </p:nvSpPr>
        <p:spPr>
          <a:xfrm>
            <a:off x="5037530" y="646513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0" name="Textplatzhalter 10">
            <a:extLst>
              <a:ext uri="{FF2B5EF4-FFF2-40B4-BE49-F238E27FC236}">
                <a16:creationId xmlns:a16="http://schemas.microsoft.com/office/drawing/2014/main" id="{AB1ABAEB-7714-B685-BEC4-ADC55D2C181A}"/>
              </a:ext>
            </a:extLst>
          </p:cNvPr>
          <p:cNvSpPr>
            <a:spLocks noGrp="1"/>
          </p:cNvSpPr>
          <p:nvPr>
            <p:ph type="body" sz="quarter" idx="50" hasCustomPrompt="1"/>
          </p:nvPr>
        </p:nvSpPr>
        <p:spPr>
          <a:xfrm>
            <a:off x="8957267" y="157570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1" name="Textplatzhalter 10">
            <a:extLst>
              <a:ext uri="{FF2B5EF4-FFF2-40B4-BE49-F238E27FC236}">
                <a16:creationId xmlns:a16="http://schemas.microsoft.com/office/drawing/2014/main" id="{10D2372B-03CC-C8EE-3447-82BDC4F2BBE8}"/>
              </a:ext>
            </a:extLst>
          </p:cNvPr>
          <p:cNvSpPr>
            <a:spLocks noGrp="1"/>
          </p:cNvSpPr>
          <p:nvPr>
            <p:ph type="body" sz="quarter" idx="51" hasCustomPrompt="1"/>
          </p:nvPr>
        </p:nvSpPr>
        <p:spPr>
          <a:xfrm>
            <a:off x="10358635" y="157570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2" name="Textplatzhalter 10">
            <a:extLst>
              <a:ext uri="{FF2B5EF4-FFF2-40B4-BE49-F238E27FC236}">
                <a16:creationId xmlns:a16="http://schemas.microsoft.com/office/drawing/2014/main" id="{7BCFC86D-847B-48D5-267F-0FC43FAC85CF}"/>
              </a:ext>
            </a:extLst>
          </p:cNvPr>
          <p:cNvSpPr>
            <a:spLocks noGrp="1"/>
          </p:cNvSpPr>
          <p:nvPr>
            <p:ph type="body" sz="quarter" idx="52" hasCustomPrompt="1"/>
          </p:nvPr>
        </p:nvSpPr>
        <p:spPr>
          <a:xfrm>
            <a:off x="8957267" y="97517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3" name="Textplatzhalter 10">
            <a:extLst>
              <a:ext uri="{FF2B5EF4-FFF2-40B4-BE49-F238E27FC236}">
                <a16:creationId xmlns:a16="http://schemas.microsoft.com/office/drawing/2014/main" id="{52F7F7FC-558A-3C0E-D57B-895D94EF5BFE}"/>
              </a:ext>
            </a:extLst>
          </p:cNvPr>
          <p:cNvSpPr>
            <a:spLocks noGrp="1"/>
          </p:cNvSpPr>
          <p:nvPr>
            <p:ph type="body" sz="quarter" idx="53" hasCustomPrompt="1"/>
          </p:nvPr>
        </p:nvSpPr>
        <p:spPr>
          <a:xfrm>
            <a:off x="10358635" y="97517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4" name="Textplatzhalter 10">
            <a:extLst>
              <a:ext uri="{FF2B5EF4-FFF2-40B4-BE49-F238E27FC236}">
                <a16:creationId xmlns:a16="http://schemas.microsoft.com/office/drawing/2014/main" id="{FBBF0471-EE15-F2EA-D05C-D6854DEDB7C7}"/>
              </a:ext>
            </a:extLst>
          </p:cNvPr>
          <p:cNvSpPr>
            <a:spLocks noGrp="1"/>
          </p:cNvSpPr>
          <p:nvPr>
            <p:ph type="body" sz="quarter" idx="54" hasCustomPrompt="1"/>
          </p:nvPr>
        </p:nvSpPr>
        <p:spPr>
          <a:xfrm>
            <a:off x="8957267" y="134869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5" name="Textplatzhalter 10">
            <a:extLst>
              <a:ext uri="{FF2B5EF4-FFF2-40B4-BE49-F238E27FC236}">
                <a16:creationId xmlns:a16="http://schemas.microsoft.com/office/drawing/2014/main" id="{8B1968E4-896E-456E-9829-09B04AF15735}"/>
              </a:ext>
            </a:extLst>
          </p:cNvPr>
          <p:cNvSpPr>
            <a:spLocks noGrp="1"/>
          </p:cNvSpPr>
          <p:nvPr>
            <p:ph type="body" sz="quarter" idx="55" hasCustomPrompt="1"/>
          </p:nvPr>
        </p:nvSpPr>
        <p:spPr>
          <a:xfrm>
            <a:off x="10358635" y="134868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6" name="Textplatzhalter 10">
            <a:extLst>
              <a:ext uri="{FF2B5EF4-FFF2-40B4-BE49-F238E27FC236}">
                <a16:creationId xmlns:a16="http://schemas.microsoft.com/office/drawing/2014/main" id="{D9E1C4A8-7895-595D-CE24-7362EC6D45B5}"/>
              </a:ext>
            </a:extLst>
          </p:cNvPr>
          <p:cNvSpPr>
            <a:spLocks noGrp="1"/>
          </p:cNvSpPr>
          <p:nvPr>
            <p:ph type="body" sz="quarter" idx="56" hasCustomPrompt="1"/>
          </p:nvPr>
        </p:nvSpPr>
        <p:spPr>
          <a:xfrm>
            <a:off x="8957267" y="180271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7" name="Textplatzhalter 10">
            <a:extLst>
              <a:ext uri="{FF2B5EF4-FFF2-40B4-BE49-F238E27FC236}">
                <a16:creationId xmlns:a16="http://schemas.microsoft.com/office/drawing/2014/main" id="{62125D7B-0521-1E6E-941C-C744F3BC276B}"/>
              </a:ext>
            </a:extLst>
          </p:cNvPr>
          <p:cNvSpPr>
            <a:spLocks noGrp="1"/>
          </p:cNvSpPr>
          <p:nvPr>
            <p:ph type="body" sz="quarter" idx="57" hasCustomPrompt="1"/>
          </p:nvPr>
        </p:nvSpPr>
        <p:spPr>
          <a:xfrm>
            <a:off x="10358635" y="180271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78" name="Textplatzhalter 10">
            <a:extLst>
              <a:ext uri="{FF2B5EF4-FFF2-40B4-BE49-F238E27FC236}">
                <a16:creationId xmlns:a16="http://schemas.microsoft.com/office/drawing/2014/main" id="{C9945907-B2C3-DF23-9398-87A3695CF868}"/>
              </a:ext>
            </a:extLst>
          </p:cNvPr>
          <p:cNvSpPr>
            <a:spLocks noGrp="1"/>
          </p:cNvSpPr>
          <p:nvPr>
            <p:ph type="body" sz="quarter" idx="58" hasCustomPrompt="1"/>
          </p:nvPr>
        </p:nvSpPr>
        <p:spPr>
          <a:xfrm>
            <a:off x="8957267" y="202973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79" name="Textplatzhalter 10">
            <a:extLst>
              <a:ext uri="{FF2B5EF4-FFF2-40B4-BE49-F238E27FC236}">
                <a16:creationId xmlns:a16="http://schemas.microsoft.com/office/drawing/2014/main" id="{8B9B673C-E09E-6F40-F71C-64B5A3F827D4}"/>
              </a:ext>
            </a:extLst>
          </p:cNvPr>
          <p:cNvSpPr>
            <a:spLocks noGrp="1"/>
          </p:cNvSpPr>
          <p:nvPr>
            <p:ph type="body" sz="quarter" idx="59" hasCustomPrompt="1"/>
          </p:nvPr>
        </p:nvSpPr>
        <p:spPr>
          <a:xfrm>
            <a:off x="10358635" y="202972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0" name="Textplatzhalter 10">
            <a:extLst>
              <a:ext uri="{FF2B5EF4-FFF2-40B4-BE49-F238E27FC236}">
                <a16:creationId xmlns:a16="http://schemas.microsoft.com/office/drawing/2014/main" id="{00AA0EFE-6723-30CD-6540-907A7872EC0E}"/>
              </a:ext>
            </a:extLst>
          </p:cNvPr>
          <p:cNvSpPr>
            <a:spLocks noGrp="1"/>
          </p:cNvSpPr>
          <p:nvPr>
            <p:ph type="body" sz="quarter" idx="60" hasCustomPrompt="1"/>
          </p:nvPr>
        </p:nvSpPr>
        <p:spPr>
          <a:xfrm>
            <a:off x="8957267" y="225674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1" name="Textplatzhalter 10">
            <a:extLst>
              <a:ext uri="{FF2B5EF4-FFF2-40B4-BE49-F238E27FC236}">
                <a16:creationId xmlns:a16="http://schemas.microsoft.com/office/drawing/2014/main" id="{368E57B5-1C5A-DFA9-FB54-46346FCF505B}"/>
              </a:ext>
            </a:extLst>
          </p:cNvPr>
          <p:cNvSpPr>
            <a:spLocks noGrp="1"/>
          </p:cNvSpPr>
          <p:nvPr>
            <p:ph type="body" sz="quarter" idx="61" hasCustomPrompt="1"/>
          </p:nvPr>
        </p:nvSpPr>
        <p:spPr>
          <a:xfrm>
            <a:off x="10358635" y="225674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2" name="Textplatzhalter 10">
            <a:extLst>
              <a:ext uri="{FF2B5EF4-FFF2-40B4-BE49-F238E27FC236}">
                <a16:creationId xmlns:a16="http://schemas.microsoft.com/office/drawing/2014/main" id="{DFD23BF5-DED0-2767-1160-07F622B59151}"/>
              </a:ext>
            </a:extLst>
          </p:cNvPr>
          <p:cNvSpPr>
            <a:spLocks noGrp="1"/>
          </p:cNvSpPr>
          <p:nvPr>
            <p:ph type="body" sz="quarter" idx="62" hasCustomPrompt="1"/>
          </p:nvPr>
        </p:nvSpPr>
        <p:spPr>
          <a:xfrm>
            <a:off x="8957267" y="2509621"/>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3" name="Textplatzhalter 10">
            <a:extLst>
              <a:ext uri="{FF2B5EF4-FFF2-40B4-BE49-F238E27FC236}">
                <a16:creationId xmlns:a16="http://schemas.microsoft.com/office/drawing/2014/main" id="{33E1F841-20E5-A9D9-92A9-023401FA07D9}"/>
              </a:ext>
            </a:extLst>
          </p:cNvPr>
          <p:cNvSpPr>
            <a:spLocks noGrp="1"/>
          </p:cNvSpPr>
          <p:nvPr>
            <p:ph type="body" sz="quarter" idx="63" hasCustomPrompt="1"/>
          </p:nvPr>
        </p:nvSpPr>
        <p:spPr>
          <a:xfrm>
            <a:off x="10358635" y="2509620"/>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4" name="Textplatzhalter 10">
            <a:extLst>
              <a:ext uri="{FF2B5EF4-FFF2-40B4-BE49-F238E27FC236}">
                <a16:creationId xmlns:a16="http://schemas.microsoft.com/office/drawing/2014/main" id="{268CFFE8-C346-AE13-B497-3E38040710C8}"/>
              </a:ext>
            </a:extLst>
          </p:cNvPr>
          <p:cNvSpPr>
            <a:spLocks noGrp="1"/>
          </p:cNvSpPr>
          <p:nvPr>
            <p:ph type="body" sz="quarter" idx="64" hasCustomPrompt="1"/>
          </p:nvPr>
        </p:nvSpPr>
        <p:spPr>
          <a:xfrm>
            <a:off x="8957267" y="2736635"/>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5" name="Textplatzhalter 10">
            <a:extLst>
              <a:ext uri="{FF2B5EF4-FFF2-40B4-BE49-F238E27FC236}">
                <a16:creationId xmlns:a16="http://schemas.microsoft.com/office/drawing/2014/main" id="{CE9E445E-7806-04CE-04B0-369742CDAC57}"/>
              </a:ext>
            </a:extLst>
          </p:cNvPr>
          <p:cNvSpPr>
            <a:spLocks noGrp="1"/>
          </p:cNvSpPr>
          <p:nvPr>
            <p:ph type="body" sz="quarter" idx="65" hasCustomPrompt="1"/>
          </p:nvPr>
        </p:nvSpPr>
        <p:spPr>
          <a:xfrm>
            <a:off x="10358635" y="2736634"/>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6" name="Textplatzhalter 10">
            <a:extLst>
              <a:ext uri="{FF2B5EF4-FFF2-40B4-BE49-F238E27FC236}">
                <a16:creationId xmlns:a16="http://schemas.microsoft.com/office/drawing/2014/main" id="{0933B36E-0D18-00CE-EBDC-9707580D0BEB}"/>
              </a:ext>
            </a:extLst>
          </p:cNvPr>
          <p:cNvSpPr>
            <a:spLocks noGrp="1"/>
          </p:cNvSpPr>
          <p:nvPr>
            <p:ph type="body" sz="quarter" idx="66" hasCustomPrompt="1"/>
          </p:nvPr>
        </p:nvSpPr>
        <p:spPr>
          <a:xfrm>
            <a:off x="8957267" y="2963648"/>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7" name="Textplatzhalter 10">
            <a:extLst>
              <a:ext uri="{FF2B5EF4-FFF2-40B4-BE49-F238E27FC236}">
                <a16:creationId xmlns:a16="http://schemas.microsoft.com/office/drawing/2014/main" id="{C7ED1B3F-4892-A058-C3C9-8854E62540C2}"/>
              </a:ext>
            </a:extLst>
          </p:cNvPr>
          <p:cNvSpPr>
            <a:spLocks noGrp="1"/>
          </p:cNvSpPr>
          <p:nvPr>
            <p:ph type="body" sz="quarter" idx="67" hasCustomPrompt="1"/>
          </p:nvPr>
        </p:nvSpPr>
        <p:spPr>
          <a:xfrm>
            <a:off x="10358635" y="2963647"/>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88" name="Textplatzhalter 10">
            <a:extLst>
              <a:ext uri="{FF2B5EF4-FFF2-40B4-BE49-F238E27FC236}">
                <a16:creationId xmlns:a16="http://schemas.microsoft.com/office/drawing/2014/main" id="{AE6D0E60-0E7F-4C1C-694C-5726651B552D}"/>
              </a:ext>
            </a:extLst>
          </p:cNvPr>
          <p:cNvSpPr>
            <a:spLocks noGrp="1"/>
          </p:cNvSpPr>
          <p:nvPr>
            <p:ph type="body" sz="quarter" idx="68" hasCustomPrompt="1"/>
          </p:nvPr>
        </p:nvSpPr>
        <p:spPr>
          <a:xfrm>
            <a:off x="8957267" y="318701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89" name="Textplatzhalter 10">
            <a:extLst>
              <a:ext uri="{FF2B5EF4-FFF2-40B4-BE49-F238E27FC236}">
                <a16:creationId xmlns:a16="http://schemas.microsoft.com/office/drawing/2014/main" id="{8B277AEB-FF35-1559-3540-30F7CC2B9649}"/>
              </a:ext>
            </a:extLst>
          </p:cNvPr>
          <p:cNvSpPr>
            <a:spLocks noGrp="1"/>
          </p:cNvSpPr>
          <p:nvPr>
            <p:ph type="body" sz="quarter" idx="69" hasCustomPrompt="1"/>
          </p:nvPr>
        </p:nvSpPr>
        <p:spPr>
          <a:xfrm>
            <a:off x="10358635" y="318701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0" name="Textplatzhalter 10">
            <a:extLst>
              <a:ext uri="{FF2B5EF4-FFF2-40B4-BE49-F238E27FC236}">
                <a16:creationId xmlns:a16="http://schemas.microsoft.com/office/drawing/2014/main" id="{8318F39B-FA53-9E17-C625-9B63EE1C25E9}"/>
              </a:ext>
            </a:extLst>
          </p:cNvPr>
          <p:cNvSpPr>
            <a:spLocks noGrp="1"/>
          </p:cNvSpPr>
          <p:nvPr>
            <p:ph type="body" sz="quarter" idx="70" hasCustomPrompt="1"/>
          </p:nvPr>
        </p:nvSpPr>
        <p:spPr>
          <a:xfrm>
            <a:off x="8957267" y="341402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1" name="Textplatzhalter 10">
            <a:extLst>
              <a:ext uri="{FF2B5EF4-FFF2-40B4-BE49-F238E27FC236}">
                <a16:creationId xmlns:a16="http://schemas.microsoft.com/office/drawing/2014/main" id="{736AE5DA-DB9E-2035-BBD1-6B8C6E027FCB}"/>
              </a:ext>
            </a:extLst>
          </p:cNvPr>
          <p:cNvSpPr>
            <a:spLocks noGrp="1"/>
          </p:cNvSpPr>
          <p:nvPr>
            <p:ph type="body" sz="quarter" idx="71" hasCustomPrompt="1"/>
          </p:nvPr>
        </p:nvSpPr>
        <p:spPr>
          <a:xfrm>
            <a:off x="10358635" y="3414026"/>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2" name="Textplatzhalter 10">
            <a:extLst>
              <a:ext uri="{FF2B5EF4-FFF2-40B4-BE49-F238E27FC236}">
                <a16:creationId xmlns:a16="http://schemas.microsoft.com/office/drawing/2014/main" id="{6A8CFF93-746F-D613-07FF-4E550E01D954}"/>
              </a:ext>
            </a:extLst>
          </p:cNvPr>
          <p:cNvSpPr>
            <a:spLocks noGrp="1"/>
          </p:cNvSpPr>
          <p:nvPr>
            <p:ph type="body" sz="quarter" idx="72" hasCustomPrompt="1"/>
          </p:nvPr>
        </p:nvSpPr>
        <p:spPr>
          <a:xfrm>
            <a:off x="8957267" y="364104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3" name="Textplatzhalter 10">
            <a:extLst>
              <a:ext uri="{FF2B5EF4-FFF2-40B4-BE49-F238E27FC236}">
                <a16:creationId xmlns:a16="http://schemas.microsoft.com/office/drawing/2014/main" id="{5FC14128-A345-EFA6-89B6-63025107DD75}"/>
              </a:ext>
            </a:extLst>
          </p:cNvPr>
          <p:cNvSpPr>
            <a:spLocks noGrp="1"/>
          </p:cNvSpPr>
          <p:nvPr>
            <p:ph type="body" sz="quarter" idx="73" hasCustomPrompt="1"/>
          </p:nvPr>
        </p:nvSpPr>
        <p:spPr>
          <a:xfrm>
            <a:off x="10358635" y="364103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4" name="Textplatzhalter 10">
            <a:extLst>
              <a:ext uri="{FF2B5EF4-FFF2-40B4-BE49-F238E27FC236}">
                <a16:creationId xmlns:a16="http://schemas.microsoft.com/office/drawing/2014/main" id="{675A9065-FF23-73AD-479C-CE7070C41C8E}"/>
              </a:ext>
            </a:extLst>
          </p:cNvPr>
          <p:cNvSpPr>
            <a:spLocks noGrp="1"/>
          </p:cNvSpPr>
          <p:nvPr>
            <p:ph type="body" sz="quarter" idx="74" hasCustomPrompt="1"/>
          </p:nvPr>
        </p:nvSpPr>
        <p:spPr>
          <a:xfrm>
            <a:off x="8957267" y="389293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5" name="Textplatzhalter 10">
            <a:extLst>
              <a:ext uri="{FF2B5EF4-FFF2-40B4-BE49-F238E27FC236}">
                <a16:creationId xmlns:a16="http://schemas.microsoft.com/office/drawing/2014/main" id="{F1858992-87E2-FC01-DC93-E11659DD4915}"/>
              </a:ext>
            </a:extLst>
          </p:cNvPr>
          <p:cNvSpPr>
            <a:spLocks noGrp="1"/>
          </p:cNvSpPr>
          <p:nvPr>
            <p:ph type="body" sz="quarter" idx="75" hasCustomPrompt="1"/>
          </p:nvPr>
        </p:nvSpPr>
        <p:spPr>
          <a:xfrm>
            <a:off x="10358635" y="3892935"/>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6" name="Textplatzhalter 10">
            <a:extLst>
              <a:ext uri="{FF2B5EF4-FFF2-40B4-BE49-F238E27FC236}">
                <a16:creationId xmlns:a16="http://schemas.microsoft.com/office/drawing/2014/main" id="{2924DEE4-D63E-C611-8CBE-D939B1A8B7F5}"/>
              </a:ext>
            </a:extLst>
          </p:cNvPr>
          <p:cNvSpPr>
            <a:spLocks noGrp="1"/>
          </p:cNvSpPr>
          <p:nvPr>
            <p:ph type="body" sz="quarter" idx="76" hasCustomPrompt="1"/>
          </p:nvPr>
        </p:nvSpPr>
        <p:spPr>
          <a:xfrm>
            <a:off x="8957267" y="4119950"/>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7" name="Textplatzhalter 10">
            <a:extLst>
              <a:ext uri="{FF2B5EF4-FFF2-40B4-BE49-F238E27FC236}">
                <a16:creationId xmlns:a16="http://schemas.microsoft.com/office/drawing/2014/main" id="{AEC5C610-2F73-6F22-FABC-807E5F1EA79C}"/>
              </a:ext>
            </a:extLst>
          </p:cNvPr>
          <p:cNvSpPr>
            <a:spLocks noGrp="1"/>
          </p:cNvSpPr>
          <p:nvPr>
            <p:ph type="body" sz="quarter" idx="77" hasCustomPrompt="1"/>
          </p:nvPr>
        </p:nvSpPr>
        <p:spPr>
          <a:xfrm>
            <a:off x="10358635" y="4119949"/>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98" name="Textplatzhalter 10">
            <a:extLst>
              <a:ext uri="{FF2B5EF4-FFF2-40B4-BE49-F238E27FC236}">
                <a16:creationId xmlns:a16="http://schemas.microsoft.com/office/drawing/2014/main" id="{7DCB0C3D-71A5-4714-0FF9-D560E53D9239}"/>
              </a:ext>
            </a:extLst>
          </p:cNvPr>
          <p:cNvSpPr>
            <a:spLocks noGrp="1"/>
          </p:cNvSpPr>
          <p:nvPr>
            <p:ph type="body" sz="quarter" idx="78" hasCustomPrompt="1"/>
          </p:nvPr>
        </p:nvSpPr>
        <p:spPr>
          <a:xfrm>
            <a:off x="8957267" y="4346963"/>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99" name="Textplatzhalter 10">
            <a:extLst>
              <a:ext uri="{FF2B5EF4-FFF2-40B4-BE49-F238E27FC236}">
                <a16:creationId xmlns:a16="http://schemas.microsoft.com/office/drawing/2014/main" id="{93EC1A5E-904B-B504-9640-76F7E500CD6F}"/>
              </a:ext>
            </a:extLst>
          </p:cNvPr>
          <p:cNvSpPr>
            <a:spLocks noGrp="1"/>
          </p:cNvSpPr>
          <p:nvPr>
            <p:ph type="body" sz="quarter" idx="79" hasCustomPrompt="1"/>
          </p:nvPr>
        </p:nvSpPr>
        <p:spPr>
          <a:xfrm>
            <a:off x="10358635" y="4346962"/>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101" name="Textplatzhalter 10">
            <a:extLst>
              <a:ext uri="{FF2B5EF4-FFF2-40B4-BE49-F238E27FC236}">
                <a16:creationId xmlns:a16="http://schemas.microsoft.com/office/drawing/2014/main" id="{5E2F179A-169D-9FBE-C88B-BDB1668350DD}"/>
              </a:ext>
            </a:extLst>
          </p:cNvPr>
          <p:cNvSpPr>
            <a:spLocks noGrp="1"/>
          </p:cNvSpPr>
          <p:nvPr>
            <p:ph type="body" sz="quarter" idx="80" hasCustomPrompt="1"/>
          </p:nvPr>
        </p:nvSpPr>
        <p:spPr>
          <a:xfrm>
            <a:off x="8949304" y="4570419"/>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2" name="Textplatzhalter 10">
            <a:extLst>
              <a:ext uri="{FF2B5EF4-FFF2-40B4-BE49-F238E27FC236}">
                <a16:creationId xmlns:a16="http://schemas.microsoft.com/office/drawing/2014/main" id="{AFD037FC-8D69-E213-E86F-BB7410D3CCFC}"/>
              </a:ext>
            </a:extLst>
          </p:cNvPr>
          <p:cNvSpPr>
            <a:spLocks noGrp="1"/>
          </p:cNvSpPr>
          <p:nvPr>
            <p:ph type="body" sz="quarter" idx="81" hasCustomPrompt="1"/>
          </p:nvPr>
        </p:nvSpPr>
        <p:spPr>
          <a:xfrm>
            <a:off x="10350672" y="4570418"/>
            <a:ext cx="926313" cy="198437"/>
          </a:xfrm>
        </p:spPr>
        <p:txBody>
          <a:bodyPr anchor="ctr">
            <a:noAutofit/>
          </a:bodyPr>
          <a:lstStyle>
            <a:lvl1pPr marL="0" indent="0" algn="ctr">
              <a:buNone/>
              <a:defRPr sz="1400" i="1">
                <a:solidFill>
                  <a:srgbClr val="C00000"/>
                </a:solidFill>
              </a:defRPr>
            </a:lvl1pPr>
          </a:lstStyle>
          <a:p>
            <a:pPr lvl="0"/>
            <a:r>
              <a:rPr lang="de-DE"/>
              <a:t>P</a:t>
            </a:r>
            <a:endParaRPr lang="en-US"/>
          </a:p>
        </p:txBody>
      </p:sp>
      <p:sp>
        <p:nvSpPr>
          <p:cNvPr id="103" name="Textplatzhalter 10">
            <a:extLst>
              <a:ext uri="{FF2B5EF4-FFF2-40B4-BE49-F238E27FC236}">
                <a16:creationId xmlns:a16="http://schemas.microsoft.com/office/drawing/2014/main" id="{9BD8F8FD-B153-9236-4513-52462BBEA8D6}"/>
              </a:ext>
            </a:extLst>
          </p:cNvPr>
          <p:cNvSpPr>
            <a:spLocks noGrp="1"/>
          </p:cNvSpPr>
          <p:nvPr>
            <p:ph type="body" sz="quarter" idx="82" hasCustomPrompt="1"/>
          </p:nvPr>
        </p:nvSpPr>
        <p:spPr>
          <a:xfrm>
            <a:off x="8957267" y="5311888"/>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4" name="Textplatzhalter 10">
            <a:extLst>
              <a:ext uri="{FF2B5EF4-FFF2-40B4-BE49-F238E27FC236}">
                <a16:creationId xmlns:a16="http://schemas.microsoft.com/office/drawing/2014/main" id="{7E4A59A3-E8B5-E11A-BD44-615173ED09D9}"/>
              </a:ext>
            </a:extLst>
          </p:cNvPr>
          <p:cNvSpPr>
            <a:spLocks noGrp="1"/>
          </p:cNvSpPr>
          <p:nvPr>
            <p:ph type="body" sz="quarter" idx="83" hasCustomPrompt="1"/>
          </p:nvPr>
        </p:nvSpPr>
        <p:spPr>
          <a:xfrm>
            <a:off x="8957267" y="5563784"/>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5" name="Textplatzhalter 10">
            <a:extLst>
              <a:ext uri="{FF2B5EF4-FFF2-40B4-BE49-F238E27FC236}">
                <a16:creationId xmlns:a16="http://schemas.microsoft.com/office/drawing/2014/main" id="{AB55010C-A62B-C6D5-6D46-C15941511665}"/>
              </a:ext>
            </a:extLst>
          </p:cNvPr>
          <p:cNvSpPr>
            <a:spLocks noGrp="1"/>
          </p:cNvSpPr>
          <p:nvPr>
            <p:ph type="body" sz="quarter" idx="84" hasCustomPrompt="1"/>
          </p:nvPr>
        </p:nvSpPr>
        <p:spPr>
          <a:xfrm>
            <a:off x="8957267" y="5790798"/>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6" name="Textplatzhalter 10">
            <a:extLst>
              <a:ext uri="{FF2B5EF4-FFF2-40B4-BE49-F238E27FC236}">
                <a16:creationId xmlns:a16="http://schemas.microsoft.com/office/drawing/2014/main" id="{4788010F-F349-C9F2-3C16-AD3A5CD7A6FF}"/>
              </a:ext>
            </a:extLst>
          </p:cNvPr>
          <p:cNvSpPr>
            <a:spLocks noGrp="1"/>
          </p:cNvSpPr>
          <p:nvPr>
            <p:ph type="body" sz="quarter" idx="85" hasCustomPrompt="1"/>
          </p:nvPr>
        </p:nvSpPr>
        <p:spPr>
          <a:xfrm>
            <a:off x="8957267" y="6017811"/>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7" name="Textplatzhalter 10">
            <a:extLst>
              <a:ext uri="{FF2B5EF4-FFF2-40B4-BE49-F238E27FC236}">
                <a16:creationId xmlns:a16="http://schemas.microsoft.com/office/drawing/2014/main" id="{BE583AB6-BAEC-4F35-802D-14364D0A7820}"/>
              </a:ext>
            </a:extLst>
          </p:cNvPr>
          <p:cNvSpPr>
            <a:spLocks noGrp="1"/>
          </p:cNvSpPr>
          <p:nvPr>
            <p:ph type="body" sz="quarter" idx="86" hasCustomPrompt="1"/>
          </p:nvPr>
        </p:nvSpPr>
        <p:spPr>
          <a:xfrm>
            <a:off x="8949304" y="6241267"/>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8" name="Textplatzhalter 10">
            <a:extLst>
              <a:ext uri="{FF2B5EF4-FFF2-40B4-BE49-F238E27FC236}">
                <a16:creationId xmlns:a16="http://schemas.microsoft.com/office/drawing/2014/main" id="{4296144D-1772-0A41-F080-015B9891B17C}"/>
              </a:ext>
            </a:extLst>
          </p:cNvPr>
          <p:cNvSpPr>
            <a:spLocks noGrp="1"/>
          </p:cNvSpPr>
          <p:nvPr>
            <p:ph type="body" sz="quarter" idx="87" hasCustomPrompt="1"/>
          </p:nvPr>
        </p:nvSpPr>
        <p:spPr>
          <a:xfrm>
            <a:off x="8957267" y="6470036"/>
            <a:ext cx="531026" cy="198437"/>
          </a:xfrm>
        </p:spPr>
        <p:txBody>
          <a:bodyPr anchor="ctr">
            <a:noAutofit/>
          </a:bodyPr>
          <a:lstStyle>
            <a:lvl1pPr marL="0" indent="0" algn="ctr">
              <a:buNone/>
              <a:defRPr sz="1400" i="1">
                <a:solidFill>
                  <a:srgbClr val="C00000"/>
                </a:solidFill>
              </a:defRPr>
            </a:lvl1pPr>
          </a:lstStyle>
          <a:p>
            <a:pPr lvl="0"/>
            <a:r>
              <a:rPr lang="de-DE"/>
              <a:t>h</a:t>
            </a:r>
            <a:endParaRPr lang="en-US"/>
          </a:p>
        </p:txBody>
      </p:sp>
      <p:sp>
        <p:nvSpPr>
          <p:cNvPr id="109" name="Textplatzhalter 10">
            <a:extLst>
              <a:ext uri="{FF2B5EF4-FFF2-40B4-BE49-F238E27FC236}">
                <a16:creationId xmlns:a16="http://schemas.microsoft.com/office/drawing/2014/main" id="{1EC3DAC0-D138-6D3C-F009-342C93715170}"/>
              </a:ext>
            </a:extLst>
          </p:cNvPr>
          <p:cNvSpPr>
            <a:spLocks noGrp="1"/>
          </p:cNvSpPr>
          <p:nvPr>
            <p:ph type="body" sz="quarter" idx="88" hasCustomPrompt="1"/>
          </p:nvPr>
        </p:nvSpPr>
        <p:spPr>
          <a:xfrm>
            <a:off x="6317349" y="5311888"/>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5" name="Textplatzhalter 10">
            <a:extLst>
              <a:ext uri="{FF2B5EF4-FFF2-40B4-BE49-F238E27FC236}">
                <a16:creationId xmlns:a16="http://schemas.microsoft.com/office/drawing/2014/main" id="{501E074E-DB8B-FDD5-A544-71CB51154F7F}"/>
              </a:ext>
            </a:extLst>
          </p:cNvPr>
          <p:cNvSpPr>
            <a:spLocks noGrp="1"/>
          </p:cNvSpPr>
          <p:nvPr>
            <p:ph type="body" sz="quarter" idx="89" hasCustomPrompt="1"/>
          </p:nvPr>
        </p:nvSpPr>
        <p:spPr>
          <a:xfrm>
            <a:off x="6317349" y="5525754"/>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6" name="Textplatzhalter 10">
            <a:extLst>
              <a:ext uri="{FF2B5EF4-FFF2-40B4-BE49-F238E27FC236}">
                <a16:creationId xmlns:a16="http://schemas.microsoft.com/office/drawing/2014/main" id="{05B4C09A-D53D-4F80-9C6A-FDDD6BFF1EF6}"/>
              </a:ext>
            </a:extLst>
          </p:cNvPr>
          <p:cNvSpPr>
            <a:spLocks noGrp="1"/>
          </p:cNvSpPr>
          <p:nvPr>
            <p:ph type="body" sz="quarter" idx="90" hasCustomPrompt="1"/>
          </p:nvPr>
        </p:nvSpPr>
        <p:spPr>
          <a:xfrm>
            <a:off x="6317349" y="5768237"/>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7" name="Textplatzhalter 10">
            <a:extLst>
              <a:ext uri="{FF2B5EF4-FFF2-40B4-BE49-F238E27FC236}">
                <a16:creationId xmlns:a16="http://schemas.microsoft.com/office/drawing/2014/main" id="{C5201626-C056-AFAE-0652-EB8527E424F7}"/>
              </a:ext>
            </a:extLst>
          </p:cNvPr>
          <p:cNvSpPr>
            <a:spLocks noGrp="1"/>
          </p:cNvSpPr>
          <p:nvPr>
            <p:ph type="body" sz="quarter" idx="91" hasCustomPrompt="1"/>
          </p:nvPr>
        </p:nvSpPr>
        <p:spPr>
          <a:xfrm>
            <a:off x="6317349" y="5982103"/>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8" name="Textplatzhalter 10">
            <a:extLst>
              <a:ext uri="{FF2B5EF4-FFF2-40B4-BE49-F238E27FC236}">
                <a16:creationId xmlns:a16="http://schemas.microsoft.com/office/drawing/2014/main" id="{CA858DFF-9C37-D794-3B5B-6AA0BBF24373}"/>
              </a:ext>
            </a:extLst>
          </p:cNvPr>
          <p:cNvSpPr>
            <a:spLocks noGrp="1"/>
          </p:cNvSpPr>
          <p:nvPr>
            <p:ph type="body" sz="quarter" idx="92" hasCustomPrompt="1"/>
          </p:nvPr>
        </p:nvSpPr>
        <p:spPr>
          <a:xfrm>
            <a:off x="6317349" y="6241689"/>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119" name="Textplatzhalter 10">
            <a:extLst>
              <a:ext uri="{FF2B5EF4-FFF2-40B4-BE49-F238E27FC236}">
                <a16:creationId xmlns:a16="http://schemas.microsoft.com/office/drawing/2014/main" id="{20BBE535-3E44-64E3-41A2-1602BB189B1E}"/>
              </a:ext>
            </a:extLst>
          </p:cNvPr>
          <p:cNvSpPr>
            <a:spLocks noGrp="1"/>
          </p:cNvSpPr>
          <p:nvPr>
            <p:ph type="body" sz="quarter" idx="93" hasCustomPrompt="1"/>
          </p:nvPr>
        </p:nvSpPr>
        <p:spPr>
          <a:xfrm>
            <a:off x="6317349" y="6455555"/>
            <a:ext cx="2639918" cy="198437"/>
          </a:xfrm>
        </p:spPr>
        <p:txBody>
          <a:bodyPr anchor="ctr">
            <a:noAutofit/>
          </a:bodyPr>
          <a:lstStyle>
            <a:lvl1pPr marL="0" indent="0" algn="ctr">
              <a:buNone/>
              <a:defRPr sz="1400" i="0">
                <a:solidFill>
                  <a:srgbClr val="C00000"/>
                </a:solidFill>
              </a:defRPr>
            </a:lvl1pPr>
          </a:lstStyle>
          <a:p>
            <a:pPr lvl="0"/>
            <a:r>
              <a:rPr lang="de-DE"/>
              <a:t>Artname</a:t>
            </a:r>
            <a:endParaRPr lang="en-US"/>
          </a:p>
        </p:txBody>
      </p:sp>
      <p:sp>
        <p:nvSpPr>
          <p:cNvPr id="4" name="Textfeld 3">
            <a:extLst>
              <a:ext uri="{FF2B5EF4-FFF2-40B4-BE49-F238E27FC236}">
                <a16:creationId xmlns:a16="http://schemas.microsoft.com/office/drawing/2014/main" id="{9CACBD34-0777-F0EC-EF27-ADEA4AD2EF8E}"/>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2073829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Infotext Saprobien 3">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2" name="Textfeld 1">
            <a:extLst>
              <a:ext uri="{FF2B5EF4-FFF2-40B4-BE49-F238E27FC236}">
                <a16:creationId xmlns:a16="http://schemas.microsoft.com/office/drawing/2014/main" id="{C58A056C-936B-DB0B-60D9-98376DCE68C6}"/>
              </a:ext>
            </a:extLst>
          </p:cNvPr>
          <p:cNvSpPr txBox="1"/>
          <p:nvPr userDrawn="1"/>
        </p:nvSpPr>
        <p:spPr>
          <a:xfrm>
            <a:off x="860123" y="1582341"/>
            <a:ext cx="8026701" cy="4801314"/>
          </a:xfrm>
          <a:prstGeom prst="rect">
            <a:avLst/>
          </a:prstGeom>
          <a:no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P = h * s in rechte Spalte eintragen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alle Häufigkeiten (h) zur Gesamthäufigkeit addieren und eintragen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alle Produkte (P) zur Gesamtsumme addieren und eintragen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Gesamtsumme durch Gesamthäufigkeit teilen und Ergebnis eintragen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Wert mit Tabelle vergleichen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8850701"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Berechnung des </a:t>
            </a:r>
            <a:r>
              <a:rPr kumimoji="0" lang="de-DE" sz="3600" b="1" i="0" u="none" strike="noStrike" kern="1200" cap="none" spc="0" normalizeH="0" baseline="0" noProof="0" err="1">
                <a:ln>
                  <a:noFill/>
                </a:ln>
                <a:solidFill>
                  <a:prstClr val="black"/>
                </a:solidFill>
                <a:effectLst/>
                <a:uLnTx/>
                <a:uFillTx/>
                <a:latin typeface="Euphemia" panose="020B0503040102020104" pitchFamily="34" charset="0"/>
                <a:ea typeface="+mn-ea"/>
                <a:cs typeface="+mn-cs"/>
              </a:rPr>
              <a:t>Saprobienindex</a:t>
            </a:r>
            <a:r>
              <a:rPr kumimoji="0" lang="de-DE" sz="3600" b="1" i="0" u="none" strike="noStrike" kern="1200" cap="none" spc="0" normalizeH="0" baseline="0" noProof="0">
                <a:ln>
                  <a:noFill/>
                </a:ln>
                <a:solidFill>
                  <a:prstClr val="black"/>
                </a:solidFill>
                <a:effectLst/>
                <a:uLnTx/>
                <a:uFillTx/>
                <a:latin typeface="Euphemia" panose="020B0503040102020104" pitchFamily="34" charset="0"/>
                <a:ea typeface="+mn-ea"/>
                <a:cs typeface="+mn-cs"/>
              </a:rPr>
              <a:t>:</a:t>
            </a:r>
          </a:p>
        </p:txBody>
      </p:sp>
      <p:sp>
        <p:nvSpPr>
          <p:cNvPr id="4" name="Textfeld 3">
            <a:extLst>
              <a:ext uri="{FF2B5EF4-FFF2-40B4-BE49-F238E27FC236}">
                <a16:creationId xmlns:a16="http://schemas.microsoft.com/office/drawing/2014/main" id="{7C35D97B-5D2C-5C87-0038-1DDBA4901833}"/>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graphicFrame>
        <p:nvGraphicFramePr>
          <p:cNvPr id="7" name="Tabelle 11">
            <a:extLst>
              <a:ext uri="{FF2B5EF4-FFF2-40B4-BE49-F238E27FC236}">
                <a16:creationId xmlns:a16="http://schemas.microsoft.com/office/drawing/2014/main" id="{D0A8E9AF-82F0-FED2-BB16-A9FB40C3EFE6}"/>
              </a:ext>
            </a:extLst>
          </p:cNvPr>
          <p:cNvGraphicFramePr>
            <a:graphicFrameLocks noGrp="1"/>
          </p:cNvGraphicFramePr>
          <p:nvPr userDrawn="1">
            <p:extLst>
              <p:ext uri="{D42A27DB-BD31-4B8C-83A1-F6EECF244321}">
                <p14:modId xmlns:p14="http://schemas.microsoft.com/office/powerpoint/2010/main" val="2636040537"/>
              </p:ext>
            </p:extLst>
          </p:nvPr>
        </p:nvGraphicFramePr>
        <p:xfrm>
          <a:off x="1693757" y="4742802"/>
          <a:ext cx="8128002" cy="1554480"/>
        </p:xfrm>
        <a:graphic>
          <a:graphicData uri="http://schemas.openxmlformats.org/drawingml/2006/table">
            <a:tbl>
              <a:tblPr firstRow="1" bandRow="1">
                <a:tableStyleId>{5940675A-B579-460E-94D1-54222C63F5DA}</a:tableStyleId>
              </a:tblPr>
              <a:tblGrid>
                <a:gridCol w="1354667">
                  <a:extLst>
                    <a:ext uri="{9D8B030D-6E8A-4147-A177-3AD203B41FA5}">
                      <a16:colId xmlns:a16="http://schemas.microsoft.com/office/drawing/2014/main" val="1308685809"/>
                    </a:ext>
                  </a:extLst>
                </a:gridCol>
                <a:gridCol w="1354667">
                  <a:extLst>
                    <a:ext uri="{9D8B030D-6E8A-4147-A177-3AD203B41FA5}">
                      <a16:colId xmlns:a16="http://schemas.microsoft.com/office/drawing/2014/main" val="3056957451"/>
                    </a:ext>
                  </a:extLst>
                </a:gridCol>
                <a:gridCol w="1354667">
                  <a:extLst>
                    <a:ext uri="{9D8B030D-6E8A-4147-A177-3AD203B41FA5}">
                      <a16:colId xmlns:a16="http://schemas.microsoft.com/office/drawing/2014/main" val="2567569152"/>
                    </a:ext>
                  </a:extLst>
                </a:gridCol>
                <a:gridCol w="1354667">
                  <a:extLst>
                    <a:ext uri="{9D8B030D-6E8A-4147-A177-3AD203B41FA5}">
                      <a16:colId xmlns:a16="http://schemas.microsoft.com/office/drawing/2014/main" val="1481215116"/>
                    </a:ext>
                  </a:extLst>
                </a:gridCol>
                <a:gridCol w="1354667">
                  <a:extLst>
                    <a:ext uri="{9D8B030D-6E8A-4147-A177-3AD203B41FA5}">
                      <a16:colId xmlns:a16="http://schemas.microsoft.com/office/drawing/2014/main" val="1084541265"/>
                    </a:ext>
                  </a:extLst>
                </a:gridCol>
                <a:gridCol w="1354667">
                  <a:extLst>
                    <a:ext uri="{9D8B030D-6E8A-4147-A177-3AD203B41FA5}">
                      <a16:colId xmlns:a16="http://schemas.microsoft.com/office/drawing/2014/main" val="1403358858"/>
                    </a:ext>
                  </a:extLst>
                </a:gridCol>
              </a:tblGrid>
              <a:tr h="370840">
                <a:tc>
                  <a:txBody>
                    <a:bodyPr/>
                    <a:lstStyle/>
                    <a:p>
                      <a:r>
                        <a:rPr lang="de-DE" b="1" dirty="0"/>
                        <a:t>Saprobien-</a:t>
                      </a:r>
                    </a:p>
                    <a:p>
                      <a:r>
                        <a:rPr lang="de-DE" b="1" dirty="0" err="1"/>
                        <a:t>index</a:t>
                      </a:r>
                      <a:endParaRPr lang="de-DE" b="1" dirty="0"/>
                    </a:p>
                  </a:txBody>
                  <a:tcPr>
                    <a:solidFill>
                      <a:schemeClr val="bg2">
                        <a:lumMod val="90000"/>
                      </a:schemeClr>
                    </a:solidFill>
                  </a:tcPr>
                </a:tc>
                <a:tc>
                  <a:txBody>
                    <a:bodyPr/>
                    <a:lstStyle/>
                    <a:p>
                      <a:r>
                        <a:rPr lang="de-DE" b="0" dirty="0"/>
                        <a:t>1,0 – 1,4</a:t>
                      </a:r>
                    </a:p>
                  </a:txBody>
                  <a:tcPr>
                    <a:solidFill>
                      <a:srgbClr val="00B0F0"/>
                    </a:solidFill>
                  </a:tcPr>
                </a:tc>
                <a:tc>
                  <a:txBody>
                    <a:bodyPr/>
                    <a:lstStyle/>
                    <a:p>
                      <a:r>
                        <a:rPr lang="de-DE" b="0" dirty="0"/>
                        <a:t>1,5 – 2,2</a:t>
                      </a:r>
                    </a:p>
                  </a:txBody>
                  <a:tcPr>
                    <a:solidFill>
                      <a:srgbClr val="92D050"/>
                    </a:solidFill>
                  </a:tcPr>
                </a:tc>
                <a:tc>
                  <a:txBody>
                    <a:bodyPr/>
                    <a:lstStyle/>
                    <a:p>
                      <a:r>
                        <a:rPr lang="de-DE" b="0" dirty="0"/>
                        <a:t>2,3 – 2,6</a:t>
                      </a:r>
                    </a:p>
                  </a:txBody>
                  <a:tcPr>
                    <a:solidFill>
                      <a:srgbClr val="FFFF00"/>
                    </a:solidFill>
                  </a:tcPr>
                </a:tc>
                <a:tc>
                  <a:txBody>
                    <a:bodyPr/>
                    <a:lstStyle/>
                    <a:p>
                      <a:r>
                        <a:rPr lang="de-DE" b="0" dirty="0"/>
                        <a:t>2,7 -3,1</a:t>
                      </a:r>
                    </a:p>
                  </a:txBody>
                  <a:tcPr>
                    <a:solidFill>
                      <a:srgbClr val="FFC000"/>
                    </a:solidFill>
                  </a:tcPr>
                </a:tc>
                <a:tc>
                  <a:txBody>
                    <a:bodyPr/>
                    <a:lstStyle/>
                    <a:p>
                      <a:r>
                        <a:rPr lang="de-DE" b="0" dirty="0"/>
                        <a:t>3,2 – 4,0</a:t>
                      </a:r>
                    </a:p>
                  </a:txBody>
                  <a:tcPr>
                    <a:solidFill>
                      <a:srgbClr val="FF0000"/>
                    </a:solidFill>
                  </a:tcPr>
                </a:tc>
                <a:extLst>
                  <a:ext uri="{0D108BD9-81ED-4DB2-BD59-A6C34878D82A}">
                    <a16:rowId xmlns:a16="http://schemas.microsoft.com/office/drawing/2014/main" val="3231876274"/>
                  </a:ext>
                </a:extLst>
              </a:tr>
              <a:tr h="370840">
                <a:tc>
                  <a:txBody>
                    <a:bodyPr/>
                    <a:lstStyle/>
                    <a:p>
                      <a:r>
                        <a:rPr lang="de-DE" b="1" dirty="0"/>
                        <a:t>Biologische Gewässer-</a:t>
                      </a:r>
                    </a:p>
                    <a:p>
                      <a:r>
                        <a:rPr lang="de-DE" b="1" dirty="0" err="1"/>
                        <a:t>güte</a:t>
                      </a:r>
                      <a:endParaRPr lang="de-DE" b="1" dirty="0"/>
                    </a:p>
                  </a:txBody>
                  <a:tcPr>
                    <a:solidFill>
                      <a:schemeClr val="bg2">
                        <a:lumMod val="90000"/>
                      </a:schemeClr>
                    </a:solidFill>
                  </a:tcPr>
                </a:tc>
                <a:tc>
                  <a:txBody>
                    <a:bodyPr/>
                    <a:lstStyle/>
                    <a:p>
                      <a:r>
                        <a:rPr lang="de-DE" b="1" dirty="0"/>
                        <a:t>1 (sehr gut)</a:t>
                      </a:r>
                    </a:p>
                  </a:txBody>
                  <a:tcPr>
                    <a:solidFill>
                      <a:srgbClr val="00B0F0"/>
                    </a:solidFill>
                  </a:tcPr>
                </a:tc>
                <a:tc>
                  <a:txBody>
                    <a:bodyPr/>
                    <a:lstStyle/>
                    <a:p>
                      <a:r>
                        <a:rPr lang="de-DE" b="1" dirty="0"/>
                        <a:t>2 (gut)</a:t>
                      </a:r>
                    </a:p>
                  </a:txBody>
                  <a:tcPr>
                    <a:solidFill>
                      <a:srgbClr val="92D050"/>
                    </a:solidFill>
                  </a:tcPr>
                </a:tc>
                <a:tc>
                  <a:txBody>
                    <a:bodyPr/>
                    <a:lstStyle/>
                    <a:p>
                      <a:r>
                        <a:rPr lang="de-DE" b="1" dirty="0"/>
                        <a:t>3 (mäßig)</a:t>
                      </a:r>
                    </a:p>
                  </a:txBody>
                  <a:tcPr>
                    <a:solidFill>
                      <a:srgbClr val="FFFF00"/>
                    </a:solidFill>
                  </a:tcPr>
                </a:tc>
                <a:tc>
                  <a:txBody>
                    <a:bodyPr/>
                    <a:lstStyle/>
                    <a:p>
                      <a:r>
                        <a:rPr lang="de-DE" b="1" dirty="0"/>
                        <a:t>4 (</a:t>
                      </a:r>
                      <a:r>
                        <a:rPr lang="de-DE" b="1" dirty="0" err="1"/>
                        <a:t>unbefrie</a:t>
                      </a:r>
                      <a:r>
                        <a:rPr lang="de-DE" b="1" dirty="0"/>
                        <a:t>-</a:t>
                      </a:r>
                    </a:p>
                    <a:p>
                      <a:r>
                        <a:rPr lang="de-DE" b="1" dirty="0" err="1"/>
                        <a:t>digend</a:t>
                      </a:r>
                      <a:r>
                        <a:rPr lang="de-DE" b="1" dirty="0"/>
                        <a:t>)</a:t>
                      </a:r>
                    </a:p>
                  </a:txBody>
                  <a:tcPr>
                    <a:solidFill>
                      <a:srgbClr val="FFC000"/>
                    </a:solidFill>
                  </a:tcPr>
                </a:tc>
                <a:tc>
                  <a:txBody>
                    <a:bodyPr/>
                    <a:lstStyle/>
                    <a:p>
                      <a:r>
                        <a:rPr lang="de-DE" b="1" dirty="0"/>
                        <a:t>5 (schlecht)</a:t>
                      </a:r>
                    </a:p>
                  </a:txBody>
                  <a:tcPr>
                    <a:solidFill>
                      <a:srgbClr val="FF0000"/>
                    </a:solidFill>
                  </a:tcPr>
                </a:tc>
                <a:extLst>
                  <a:ext uri="{0D108BD9-81ED-4DB2-BD59-A6C34878D82A}">
                    <a16:rowId xmlns:a16="http://schemas.microsoft.com/office/drawing/2014/main" val="3029365440"/>
                  </a:ext>
                </a:extLst>
              </a:tr>
            </a:tbl>
          </a:graphicData>
        </a:graphic>
      </p:graphicFrame>
      <p:graphicFrame>
        <p:nvGraphicFramePr>
          <p:cNvPr id="9" name="Tabelle 8">
            <a:extLst>
              <a:ext uri="{FF2B5EF4-FFF2-40B4-BE49-F238E27FC236}">
                <a16:creationId xmlns:a16="http://schemas.microsoft.com/office/drawing/2014/main" id="{200F7BA2-F0B9-CD47-1B20-C5D3ACBCBF96}"/>
              </a:ext>
            </a:extLst>
          </p:cNvPr>
          <p:cNvGraphicFramePr>
            <a:graphicFrameLocks noGrp="1"/>
          </p:cNvGraphicFramePr>
          <p:nvPr userDrawn="1">
            <p:extLst>
              <p:ext uri="{D42A27DB-BD31-4B8C-83A1-F6EECF244321}">
                <p14:modId xmlns:p14="http://schemas.microsoft.com/office/powerpoint/2010/main" val="1862787490"/>
              </p:ext>
            </p:extLst>
          </p:nvPr>
        </p:nvGraphicFramePr>
        <p:xfrm>
          <a:off x="1693757" y="3765878"/>
          <a:ext cx="4540611" cy="533292"/>
        </p:xfrm>
        <a:graphic>
          <a:graphicData uri="http://schemas.openxmlformats.org/drawingml/2006/table">
            <a:tbl>
              <a:tblPr firstRow="1" firstCol="1" bandRow="1">
                <a:tableStyleId>{8799B23B-EC83-4686-B30A-512413B5E67A}</a:tableStyleId>
              </a:tblPr>
              <a:tblGrid>
                <a:gridCol w="1592455">
                  <a:extLst>
                    <a:ext uri="{9D8B030D-6E8A-4147-A177-3AD203B41FA5}">
                      <a16:colId xmlns:a16="http://schemas.microsoft.com/office/drawing/2014/main" val="566817457"/>
                    </a:ext>
                  </a:extLst>
                </a:gridCol>
                <a:gridCol w="1474078">
                  <a:extLst>
                    <a:ext uri="{9D8B030D-6E8A-4147-A177-3AD203B41FA5}">
                      <a16:colId xmlns:a16="http://schemas.microsoft.com/office/drawing/2014/main" val="3244572947"/>
                    </a:ext>
                  </a:extLst>
                </a:gridCol>
                <a:gridCol w="1474078">
                  <a:extLst>
                    <a:ext uri="{9D8B030D-6E8A-4147-A177-3AD203B41FA5}">
                      <a16:colId xmlns:a16="http://schemas.microsoft.com/office/drawing/2014/main" val="2666928751"/>
                    </a:ext>
                  </a:extLst>
                </a:gridCol>
              </a:tblGrid>
              <a:tr h="277260">
                <a:tc>
                  <a:txBody>
                    <a:bodyPr/>
                    <a:lstStyle/>
                    <a:p>
                      <a:pPr algn="ctr">
                        <a:lnSpc>
                          <a:spcPct val="120000"/>
                        </a:lnSpc>
                      </a:pPr>
                      <a:r>
                        <a:rPr lang="de-DE" sz="1400" dirty="0">
                          <a:ln>
                            <a:noFill/>
                          </a:ln>
                          <a:effectLst/>
                        </a:rPr>
                        <a:t>Gesamtsumme  /</a:t>
                      </a:r>
                      <a:endParaRPr lang="de-DE" sz="14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dirty="0">
                          <a:ln>
                            <a:noFill/>
                          </a:ln>
                          <a:effectLst/>
                        </a:rPr>
                        <a:t>Gesamthäufigkeit =</a:t>
                      </a:r>
                      <a:endParaRPr lang="de-DE" sz="14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tc>
                <a:tc>
                  <a:txBody>
                    <a:bodyPr/>
                    <a:lstStyle/>
                    <a:p>
                      <a:pPr algn="ctr"/>
                      <a:r>
                        <a:rPr lang="de-DE" sz="1400" dirty="0" err="1">
                          <a:effectLst/>
                        </a:rPr>
                        <a:t>Saprobienindex</a:t>
                      </a:r>
                      <a:endParaRPr lang="de-DE" sz="1400" b="0" dirty="0">
                        <a:effectLst/>
                        <a:latin typeface="Euphemia" panose="020B0503040102020104" pitchFamily="34" charset="0"/>
                        <a:ea typeface="Arial Unicode MS" panose="020B0604020202020204" pitchFamily="34" charset="-128"/>
                      </a:endParaRPr>
                    </a:p>
                  </a:txBody>
                  <a:tcPr marL="0" marR="0" marT="0" marB="0" anchor="ctr"/>
                </a:tc>
                <a:extLst>
                  <a:ext uri="{0D108BD9-81ED-4DB2-BD59-A6C34878D82A}">
                    <a16:rowId xmlns:a16="http://schemas.microsoft.com/office/drawing/2014/main" val="1410742678"/>
                  </a:ext>
                </a:extLst>
              </a:tr>
              <a:tr h="207555">
                <a:tc>
                  <a:txBody>
                    <a:bodyPr/>
                    <a:lstStyle/>
                    <a:p>
                      <a:pPr algn="ctr">
                        <a:lnSpc>
                          <a:spcPct val="120000"/>
                        </a:lnSpc>
                      </a:pPr>
                      <a:endParaRPr lang="de-DE" sz="1400" b="0" dirty="0">
                        <a:ln>
                          <a:noFill/>
                        </a:ln>
                        <a:solidFill>
                          <a:srgbClr val="000000"/>
                        </a:solidFill>
                        <a:effectLst/>
                        <a:latin typeface="Euphemia" panose="020B0503040102020104" pitchFamily="34" charset="0"/>
                        <a:ea typeface="Arial Unicode MS" panose="020B0604020202020204" pitchFamily="34" charset="-128"/>
                        <a:cs typeface="Arial Unicode MS" panose="020B0604020202020204" pitchFamily="34" charset="-128"/>
                      </a:endParaRPr>
                    </a:p>
                  </a:txBody>
                  <a:tcPr marL="0" marR="0" marT="0" marB="0" anchor="ctr"/>
                </a:tc>
                <a:tc>
                  <a:txBody>
                    <a:bodyPr/>
                    <a:lstStyle/>
                    <a:p>
                      <a:pPr algn="ctr"/>
                      <a:endParaRPr lang="de-DE" sz="1400" b="0" dirty="0">
                        <a:effectLst/>
                        <a:latin typeface="Euphemia" panose="020B0503040102020104" pitchFamily="34" charset="0"/>
                        <a:ea typeface="Arial Unicode MS" panose="020B0604020202020204" pitchFamily="34" charset="-128"/>
                      </a:endParaRPr>
                    </a:p>
                  </a:txBody>
                  <a:tcPr marL="0" marR="0" marT="0" marB="0" anchor="ctr"/>
                </a:tc>
                <a:tc>
                  <a:txBody>
                    <a:bodyPr/>
                    <a:lstStyle/>
                    <a:p>
                      <a:pPr algn="ctr"/>
                      <a:endParaRPr lang="de-DE" sz="1400" b="0" dirty="0">
                        <a:effectLst/>
                        <a:latin typeface="Euphemia" panose="020B0503040102020104" pitchFamily="34" charset="0"/>
                        <a:ea typeface="Arial Unicode MS" panose="020B0604020202020204" pitchFamily="34" charset="-128"/>
                      </a:endParaRPr>
                    </a:p>
                  </a:txBody>
                  <a:tcPr marL="0" marR="0" marT="0" marB="0" anchor="ctr"/>
                </a:tc>
                <a:extLst>
                  <a:ext uri="{0D108BD9-81ED-4DB2-BD59-A6C34878D82A}">
                    <a16:rowId xmlns:a16="http://schemas.microsoft.com/office/drawing/2014/main" val="2376642628"/>
                  </a:ext>
                </a:extLst>
              </a:tr>
            </a:tbl>
          </a:graphicData>
        </a:graphic>
      </p:graphicFrame>
    </p:spTree>
    <p:extLst>
      <p:ext uri="{BB962C8B-B14F-4D97-AF65-F5344CB8AC3E}">
        <p14:creationId xmlns:p14="http://schemas.microsoft.com/office/powerpoint/2010/main" val="1644404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rgebnisse_Saprobienindex">
    <p:spTree>
      <p:nvGrpSpPr>
        <p:cNvPr id="1" name=""/>
        <p:cNvGrpSpPr/>
        <p:nvPr/>
      </p:nvGrpSpPr>
      <p:grpSpPr>
        <a:xfrm>
          <a:off x="0" y="0"/>
          <a:ext cx="0" cy="0"/>
          <a:chOff x="0" y="0"/>
          <a:chExt cx="0" cy="0"/>
        </a:xfrm>
      </p:grpSpPr>
      <p:sp>
        <p:nvSpPr>
          <p:cNvPr id="6" name="Rechteck 5">
            <a:extLst>
              <a:ext uri="{FF2B5EF4-FFF2-40B4-BE49-F238E27FC236}">
                <a16:creationId xmlns:a16="http://schemas.microsoft.com/office/drawing/2014/main" id="{131A9ECA-E86F-6FA1-80B3-76EAB12FC82B}"/>
              </a:ext>
            </a:extLst>
          </p:cNvPr>
          <p:cNvSpPr/>
          <p:nvPr userDrawn="1"/>
        </p:nvSpPr>
        <p:spPr>
          <a:xfrm>
            <a:off x="571500" y="365125"/>
            <a:ext cx="11020425" cy="6492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noProof="0"/>
          </a:p>
        </p:txBody>
      </p:sp>
      <p:sp>
        <p:nvSpPr>
          <p:cNvPr id="8" name="Textfeld 7">
            <a:extLst>
              <a:ext uri="{FF2B5EF4-FFF2-40B4-BE49-F238E27FC236}">
                <a16:creationId xmlns:a16="http://schemas.microsoft.com/office/drawing/2014/main" id="{E74A2F2A-C487-78B7-F817-13FDE5E11095}"/>
              </a:ext>
            </a:extLst>
          </p:cNvPr>
          <p:cNvSpPr txBox="1"/>
          <p:nvPr userDrawn="1"/>
        </p:nvSpPr>
        <p:spPr>
          <a:xfrm>
            <a:off x="1061046" y="560718"/>
            <a:ext cx="9428675"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Ergebnisse: Berechnung des </a:t>
            </a:r>
            <a:r>
              <a:rPr kumimoji="0" lang="de-DE" sz="3600" b="1" i="0" u="none" strike="noStrike" kern="1200" cap="none" spc="0" normalizeH="0" baseline="0" noProof="0" dirty="0" err="1">
                <a:ln>
                  <a:noFill/>
                </a:ln>
                <a:solidFill>
                  <a:prstClr val="black"/>
                </a:solidFill>
                <a:effectLst/>
                <a:uLnTx/>
                <a:uFillTx/>
                <a:latin typeface="Euphemia" panose="020B0503040102020104" pitchFamily="34" charset="0"/>
                <a:ea typeface="+mn-ea"/>
                <a:cs typeface="+mn-cs"/>
              </a:rPr>
              <a:t>Saprobienindex</a:t>
            </a:r>
            <a:endParaRPr kumimoji="0" lang="de-DE" sz="36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p:txBody>
      </p:sp>
      <p:sp>
        <p:nvSpPr>
          <p:cNvPr id="2" name="Textfeld 1">
            <a:extLst>
              <a:ext uri="{FF2B5EF4-FFF2-40B4-BE49-F238E27FC236}">
                <a16:creationId xmlns:a16="http://schemas.microsoft.com/office/drawing/2014/main" id="{3E82361A-7960-CCED-5F61-E96C7F8886A5}"/>
              </a:ext>
            </a:extLst>
          </p:cNvPr>
          <p:cNvSpPr txBox="1"/>
          <p:nvPr userDrawn="1"/>
        </p:nvSpPr>
        <p:spPr>
          <a:xfrm>
            <a:off x="1061046" y="1572174"/>
            <a:ext cx="10530879" cy="452431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Der </a:t>
            </a:r>
            <a:r>
              <a:rPr kumimoji="0" lang="de-DE" sz="1800" b="1" i="0" u="none" strike="noStrike" kern="1200" cap="none" spc="0" normalizeH="0" baseline="0" noProof="0" dirty="0" err="1">
                <a:ln>
                  <a:noFill/>
                </a:ln>
                <a:solidFill>
                  <a:prstClr val="black"/>
                </a:solidFill>
                <a:effectLst/>
                <a:uLnTx/>
                <a:uFillTx/>
                <a:latin typeface="Euphemia" panose="020B0503040102020104" pitchFamily="34" charset="0"/>
                <a:ea typeface="+mn-ea"/>
                <a:cs typeface="+mn-cs"/>
              </a:rPr>
              <a:t>Saprobienindex</a:t>
            </a: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 beträgt                                .</a:t>
            </a: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rPr>
              <a:t>Die biologische Gewässergüte ist somit				                          .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v"/>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endParaRPr kumimoji="0" lang="de-DE" sz="1800" b="1" i="0" u="none" strike="noStrike" kern="1200" cap="none" spc="0" normalizeH="0" baseline="0" noProof="0" dirty="0">
              <a:ln>
                <a:noFill/>
              </a:ln>
              <a:solidFill>
                <a:prstClr val="black"/>
              </a:solidFill>
              <a:effectLst/>
              <a:uLnTx/>
              <a:uFillTx/>
              <a:latin typeface="Euphemia" panose="020B0503040102020104" pitchFamily="34" charset="0"/>
              <a:ea typeface="+mn-ea"/>
              <a:cs typeface="+mn-cs"/>
            </a:endParaRPr>
          </a:p>
        </p:txBody>
      </p:sp>
      <p:sp>
        <p:nvSpPr>
          <p:cNvPr id="10" name="Textplatzhalter 9">
            <a:extLst>
              <a:ext uri="{FF2B5EF4-FFF2-40B4-BE49-F238E27FC236}">
                <a16:creationId xmlns:a16="http://schemas.microsoft.com/office/drawing/2014/main" id="{F537E9C4-ED7A-0618-AC46-382AA110012E}"/>
              </a:ext>
            </a:extLst>
          </p:cNvPr>
          <p:cNvSpPr>
            <a:spLocks noGrp="1"/>
          </p:cNvSpPr>
          <p:nvPr>
            <p:ph type="body" sz="quarter" idx="10" hasCustomPrompt="1"/>
          </p:nvPr>
        </p:nvSpPr>
        <p:spPr>
          <a:xfrm>
            <a:off x="4019550" y="1863306"/>
            <a:ext cx="3571695" cy="362309"/>
          </a:xfrm>
        </p:spPr>
        <p:txBody>
          <a:bodyPr>
            <a:noAutofit/>
          </a:bodyPr>
          <a:lstStyle>
            <a:lvl1pPr marL="0" indent="0">
              <a:buNone/>
              <a:defRPr sz="1800"/>
            </a:lvl1pPr>
          </a:lstStyle>
          <a:p>
            <a:pPr lvl="0"/>
            <a:r>
              <a:rPr lang="de-DE" dirty="0"/>
              <a:t>berechneten Wert hier eintragen</a:t>
            </a:r>
          </a:p>
        </p:txBody>
      </p:sp>
      <p:sp>
        <p:nvSpPr>
          <p:cNvPr id="12" name="Textplatzhalter 11">
            <a:extLst>
              <a:ext uri="{FF2B5EF4-FFF2-40B4-BE49-F238E27FC236}">
                <a16:creationId xmlns:a16="http://schemas.microsoft.com/office/drawing/2014/main" id="{005565B4-4703-EA99-F0AB-2D7E98B6A0D6}"/>
              </a:ext>
            </a:extLst>
          </p:cNvPr>
          <p:cNvSpPr>
            <a:spLocks noGrp="1"/>
          </p:cNvSpPr>
          <p:nvPr>
            <p:ph type="body" sz="quarter" idx="11" hasCustomPrompt="1"/>
          </p:nvPr>
        </p:nvSpPr>
        <p:spPr>
          <a:xfrm>
            <a:off x="5290688" y="2402014"/>
            <a:ext cx="6078927" cy="646331"/>
          </a:xfrm>
        </p:spPr>
        <p:txBody>
          <a:bodyPr>
            <a:normAutofit/>
          </a:bodyPr>
          <a:lstStyle>
            <a:lvl1pPr marL="0" indent="0">
              <a:buNone/>
              <a:defRPr sz="1800"/>
            </a:lvl1pPr>
          </a:lstStyle>
          <a:p>
            <a:pPr lvl="0"/>
            <a:r>
              <a:rPr lang="de-DE" dirty="0"/>
              <a:t>sehr gut / gut / mäßig / unbefriedigend / schlecht </a:t>
            </a:r>
          </a:p>
        </p:txBody>
      </p:sp>
      <p:sp>
        <p:nvSpPr>
          <p:cNvPr id="4" name="Textfeld 3">
            <a:extLst>
              <a:ext uri="{FF2B5EF4-FFF2-40B4-BE49-F238E27FC236}">
                <a16:creationId xmlns:a16="http://schemas.microsoft.com/office/drawing/2014/main" id="{30E4EBBC-5A22-108E-D216-C9D160C2B715}"/>
              </a:ext>
            </a:extLst>
          </p:cNvPr>
          <p:cNvSpPr txBox="1"/>
          <p:nvPr userDrawn="1"/>
        </p:nvSpPr>
        <p:spPr>
          <a:xfrm>
            <a:off x="11130954" y="0"/>
            <a:ext cx="1061046"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a:t>
            </a:r>
          </a:p>
        </p:txBody>
      </p:sp>
    </p:spTree>
    <p:extLst>
      <p:ext uri="{BB962C8B-B14F-4D97-AF65-F5344CB8AC3E}">
        <p14:creationId xmlns:p14="http://schemas.microsoft.com/office/powerpoint/2010/main" val="368932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29">
            <a:lum/>
          </a:blip>
          <a:srcRect/>
          <a:stretch>
            <a:fillRect l="-19000" r="-19000"/>
          </a:stretch>
        </a:blipFill>
        <a:effectLst/>
      </p:bgPr>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04C4F929-4CB8-41B6-F2BA-C2130F6F2A1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en-US"/>
          </a:p>
        </p:txBody>
      </p:sp>
      <p:sp>
        <p:nvSpPr>
          <p:cNvPr id="3" name="Textplatzhalter 2">
            <a:extLst>
              <a:ext uri="{FF2B5EF4-FFF2-40B4-BE49-F238E27FC236}">
                <a16:creationId xmlns:a16="http://schemas.microsoft.com/office/drawing/2014/main" id="{BCF4E8B6-0180-BB4F-4861-6268B8E8859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Tree>
    <p:extLst>
      <p:ext uri="{BB962C8B-B14F-4D97-AF65-F5344CB8AC3E}">
        <p14:creationId xmlns:p14="http://schemas.microsoft.com/office/powerpoint/2010/main" val="614740694"/>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83" r:id="rId7"/>
    <p:sldLayoutId id="2147483682" r:id="rId8"/>
    <p:sldLayoutId id="2147483658" r:id="rId9"/>
    <p:sldLayoutId id="2147483659" r:id="rId10"/>
    <p:sldLayoutId id="2147483684" r:id="rId11"/>
    <p:sldLayoutId id="2147483680" r:id="rId12"/>
    <p:sldLayoutId id="2147483661" r:id="rId13"/>
    <p:sldLayoutId id="2147483664" r:id="rId14"/>
    <p:sldLayoutId id="2147483681" r:id="rId15"/>
    <p:sldLayoutId id="2147483666" r:id="rId16"/>
    <p:sldLayoutId id="2147483667" r:id="rId17"/>
    <p:sldLayoutId id="2147483668" r:id="rId18"/>
    <p:sldLayoutId id="2147483670" r:id="rId19"/>
    <p:sldLayoutId id="2147483671" r:id="rId20"/>
    <p:sldLayoutId id="2147483672" r:id="rId21"/>
    <p:sldLayoutId id="2147483673" r:id="rId22"/>
    <p:sldLayoutId id="2147483674" r:id="rId23"/>
    <p:sldLayoutId id="2147483675" r:id="rId24"/>
    <p:sldLayoutId id="2147483676" r:id="rId25"/>
    <p:sldLayoutId id="2147483677" r:id="rId26"/>
    <p:sldLayoutId id="2147483678" r:id="rId27"/>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Euphemia" panose="020B05030401020201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Euphemia" panose="020B05030401020201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Euphemia" panose="020B05030401020201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Euphemia" panose="020B05030401020201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Euphemia" panose="020B05030401020201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Euphemia" panose="020B05030401020201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13.xml"/><Relationship Id="rId7" Type="http://schemas.openxmlformats.org/officeDocument/2006/relationships/image" Target="../media/image4.png"/><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10" Type="http://schemas.openxmlformats.org/officeDocument/2006/relationships/image" Target="../media/image60.png"/><Relationship Id="rId4" Type="http://schemas.openxmlformats.org/officeDocument/2006/relationships/slide" Target="slide19.xml"/><Relationship Id="rId9"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platzhalter 6">
            <a:extLst>
              <a:ext uri="{FF2B5EF4-FFF2-40B4-BE49-F238E27FC236}">
                <a16:creationId xmlns:a16="http://schemas.microsoft.com/office/drawing/2014/main" id="{563202A0-9F2C-833F-1930-4BEFDA8A5C95}"/>
              </a:ext>
            </a:extLst>
          </p:cNvPr>
          <p:cNvSpPr>
            <a:spLocks noGrp="1"/>
          </p:cNvSpPr>
          <p:nvPr>
            <p:ph type="body" sz="quarter" idx="10"/>
          </p:nvPr>
        </p:nvSpPr>
        <p:spPr/>
        <p:txBody>
          <a:bodyPr/>
          <a:lstStyle/>
          <a:p>
            <a:endParaRPr lang="en-US"/>
          </a:p>
        </p:txBody>
      </p:sp>
      <p:sp>
        <p:nvSpPr>
          <p:cNvPr id="8" name="Textplatzhalter 7">
            <a:extLst>
              <a:ext uri="{FF2B5EF4-FFF2-40B4-BE49-F238E27FC236}">
                <a16:creationId xmlns:a16="http://schemas.microsoft.com/office/drawing/2014/main" id="{49C1A502-1F49-6758-835C-5A9A706EE9EF}"/>
              </a:ext>
            </a:extLst>
          </p:cNvPr>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41774582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a:extLst>
              <a:ext uri="{FF2B5EF4-FFF2-40B4-BE49-F238E27FC236}">
                <a16:creationId xmlns:a16="http://schemas.microsoft.com/office/drawing/2014/main" id="{E97D7116-8B45-DB40-3F73-EEDB6563563A}"/>
              </a:ext>
            </a:extLst>
          </p:cNvPr>
          <p:cNvSpPr>
            <a:spLocks noGrp="1"/>
          </p:cNvSpPr>
          <p:nvPr>
            <p:ph type="pic" sz="quarter" idx="10"/>
          </p:nvPr>
        </p:nvSpPr>
        <p:spPr/>
      </p:sp>
      <p:sp>
        <p:nvSpPr>
          <p:cNvPr id="3" name="Bildplatzhalter 2">
            <a:extLst>
              <a:ext uri="{FF2B5EF4-FFF2-40B4-BE49-F238E27FC236}">
                <a16:creationId xmlns:a16="http://schemas.microsoft.com/office/drawing/2014/main" id="{E992B73C-B650-AA8E-D3B4-C5ED9E0A6A41}"/>
              </a:ext>
            </a:extLst>
          </p:cNvPr>
          <p:cNvSpPr>
            <a:spLocks noGrp="1"/>
          </p:cNvSpPr>
          <p:nvPr>
            <p:ph type="pic" sz="quarter" idx="11"/>
          </p:nvPr>
        </p:nvSpPr>
        <p:spPr/>
      </p:sp>
      <p:sp>
        <p:nvSpPr>
          <p:cNvPr id="4" name="Bildplatzhalter 3">
            <a:extLst>
              <a:ext uri="{FF2B5EF4-FFF2-40B4-BE49-F238E27FC236}">
                <a16:creationId xmlns:a16="http://schemas.microsoft.com/office/drawing/2014/main" id="{6885C7FF-4F7E-6B61-0B9F-58971851A9ED}"/>
              </a:ext>
            </a:extLst>
          </p:cNvPr>
          <p:cNvSpPr>
            <a:spLocks noGrp="1"/>
          </p:cNvSpPr>
          <p:nvPr>
            <p:ph type="pic" sz="quarter" idx="12"/>
          </p:nvPr>
        </p:nvSpPr>
        <p:spPr/>
      </p:sp>
      <p:sp>
        <p:nvSpPr>
          <p:cNvPr id="5" name="Textplatzhalter 4">
            <a:extLst>
              <a:ext uri="{FF2B5EF4-FFF2-40B4-BE49-F238E27FC236}">
                <a16:creationId xmlns:a16="http://schemas.microsoft.com/office/drawing/2014/main" id="{190B2A45-7485-1BCD-99CF-515865E84F01}"/>
              </a:ext>
            </a:extLst>
          </p:cNvPr>
          <p:cNvSpPr>
            <a:spLocks noGrp="1"/>
          </p:cNvSpPr>
          <p:nvPr>
            <p:ph type="body" sz="quarter" idx="13"/>
          </p:nvPr>
        </p:nvSpPr>
        <p:spPr/>
        <p:txBody>
          <a:bodyPr/>
          <a:lstStyle/>
          <a:p>
            <a:endParaRPr lang="de-DE"/>
          </a:p>
        </p:txBody>
      </p:sp>
      <p:sp>
        <p:nvSpPr>
          <p:cNvPr id="6" name="Textplatzhalter 5">
            <a:extLst>
              <a:ext uri="{FF2B5EF4-FFF2-40B4-BE49-F238E27FC236}">
                <a16:creationId xmlns:a16="http://schemas.microsoft.com/office/drawing/2014/main" id="{6A2E8240-3D0B-3562-B02F-291D6BF337CB}"/>
              </a:ext>
            </a:extLst>
          </p:cNvPr>
          <p:cNvSpPr>
            <a:spLocks noGrp="1"/>
          </p:cNvSpPr>
          <p:nvPr>
            <p:ph type="body" sz="quarter" idx="14"/>
          </p:nvPr>
        </p:nvSpPr>
        <p:spPr/>
        <p:txBody>
          <a:bodyPr/>
          <a:lstStyle/>
          <a:p>
            <a:endParaRPr lang="de-DE"/>
          </a:p>
        </p:txBody>
      </p:sp>
      <p:sp>
        <p:nvSpPr>
          <p:cNvPr id="7" name="Textplatzhalter 6">
            <a:extLst>
              <a:ext uri="{FF2B5EF4-FFF2-40B4-BE49-F238E27FC236}">
                <a16:creationId xmlns:a16="http://schemas.microsoft.com/office/drawing/2014/main" id="{92CAE2AD-7421-3244-1494-83E4CFBE0148}"/>
              </a:ext>
            </a:extLst>
          </p:cNvPr>
          <p:cNvSpPr>
            <a:spLocks noGrp="1"/>
          </p:cNvSpPr>
          <p:nvPr>
            <p:ph type="body" sz="quarter" idx="15"/>
          </p:nvPr>
        </p:nvSpPr>
        <p:spPr/>
        <p:txBody>
          <a:bodyPr/>
          <a:lstStyle/>
          <a:p>
            <a:endParaRPr lang="de-DE"/>
          </a:p>
        </p:txBody>
      </p:sp>
    </p:spTree>
    <p:extLst>
      <p:ext uri="{BB962C8B-B14F-4D97-AF65-F5344CB8AC3E}">
        <p14:creationId xmlns:p14="http://schemas.microsoft.com/office/powerpoint/2010/main" val="3534046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a:extLst>
              <a:ext uri="{FF2B5EF4-FFF2-40B4-BE49-F238E27FC236}">
                <a16:creationId xmlns:a16="http://schemas.microsoft.com/office/drawing/2014/main" id="{4E97B04E-D722-5962-D656-E4AED94EBA29}"/>
              </a:ext>
            </a:extLst>
          </p:cNvPr>
          <p:cNvSpPr>
            <a:spLocks noGrp="1"/>
          </p:cNvSpPr>
          <p:nvPr>
            <p:ph type="pic" sz="quarter" idx="10"/>
          </p:nvPr>
        </p:nvSpPr>
        <p:spPr/>
      </p:sp>
      <p:sp>
        <p:nvSpPr>
          <p:cNvPr id="3" name="Bildplatzhalter 2">
            <a:extLst>
              <a:ext uri="{FF2B5EF4-FFF2-40B4-BE49-F238E27FC236}">
                <a16:creationId xmlns:a16="http://schemas.microsoft.com/office/drawing/2014/main" id="{D1981F1E-579C-4B52-DA6F-A6A0AAA78012}"/>
              </a:ext>
            </a:extLst>
          </p:cNvPr>
          <p:cNvSpPr>
            <a:spLocks noGrp="1"/>
          </p:cNvSpPr>
          <p:nvPr>
            <p:ph type="pic" sz="quarter" idx="11"/>
          </p:nvPr>
        </p:nvSpPr>
        <p:spPr/>
      </p:sp>
      <p:sp>
        <p:nvSpPr>
          <p:cNvPr id="4" name="Bildplatzhalter 3">
            <a:extLst>
              <a:ext uri="{FF2B5EF4-FFF2-40B4-BE49-F238E27FC236}">
                <a16:creationId xmlns:a16="http://schemas.microsoft.com/office/drawing/2014/main" id="{430BD43B-3CAD-3D8B-9491-CABED05445AB}"/>
              </a:ext>
            </a:extLst>
          </p:cNvPr>
          <p:cNvSpPr>
            <a:spLocks noGrp="1"/>
          </p:cNvSpPr>
          <p:nvPr>
            <p:ph type="pic" sz="quarter" idx="12"/>
          </p:nvPr>
        </p:nvSpPr>
        <p:spPr/>
      </p:sp>
      <p:sp>
        <p:nvSpPr>
          <p:cNvPr id="5" name="Textplatzhalter 4">
            <a:extLst>
              <a:ext uri="{FF2B5EF4-FFF2-40B4-BE49-F238E27FC236}">
                <a16:creationId xmlns:a16="http://schemas.microsoft.com/office/drawing/2014/main" id="{67A6087A-9411-C896-FE27-35B4D8541C30}"/>
              </a:ext>
            </a:extLst>
          </p:cNvPr>
          <p:cNvSpPr>
            <a:spLocks noGrp="1"/>
          </p:cNvSpPr>
          <p:nvPr>
            <p:ph type="body" sz="quarter" idx="13"/>
          </p:nvPr>
        </p:nvSpPr>
        <p:spPr/>
        <p:txBody>
          <a:bodyPr/>
          <a:lstStyle/>
          <a:p>
            <a:endParaRPr lang="de-DE"/>
          </a:p>
        </p:txBody>
      </p:sp>
      <p:sp>
        <p:nvSpPr>
          <p:cNvPr id="6" name="Textplatzhalter 5">
            <a:extLst>
              <a:ext uri="{FF2B5EF4-FFF2-40B4-BE49-F238E27FC236}">
                <a16:creationId xmlns:a16="http://schemas.microsoft.com/office/drawing/2014/main" id="{44A6D024-CC8E-464E-B74E-13F4643A2BB7}"/>
              </a:ext>
            </a:extLst>
          </p:cNvPr>
          <p:cNvSpPr>
            <a:spLocks noGrp="1"/>
          </p:cNvSpPr>
          <p:nvPr>
            <p:ph type="body" sz="quarter" idx="14"/>
          </p:nvPr>
        </p:nvSpPr>
        <p:spPr/>
        <p:txBody>
          <a:bodyPr/>
          <a:lstStyle/>
          <a:p>
            <a:endParaRPr lang="de-DE"/>
          </a:p>
        </p:txBody>
      </p:sp>
      <p:sp>
        <p:nvSpPr>
          <p:cNvPr id="7" name="Textplatzhalter 6">
            <a:extLst>
              <a:ext uri="{FF2B5EF4-FFF2-40B4-BE49-F238E27FC236}">
                <a16:creationId xmlns:a16="http://schemas.microsoft.com/office/drawing/2014/main" id="{89F1DAC0-2CCA-A5C4-A152-E5A9D1A8E822}"/>
              </a:ext>
            </a:extLst>
          </p:cNvPr>
          <p:cNvSpPr>
            <a:spLocks noGrp="1"/>
          </p:cNvSpPr>
          <p:nvPr>
            <p:ph type="body" sz="quarter" idx="15"/>
          </p:nvPr>
        </p:nvSpPr>
        <p:spPr/>
        <p:txBody>
          <a:bodyPr/>
          <a:lstStyle/>
          <a:p>
            <a:endParaRPr lang="de-DE"/>
          </a:p>
        </p:txBody>
      </p:sp>
    </p:spTree>
    <p:extLst>
      <p:ext uri="{BB962C8B-B14F-4D97-AF65-F5344CB8AC3E}">
        <p14:creationId xmlns:p14="http://schemas.microsoft.com/office/powerpoint/2010/main" val="39317889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p:cNvSpPr>
            <a:spLocks noGrp="1"/>
          </p:cNvSpPr>
          <p:nvPr>
            <p:ph type="pic" sz="quarter" idx="10"/>
          </p:nvPr>
        </p:nvSpPr>
        <p:spPr/>
      </p:sp>
      <p:sp>
        <p:nvSpPr>
          <p:cNvPr id="3" name="Bildplatzhalter 2"/>
          <p:cNvSpPr>
            <a:spLocks noGrp="1"/>
          </p:cNvSpPr>
          <p:nvPr>
            <p:ph type="pic" sz="quarter" idx="11"/>
          </p:nvPr>
        </p:nvSpPr>
        <p:spPr/>
      </p:sp>
      <p:sp>
        <p:nvSpPr>
          <p:cNvPr id="4" name="Bildplatzhalter 3"/>
          <p:cNvSpPr>
            <a:spLocks noGrp="1"/>
          </p:cNvSpPr>
          <p:nvPr>
            <p:ph type="pic" sz="quarter" idx="12"/>
          </p:nvPr>
        </p:nvSpPr>
        <p:spPr/>
      </p:sp>
      <p:sp>
        <p:nvSpPr>
          <p:cNvPr id="5" name="Textplatzhalter 4"/>
          <p:cNvSpPr>
            <a:spLocks noGrp="1"/>
          </p:cNvSpPr>
          <p:nvPr>
            <p:ph type="body" sz="quarter" idx="19"/>
          </p:nvPr>
        </p:nvSpPr>
        <p:spPr/>
        <p:txBody>
          <a:bodyPr/>
          <a:lstStyle/>
          <a:p>
            <a:endParaRPr lang="de-DE"/>
          </a:p>
        </p:txBody>
      </p:sp>
      <p:sp>
        <p:nvSpPr>
          <p:cNvPr id="6" name="Textplatzhalter 5"/>
          <p:cNvSpPr>
            <a:spLocks noGrp="1"/>
          </p:cNvSpPr>
          <p:nvPr>
            <p:ph type="body" sz="quarter" idx="20"/>
          </p:nvPr>
        </p:nvSpPr>
        <p:spPr/>
        <p:txBody>
          <a:bodyPr/>
          <a:lstStyle/>
          <a:p>
            <a:endParaRPr lang="de-DE"/>
          </a:p>
        </p:txBody>
      </p:sp>
      <p:sp>
        <p:nvSpPr>
          <p:cNvPr id="7" name="Textplatzhalter 6"/>
          <p:cNvSpPr>
            <a:spLocks noGrp="1"/>
          </p:cNvSpPr>
          <p:nvPr>
            <p:ph type="body" sz="quarter" idx="21"/>
          </p:nvPr>
        </p:nvSpPr>
        <p:spPr/>
        <p:txBody>
          <a:bodyPr/>
          <a:lstStyle/>
          <a:p>
            <a:endParaRPr lang="de-DE"/>
          </a:p>
        </p:txBody>
      </p:sp>
    </p:spTree>
    <p:extLst>
      <p:ext uri="{BB962C8B-B14F-4D97-AF65-F5344CB8AC3E}">
        <p14:creationId xmlns:p14="http://schemas.microsoft.com/office/powerpoint/2010/main" val="14682064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7222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25416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63701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3846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2A21535B-2299-462C-86E1-BFAD28263525}"/>
              </a:ext>
            </a:extLst>
          </p:cNvPr>
          <p:cNvSpPr>
            <a:spLocks noGrp="1"/>
          </p:cNvSpPr>
          <p:nvPr>
            <p:ph type="body" sz="quarter" idx="10"/>
          </p:nvPr>
        </p:nvSpPr>
        <p:spPr/>
        <p:txBody>
          <a:bodyPr/>
          <a:lstStyle/>
          <a:p>
            <a:endParaRPr lang="de-DE"/>
          </a:p>
        </p:txBody>
      </p:sp>
      <p:sp>
        <p:nvSpPr>
          <p:cNvPr id="3" name="Textplatzhalter 2">
            <a:extLst>
              <a:ext uri="{FF2B5EF4-FFF2-40B4-BE49-F238E27FC236}">
                <a16:creationId xmlns:a16="http://schemas.microsoft.com/office/drawing/2014/main" id="{B1FD4C3E-099A-02C4-B943-8D82F6DCBBEF}"/>
              </a:ext>
            </a:extLst>
          </p:cNvPr>
          <p:cNvSpPr>
            <a:spLocks noGrp="1"/>
          </p:cNvSpPr>
          <p:nvPr>
            <p:ph type="body" sz="quarter" idx="11"/>
          </p:nvPr>
        </p:nvSpPr>
        <p:spPr/>
        <p:txBody>
          <a:bodyPr/>
          <a:lstStyle/>
          <a:p>
            <a:endParaRPr lang="de-DE"/>
          </a:p>
        </p:txBody>
      </p:sp>
    </p:spTree>
    <p:extLst>
      <p:ext uri="{BB962C8B-B14F-4D97-AF65-F5344CB8AC3E}">
        <p14:creationId xmlns:p14="http://schemas.microsoft.com/office/powerpoint/2010/main" val="24333239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a:extLst>
              <a:ext uri="{FF2B5EF4-FFF2-40B4-BE49-F238E27FC236}">
                <a16:creationId xmlns:a16="http://schemas.microsoft.com/office/drawing/2014/main" id="{21534257-86DB-59EB-6E82-4F6F18111E0A}"/>
              </a:ext>
            </a:extLst>
          </p:cNvPr>
          <p:cNvSpPr>
            <a:spLocks noGrp="1"/>
          </p:cNvSpPr>
          <p:nvPr>
            <p:ph type="pic" sz="quarter" idx="10"/>
          </p:nvPr>
        </p:nvSpPr>
        <p:spPr/>
      </p:sp>
      <p:sp>
        <p:nvSpPr>
          <p:cNvPr id="3" name="Bildplatzhalter 2">
            <a:extLst>
              <a:ext uri="{FF2B5EF4-FFF2-40B4-BE49-F238E27FC236}">
                <a16:creationId xmlns:a16="http://schemas.microsoft.com/office/drawing/2014/main" id="{44DB89F3-4882-E295-3902-D8F27F0038BE}"/>
              </a:ext>
            </a:extLst>
          </p:cNvPr>
          <p:cNvSpPr>
            <a:spLocks noGrp="1"/>
          </p:cNvSpPr>
          <p:nvPr>
            <p:ph type="pic" sz="quarter" idx="11"/>
          </p:nvPr>
        </p:nvSpPr>
        <p:spPr/>
      </p:sp>
      <p:sp>
        <p:nvSpPr>
          <p:cNvPr id="4" name="Bildplatzhalter 3">
            <a:extLst>
              <a:ext uri="{FF2B5EF4-FFF2-40B4-BE49-F238E27FC236}">
                <a16:creationId xmlns:a16="http://schemas.microsoft.com/office/drawing/2014/main" id="{779731D6-F018-9C37-283F-A046F2D46029}"/>
              </a:ext>
            </a:extLst>
          </p:cNvPr>
          <p:cNvSpPr>
            <a:spLocks noGrp="1"/>
          </p:cNvSpPr>
          <p:nvPr>
            <p:ph type="pic" sz="quarter" idx="12"/>
          </p:nvPr>
        </p:nvSpPr>
        <p:spPr/>
      </p:sp>
      <p:sp>
        <p:nvSpPr>
          <p:cNvPr id="5" name="Textplatzhalter 4">
            <a:extLst>
              <a:ext uri="{FF2B5EF4-FFF2-40B4-BE49-F238E27FC236}">
                <a16:creationId xmlns:a16="http://schemas.microsoft.com/office/drawing/2014/main" id="{1BC95832-A86E-9ED7-25FB-F345393D5656}"/>
              </a:ext>
            </a:extLst>
          </p:cNvPr>
          <p:cNvSpPr>
            <a:spLocks noGrp="1"/>
          </p:cNvSpPr>
          <p:nvPr>
            <p:ph type="body" sz="quarter" idx="13"/>
          </p:nvPr>
        </p:nvSpPr>
        <p:spPr/>
        <p:txBody>
          <a:bodyPr/>
          <a:lstStyle/>
          <a:p>
            <a:endParaRPr lang="de-DE"/>
          </a:p>
        </p:txBody>
      </p:sp>
      <p:sp>
        <p:nvSpPr>
          <p:cNvPr id="6" name="Textplatzhalter 5">
            <a:extLst>
              <a:ext uri="{FF2B5EF4-FFF2-40B4-BE49-F238E27FC236}">
                <a16:creationId xmlns:a16="http://schemas.microsoft.com/office/drawing/2014/main" id="{331D658C-A25F-E9D9-CDEB-98D9DF6AB3C6}"/>
              </a:ext>
            </a:extLst>
          </p:cNvPr>
          <p:cNvSpPr>
            <a:spLocks noGrp="1"/>
          </p:cNvSpPr>
          <p:nvPr>
            <p:ph type="body" sz="quarter" idx="14"/>
          </p:nvPr>
        </p:nvSpPr>
        <p:spPr/>
        <p:txBody>
          <a:bodyPr/>
          <a:lstStyle/>
          <a:p>
            <a:endParaRPr lang="de-DE"/>
          </a:p>
        </p:txBody>
      </p:sp>
      <p:sp>
        <p:nvSpPr>
          <p:cNvPr id="7" name="Textplatzhalter 6">
            <a:extLst>
              <a:ext uri="{FF2B5EF4-FFF2-40B4-BE49-F238E27FC236}">
                <a16:creationId xmlns:a16="http://schemas.microsoft.com/office/drawing/2014/main" id="{8CD53ECE-6CC9-0670-68D7-D50D727264C8}"/>
              </a:ext>
            </a:extLst>
          </p:cNvPr>
          <p:cNvSpPr>
            <a:spLocks noGrp="1"/>
          </p:cNvSpPr>
          <p:nvPr>
            <p:ph type="body" sz="quarter" idx="15"/>
          </p:nvPr>
        </p:nvSpPr>
        <p:spPr/>
        <p:txBody>
          <a:bodyPr/>
          <a:lstStyle/>
          <a:p>
            <a:endParaRPr lang="de-DE"/>
          </a:p>
        </p:txBody>
      </p:sp>
    </p:spTree>
    <p:extLst>
      <p:ext uri="{BB962C8B-B14F-4D97-AF65-F5344CB8AC3E}">
        <p14:creationId xmlns:p14="http://schemas.microsoft.com/office/powerpoint/2010/main" val="28464706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0555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a:hlinkClick r:id="rId2" action="ppaction://hlinksldjump"/>
            <a:extLst>
              <a:ext uri="{FF2B5EF4-FFF2-40B4-BE49-F238E27FC236}">
                <a16:creationId xmlns:a16="http://schemas.microsoft.com/office/drawing/2014/main" id="{71152000-95C0-BB4E-04FD-9F599CD4626B}"/>
              </a:ext>
            </a:extLst>
          </p:cNvPr>
          <p:cNvSpPr txBox="1"/>
          <p:nvPr/>
        </p:nvSpPr>
        <p:spPr>
          <a:xfrm>
            <a:off x="1934204" y="2452719"/>
            <a:ext cx="4707147"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dirty="0">
                <a:latin typeface="Euphemia" panose="020B0503040102020104" pitchFamily="34" charset="0"/>
              </a:rPr>
              <a:t>Biologische Gewässergüte</a:t>
            </a:r>
          </a:p>
        </p:txBody>
      </p:sp>
      <p:sp>
        <p:nvSpPr>
          <p:cNvPr id="3" name="Textfeld 2">
            <a:extLst>
              <a:ext uri="{FF2B5EF4-FFF2-40B4-BE49-F238E27FC236}">
                <a16:creationId xmlns:a16="http://schemas.microsoft.com/office/drawing/2014/main" id="{CD1DA049-2BBC-2784-FDA7-60808D64A24D}"/>
              </a:ext>
            </a:extLst>
          </p:cNvPr>
          <p:cNvSpPr txBox="1"/>
          <p:nvPr/>
        </p:nvSpPr>
        <p:spPr>
          <a:xfrm>
            <a:off x="1017917" y="1929499"/>
            <a:ext cx="672861" cy="52322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ctr"/>
            <a:r>
              <a:rPr lang="de-DE" sz="2800" noProof="0">
                <a:latin typeface="Euphemia" panose="020B0503040102020104" pitchFamily="34" charset="0"/>
              </a:rPr>
              <a:t>1</a:t>
            </a:r>
          </a:p>
        </p:txBody>
      </p:sp>
      <p:sp>
        <p:nvSpPr>
          <p:cNvPr id="4" name="Textfeld 3">
            <a:hlinkClick r:id="rId3" action="ppaction://hlinksldjump"/>
            <a:extLst>
              <a:ext uri="{FF2B5EF4-FFF2-40B4-BE49-F238E27FC236}">
                <a16:creationId xmlns:a16="http://schemas.microsoft.com/office/drawing/2014/main" id="{CAF62FF5-0D86-8223-8383-D68B7CDAEB95}"/>
              </a:ext>
            </a:extLst>
          </p:cNvPr>
          <p:cNvSpPr txBox="1"/>
          <p:nvPr/>
        </p:nvSpPr>
        <p:spPr>
          <a:xfrm>
            <a:off x="1934204" y="3867568"/>
            <a:ext cx="5700173"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dirty="0">
                <a:latin typeface="Euphemia" panose="020B0503040102020104" pitchFamily="34" charset="0"/>
              </a:rPr>
              <a:t>Struktur, Umfeld, Wasserqualität</a:t>
            </a:r>
          </a:p>
        </p:txBody>
      </p:sp>
      <p:sp>
        <p:nvSpPr>
          <p:cNvPr id="5" name="Textfeld 4">
            <a:extLst>
              <a:ext uri="{FF2B5EF4-FFF2-40B4-BE49-F238E27FC236}">
                <a16:creationId xmlns:a16="http://schemas.microsoft.com/office/drawing/2014/main" id="{54325F72-3EFA-6F87-8640-CEB8FEA0C006}"/>
              </a:ext>
            </a:extLst>
          </p:cNvPr>
          <p:cNvSpPr txBox="1"/>
          <p:nvPr/>
        </p:nvSpPr>
        <p:spPr>
          <a:xfrm>
            <a:off x="1017917" y="3344348"/>
            <a:ext cx="672861" cy="523220"/>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ctr"/>
            <a:r>
              <a:rPr lang="de-DE" sz="2800" noProof="0">
                <a:latin typeface="Euphemia" panose="020B0503040102020104" pitchFamily="34" charset="0"/>
              </a:rPr>
              <a:t>2</a:t>
            </a:r>
          </a:p>
        </p:txBody>
      </p:sp>
      <p:sp>
        <p:nvSpPr>
          <p:cNvPr id="6" name="Textfeld 5">
            <a:hlinkClick r:id="rId4" action="ppaction://hlinksldjump"/>
            <a:extLst>
              <a:ext uri="{FF2B5EF4-FFF2-40B4-BE49-F238E27FC236}">
                <a16:creationId xmlns:a16="http://schemas.microsoft.com/office/drawing/2014/main" id="{EECF71DC-02F7-7D53-53B5-00A2B2584A9B}"/>
              </a:ext>
            </a:extLst>
          </p:cNvPr>
          <p:cNvSpPr txBox="1"/>
          <p:nvPr/>
        </p:nvSpPr>
        <p:spPr>
          <a:xfrm>
            <a:off x="1934204" y="5282417"/>
            <a:ext cx="4707147"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dirty="0">
                <a:latin typeface="Euphemia" panose="020B0503040102020104" pitchFamily="34" charset="0"/>
              </a:rPr>
              <a:t>Chemische Gewässergüte</a:t>
            </a:r>
          </a:p>
        </p:txBody>
      </p:sp>
      <p:sp>
        <p:nvSpPr>
          <p:cNvPr id="7" name="Textfeld 6">
            <a:extLst>
              <a:ext uri="{FF2B5EF4-FFF2-40B4-BE49-F238E27FC236}">
                <a16:creationId xmlns:a16="http://schemas.microsoft.com/office/drawing/2014/main" id="{F10313DD-19E9-F41B-5051-0D527C79274A}"/>
              </a:ext>
            </a:extLst>
          </p:cNvPr>
          <p:cNvSpPr txBox="1"/>
          <p:nvPr/>
        </p:nvSpPr>
        <p:spPr>
          <a:xfrm>
            <a:off x="1017917" y="4759197"/>
            <a:ext cx="672861" cy="523220"/>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de-DE" sz="2800" noProof="0">
                <a:latin typeface="Euphemia" panose="020B0503040102020104" pitchFamily="34" charset="0"/>
              </a:rPr>
              <a:t>3</a:t>
            </a:r>
          </a:p>
        </p:txBody>
      </p:sp>
      <mc:AlternateContent xmlns:mc="http://schemas.openxmlformats.org/markup-compatibility/2006" xmlns:pslz="http://schemas.microsoft.com/office/powerpoint/2016/slidezoom">
        <mc:Choice Requires="pslz">
          <p:graphicFrame>
            <p:nvGraphicFramePr>
              <p:cNvPr id="9" name="Folienzoom 8">
                <a:extLst>
                  <a:ext uri="{FF2B5EF4-FFF2-40B4-BE49-F238E27FC236}">
                    <a16:creationId xmlns:a16="http://schemas.microsoft.com/office/drawing/2014/main" id="{528B1FD0-D487-C3C9-9F71-21A1E2063900}"/>
                  </a:ext>
                </a:extLst>
              </p:cNvPr>
              <p:cNvGraphicFramePr>
                <a:graphicFrameLocks noChangeAspect="1"/>
              </p:cNvGraphicFramePr>
              <p:nvPr>
                <p:extLst>
                  <p:ext uri="{D42A27DB-BD31-4B8C-83A1-F6EECF244321}">
                    <p14:modId xmlns:p14="http://schemas.microsoft.com/office/powerpoint/2010/main" val="3214265734"/>
                  </p:ext>
                </p:extLst>
              </p:nvPr>
            </p:nvGraphicFramePr>
            <p:xfrm>
              <a:off x="6884777" y="1825054"/>
              <a:ext cx="2525485" cy="1420585"/>
            </p:xfrm>
            <a:graphic>
              <a:graphicData uri="http://schemas.microsoft.com/office/powerpoint/2016/slidezoom">
                <pslz:sldZm>
                  <pslz:sldZmObj sldId="258" cId="3212884192">
                    <pslz:zmPr id="{225D5990-1449-409E-8727-226CBD0800DD}" returnToParent="0" transitionDur="1000">
                      <p166:blipFill xmlns:p166="http://schemas.microsoft.com/office/powerpoint/2016/6/main">
                        <a:blip r:embed="rId5"/>
                        <a:stretch>
                          <a:fillRect/>
                        </a:stretch>
                      </p166:blipFill>
                      <p166:spPr xmlns:p166="http://schemas.microsoft.com/office/powerpoint/2016/6/main">
                        <a:xfrm>
                          <a:off x="0" y="0"/>
                          <a:ext cx="2525485" cy="1420585"/>
                        </a:xfrm>
                        <a:prstGeom prst="rect">
                          <a:avLst/>
                        </a:prstGeom>
                        <a:ln w="3175">
                          <a:solidFill>
                            <a:prstClr val="ltGray"/>
                          </a:solidFill>
                        </a:ln>
                      </p166:spPr>
                    </pslz:zmPr>
                  </pslz:sldZmObj>
                </pslz:sldZm>
              </a:graphicData>
            </a:graphic>
          </p:graphicFrame>
        </mc:Choice>
        <mc:Fallback xmlns="">
          <p:pic>
            <p:nvPicPr>
              <p:cNvPr id="9" name="Folienzoom 8">
                <a:extLst>
                  <a:ext uri="{FF2B5EF4-FFF2-40B4-BE49-F238E27FC236}">
                    <a16:creationId xmlns:a16="http://schemas.microsoft.com/office/drawing/2014/main" id="{528B1FD0-D487-C3C9-9F71-21A1E2063900}"/>
                  </a:ext>
                </a:extLst>
              </p:cNvPr>
              <p:cNvPicPr>
                <a:picLocks noGrp="1" noRot="1" noChangeAspect="1" noMove="1" noResize="1" noEditPoints="1" noAdjustHandles="1" noChangeArrowheads="1" noChangeShapeType="1"/>
              </p:cNvPicPr>
              <p:nvPr/>
            </p:nvPicPr>
            <p:blipFill>
              <a:blip r:embed="rId6"/>
              <a:stretch>
                <a:fillRect/>
              </a:stretch>
            </p:blipFill>
            <p:spPr>
              <a:xfrm>
                <a:off x="6884777" y="1825054"/>
                <a:ext cx="2525485" cy="1420585"/>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11" name="Folienzoom 10">
                <a:extLst>
                  <a:ext uri="{FF2B5EF4-FFF2-40B4-BE49-F238E27FC236}">
                    <a16:creationId xmlns:a16="http://schemas.microsoft.com/office/drawing/2014/main" id="{582B5A78-9FEA-BB1A-4FF0-BBE0EB9E35B7}"/>
                  </a:ext>
                </a:extLst>
              </p:cNvPr>
              <p:cNvGraphicFramePr>
                <a:graphicFrameLocks noChangeAspect="1"/>
              </p:cNvGraphicFramePr>
              <p:nvPr>
                <p:extLst>
                  <p:ext uri="{D42A27DB-BD31-4B8C-83A1-F6EECF244321}">
                    <p14:modId xmlns:p14="http://schemas.microsoft.com/office/powerpoint/2010/main" val="1791373886"/>
                  </p:ext>
                </p:extLst>
              </p:nvPr>
            </p:nvGraphicFramePr>
            <p:xfrm>
              <a:off x="8147519" y="3436121"/>
              <a:ext cx="2525485" cy="1420585"/>
            </p:xfrm>
            <a:graphic>
              <a:graphicData uri="http://schemas.microsoft.com/office/powerpoint/2016/slidezoom">
                <pslz:sldZm>
                  <pslz:sldZmObj sldId="287" cId="1627222593">
                    <pslz:zmPr id="{49BC9DF0-5DA7-4A61-A5A3-B9A0A6F89881}" returnToParent="0" transitionDur="1000">
                      <p166:blipFill xmlns:p166="http://schemas.microsoft.com/office/powerpoint/2016/6/main">
                        <a:blip r:embed="rId7"/>
                        <a:stretch>
                          <a:fillRect/>
                        </a:stretch>
                      </p166:blipFill>
                      <p166:spPr xmlns:p166="http://schemas.microsoft.com/office/powerpoint/2016/6/main">
                        <a:xfrm>
                          <a:off x="0" y="0"/>
                          <a:ext cx="2525485" cy="1420585"/>
                        </a:xfrm>
                        <a:prstGeom prst="rect">
                          <a:avLst/>
                        </a:prstGeom>
                        <a:ln w="3175">
                          <a:solidFill>
                            <a:prstClr val="ltGray"/>
                          </a:solidFill>
                        </a:ln>
                      </p166:spPr>
                    </pslz:zmPr>
                  </pslz:sldZmObj>
                </pslz:sldZm>
              </a:graphicData>
            </a:graphic>
          </p:graphicFrame>
        </mc:Choice>
        <mc:Fallback xmlns="">
          <p:pic>
            <p:nvPicPr>
              <p:cNvPr id="11" name="Folienzoom 10">
                <a:extLst>
                  <a:ext uri="{FF2B5EF4-FFF2-40B4-BE49-F238E27FC236}">
                    <a16:creationId xmlns:a16="http://schemas.microsoft.com/office/drawing/2014/main" id="{582B5A78-9FEA-BB1A-4FF0-BBE0EB9E35B7}"/>
                  </a:ext>
                </a:extLst>
              </p:cNvPr>
              <p:cNvPicPr>
                <a:picLocks noGrp="1" noRot="1" noChangeAspect="1" noMove="1" noResize="1" noEditPoints="1" noAdjustHandles="1" noChangeArrowheads="1" noChangeShapeType="1"/>
              </p:cNvPicPr>
              <p:nvPr/>
            </p:nvPicPr>
            <p:blipFill>
              <a:blip r:embed="rId8"/>
              <a:stretch>
                <a:fillRect/>
              </a:stretch>
            </p:blipFill>
            <p:spPr>
              <a:xfrm>
                <a:off x="8147519" y="3436121"/>
                <a:ext cx="2525485" cy="1420585"/>
              </a:xfrm>
              <a:prstGeom prst="rect">
                <a:avLst/>
              </a:prstGeom>
              <a:ln w="3175">
                <a:solidFill>
                  <a:prstClr val="ltGray"/>
                </a:solidFill>
              </a:ln>
            </p:spPr>
          </p:pic>
        </mc:Fallback>
      </mc:AlternateContent>
      <mc:AlternateContent xmlns:mc="http://schemas.openxmlformats.org/markup-compatibility/2006" xmlns:pslz="http://schemas.microsoft.com/office/powerpoint/2016/slidezoom">
        <mc:Choice Requires="pslz">
          <p:graphicFrame>
            <p:nvGraphicFramePr>
              <p:cNvPr id="13" name="Folienzoom 12">
                <a:extLst>
                  <a:ext uri="{FF2B5EF4-FFF2-40B4-BE49-F238E27FC236}">
                    <a16:creationId xmlns:a16="http://schemas.microsoft.com/office/drawing/2014/main" id="{FD19F07B-3FF6-2B13-8F00-0BF0F9612BD3}"/>
                  </a:ext>
                </a:extLst>
              </p:cNvPr>
              <p:cNvGraphicFramePr>
                <a:graphicFrameLocks noChangeAspect="1"/>
              </p:cNvGraphicFramePr>
              <p:nvPr>
                <p:extLst>
                  <p:ext uri="{D42A27DB-BD31-4B8C-83A1-F6EECF244321}">
                    <p14:modId xmlns:p14="http://schemas.microsoft.com/office/powerpoint/2010/main" val="837369535"/>
                  </p:ext>
                </p:extLst>
              </p:nvPr>
            </p:nvGraphicFramePr>
            <p:xfrm>
              <a:off x="7010400" y="5095344"/>
              <a:ext cx="2525485" cy="1420585"/>
            </p:xfrm>
            <a:graphic>
              <a:graphicData uri="http://schemas.microsoft.com/office/powerpoint/2016/slidezoom">
                <pslz:sldZm>
                  <pslz:sldZmObj sldId="275" cId="2110555319">
                    <pslz:zmPr id="{BC6C511B-17FE-41AB-BC4D-64547B016FF0}" returnToParent="0" transitionDur="1000">
                      <p166:blipFill xmlns:p166="http://schemas.microsoft.com/office/powerpoint/2016/6/main">
                        <a:blip r:embed="rId9"/>
                        <a:stretch>
                          <a:fillRect/>
                        </a:stretch>
                      </p166:blipFill>
                      <p166:spPr xmlns:p166="http://schemas.microsoft.com/office/powerpoint/2016/6/main">
                        <a:xfrm>
                          <a:off x="0" y="0"/>
                          <a:ext cx="2525485" cy="1420585"/>
                        </a:xfrm>
                        <a:prstGeom prst="rect">
                          <a:avLst/>
                        </a:prstGeom>
                        <a:ln w="3175">
                          <a:solidFill>
                            <a:prstClr val="ltGray"/>
                          </a:solidFill>
                        </a:ln>
                      </p166:spPr>
                    </pslz:zmPr>
                  </pslz:sldZmObj>
                </pslz:sldZm>
              </a:graphicData>
            </a:graphic>
          </p:graphicFrame>
        </mc:Choice>
        <mc:Fallback xmlns="">
          <p:pic>
            <p:nvPicPr>
              <p:cNvPr id="13" name="Folienzoom 12">
                <a:extLst>
                  <a:ext uri="{FF2B5EF4-FFF2-40B4-BE49-F238E27FC236}">
                    <a16:creationId xmlns:a16="http://schemas.microsoft.com/office/drawing/2014/main" id="{FD19F07B-3FF6-2B13-8F00-0BF0F9612BD3}"/>
                  </a:ext>
                </a:extLst>
              </p:cNvPr>
              <p:cNvPicPr>
                <a:picLocks noGrp="1" noRot="1" noChangeAspect="1" noMove="1" noResize="1" noEditPoints="1" noAdjustHandles="1" noChangeArrowheads="1" noChangeShapeType="1"/>
              </p:cNvPicPr>
              <p:nvPr/>
            </p:nvPicPr>
            <p:blipFill>
              <a:blip r:embed="rId10"/>
              <a:stretch>
                <a:fillRect/>
              </a:stretch>
            </p:blipFill>
            <p:spPr>
              <a:xfrm>
                <a:off x="7010400" y="5095344"/>
                <a:ext cx="2525485" cy="1420585"/>
              </a:xfrm>
              <a:prstGeom prst="rect">
                <a:avLst/>
              </a:prstGeom>
              <a:ln w="3175">
                <a:solidFill>
                  <a:prstClr val="ltGray"/>
                </a:solidFill>
              </a:ln>
            </p:spPr>
          </p:pic>
        </mc:Fallback>
      </mc:AlternateContent>
    </p:spTree>
    <p:extLst>
      <p:ext uri="{BB962C8B-B14F-4D97-AF65-F5344CB8AC3E}">
        <p14:creationId xmlns:p14="http://schemas.microsoft.com/office/powerpoint/2010/main" val="14299106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05892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41063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65674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18835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12206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69587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19A9FCA4-91E2-477A-00BE-2213853B85EC}"/>
              </a:ext>
            </a:extLst>
          </p:cNvPr>
          <p:cNvSpPr>
            <a:spLocks noGrp="1"/>
          </p:cNvSpPr>
          <p:nvPr>
            <p:ph type="body" sz="quarter" idx="10"/>
          </p:nvPr>
        </p:nvSpPr>
        <p:spPr/>
        <p:txBody>
          <a:bodyPr/>
          <a:lstStyle/>
          <a:p>
            <a:endParaRPr lang="de-DE"/>
          </a:p>
        </p:txBody>
      </p:sp>
      <p:sp>
        <p:nvSpPr>
          <p:cNvPr id="3" name="Textplatzhalter 2">
            <a:extLst>
              <a:ext uri="{FF2B5EF4-FFF2-40B4-BE49-F238E27FC236}">
                <a16:creationId xmlns:a16="http://schemas.microsoft.com/office/drawing/2014/main" id="{528C5F08-4576-B770-82A9-D36622322AF8}"/>
              </a:ext>
            </a:extLst>
          </p:cNvPr>
          <p:cNvSpPr>
            <a:spLocks noGrp="1"/>
          </p:cNvSpPr>
          <p:nvPr>
            <p:ph type="body" sz="quarter" idx="11"/>
          </p:nvPr>
        </p:nvSpPr>
        <p:spPr/>
        <p:txBody>
          <a:bodyPr/>
          <a:lstStyle/>
          <a:p>
            <a:endParaRPr lang="de-DE"/>
          </a:p>
        </p:txBody>
      </p:sp>
      <p:sp>
        <p:nvSpPr>
          <p:cNvPr id="4" name="Textplatzhalter 3">
            <a:extLst>
              <a:ext uri="{FF2B5EF4-FFF2-40B4-BE49-F238E27FC236}">
                <a16:creationId xmlns:a16="http://schemas.microsoft.com/office/drawing/2014/main" id="{2E8EBF6B-35AA-FBF3-EB6E-6DFE484E2083}"/>
              </a:ext>
            </a:extLst>
          </p:cNvPr>
          <p:cNvSpPr>
            <a:spLocks noGrp="1"/>
          </p:cNvSpPr>
          <p:nvPr>
            <p:ph type="body" sz="quarter" idx="12"/>
          </p:nvPr>
        </p:nvSpPr>
        <p:spPr/>
        <p:txBody>
          <a:bodyPr/>
          <a:lstStyle/>
          <a:p>
            <a:endParaRPr lang="de-DE"/>
          </a:p>
        </p:txBody>
      </p:sp>
      <p:sp>
        <p:nvSpPr>
          <p:cNvPr id="5" name="Textplatzhalter 4">
            <a:extLst>
              <a:ext uri="{FF2B5EF4-FFF2-40B4-BE49-F238E27FC236}">
                <a16:creationId xmlns:a16="http://schemas.microsoft.com/office/drawing/2014/main" id="{6C0C4DA7-5F73-37C6-E8EB-15405FB3E9E3}"/>
              </a:ext>
            </a:extLst>
          </p:cNvPr>
          <p:cNvSpPr>
            <a:spLocks noGrp="1"/>
          </p:cNvSpPr>
          <p:nvPr>
            <p:ph type="body" sz="quarter" idx="13"/>
          </p:nvPr>
        </p:nvSpPr>
        <p:spPr/>
        <p:txBody>
          <a:bodyPr/>
          <a:lstStyle/>
          <a:p>
            <a:endParaRPr lang="de-DE"/>
          </a:p>
        </p:txBody>
      </p:sp>
    </p:spTree>
    <p:extLst>
      <p:ext uri="{BB962C8B-B14F-4D97-AF65-F5344CB8AC3E}">
        <p14:creationId xmlns:p14="http://schemas.microsoft.com/office/powerpoint/2010/main" val="32121802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ildplatzhalter 1">
            <a:extLst>
              <a:ext uri="{FF2B5EF4-FFF2-40B4-BE49-F238E27FC236}">
                <a16:creationId xmlns:a16="http://schemas.microsoft.com/office/drawing/2014/main" id="{006A5BFB-BDB3-8BFD-CEE5-52DA9AB5551D}"/>
              </a:ext>
            </a:extLst>
          </p:cNvPr>
          <p:cNvSpPr>
            <a:spLocks noGrp="1"/>
          </p:cNvSpPr>
          <p:nvPr>
            <p:ph type="pic" sz="quarter" idx="10"/>
          </p:nvPr>
        </p:nvSpPr>
        <p:spPr/>
      </p:sp>
      <p:sp>
        <p:nvSpPr>
          <p:cNvPr id="3" name="Bildplatzhalter 2">
            <a:extLst>
              <a:ext uri="{FF2B5EF4-FFF2-40B4-BE49-F238E27FC236}">
                <a16:creationId xmlns:a16="http://schemas.microsoft.com/office/drawing/2014/main" id="{B7C80C2B-554A-C5ED-803E-4C69C61B54F2}"/>
              </a:ext>
            </a:extLst>
          </p:cNvPr>
          <p:cNvSpPr>
            <a:spLocks noGrp="1"/>
          </p:cNvSpPr>
          <p:nvPr>
            <p:ph type="pic" sz="quarter" idx="11"/>
          </p:nvPr>
        </p:nvSpPr>
        <p:spPr/>
      </p:sp>
      <p:sp>
        <p:nvSpPr>
          <p:cNvPr id="4" name="Bildplatzhalter 3">
            <a:extLst>
              <a:ext uri="{FF2B5EF4-FFF2-40B4-BE49-F238E27FC236}">
                <a16:creationId xmlns:a16="http://schemas.microsoft.com/office/drawing/2014/main" id="{609D25A4-22E1-6965-7AE0-E9CB85E2C067}"/>
              </a:ext>
            </a:extLst>
          </p:cNvPr>
          <p:cNvSpPr>
            <a:spLocks noGrp="1"/>
          </p:cNvSpPr>
          <p:nvPr>
            <p:ph type="pic" sz="quarter" idx="12"/>
          </p:nvPr>
        </p:nvSpPr>
        <p:spPr/>
      </p:sp>
      <p:sp>
        <p:nvSpPr>
          <p:cNvPr id="5" name="Textplatzhalter 4">
            <a:extLst>
              <a:ext uri="{FF2B5EF4-FFF2-40B4-BE49-F238E27FC236}">
                <a16:creationId xmlns:a16="http://schemas.microsoft.com/office/drawing/2014/main" id="{99886E2D-3466-784A-67EE-02DBE5D50A51}"/>
              </a:ext>
            </a:extLst>
          </p:cNvPr>
          <p:cNvSpPr>
            <a:spLocks noGrp="1"/>
          </p:cNvSpPr>
          <p:nvPr>
            <p:ph type="body" sz="quarter" idx="13"/>
          </p:nvPr>
        </p:nvSpPr>
        <p:spPr/>
        <p:txBody>
          <a:bodyPr/>
          <a:lstStyle/>
          <a:p>
            <a:endParaRPr lang="de-DE"/>
          </a:p>
        </p:txBody>
      </p:sp>
      <p:sp>
        <p:nvSpPr>
          <p:cNvPr id="6" name="Textplatzhalter 5">
            <a:extLst>
              <a:ext uri="{FF2B5EF4-FFF2-40B4-BE49-F238E27FC236}">
                <a16:creationId xmlns:a16="http://schemas.microsoft.com/office/drawing/2014/main" id="{E8D85B75-3BFB-3B92-CA2B-33009C84D0F1}"/>
              </a:ext>
            </a:extLst>
          </p:cNvPr>
          <p:cNvSpPr>
            <a:spLocks noGrp="1"/>
          </p:cNvSpPr>
          <p:nvPr>
            <p:ph type="body" sz="quarter" idx="14"/>
          </p:nvPr>
        </p:nvSpPr>
        <p:spPr/>
        <p:txBody>
          <a:bodyPr/>
          <a:lstStyle/>
          <a:p>
            <a:endParaRPr lang="de-DE"/>
          </a:p>
        </p:txBody>
      </p:sp>
      <p:sp>
        <p:nvSpPr>
          <p:cNvPr id="7" name="Textplatzhalter 6">
            <a:extLst>
              <a:ext uri="{FF2B5EF4-FFF2-40B4-BE49-F238E27FC236}">
                <a16:creationId xmlns:a16="http://schemas.microsoft.com/office/drawing/2014/main" id="{941E0C8A-3685-F656-D9ED-CFDE11E8944A}"/>
              </a:ext>
            </a:extLst>
          </p:cNvPr>
          <p:cNvSpPr>
            <a:spLocks noGrp="1"/>
          </p:cNvSpPr>
          <p:nvPr>
            <p:ph type="body" sz="quarter" idx="15"/>
          </p:nvPr>
        </p:nvSpPr>
        <p:spPr/>
        <p:txBody>
          <a:bodyPr/>
          <a:lstStyle/>
          <a:p>
            <a:endParaRPr lang="de-DE"/>
          </a:p>
        </p:txBody>
      </p:sp>
    </p:spTree>
    <p:extLst>
      <p:ext uri="{BB962C8B-B14F-4D97-AF65-F5344CB8AC3E}">
        <p14:creationId xmlns:p14="http://schemas.microsoft.com/office/powerpoint/2010/main" val="3867058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884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01870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08800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6245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BA9E056C-A816-C62C-FA7E-2B9E0C7E90CE}"/>
              </a:ext>
            </a:extLst>
          </p:cNvPr>
          <p:cNvSpPr>
            <a:spLocks noGrp="1"/>
          </p:cNvSpPr>
          <p:nvPr>
            <p:ph type="body" sz="quarter" idx="10"/>
          </p:nvPr>
        </p:nvSpPr>
        <p:spPr/>
        <p:txBody>
          <a:bodyPr/>
          <a:lstStyle/>
          <a:p>
            <a:endParaRPr lang="de-DE" dirty="0"/>
          </a:p>
        </p:txBody>
      </p:sp>
      <p:sp>
        <p:nvSpPr>
          <p:cNvPr id="3" name="Textplatzhalter 2">
            <a:extLst>
              <a:ext uri="{FF2B5EF4-FFF2-40B4-BE49-F238E27FC236}">
                <a16:creationId xmlns:a16="http://schemas.microsoft.com/office/drawing/2014/main" id="{CCD86CBF-40FB-3610-20D1-25659F00C1A6}"/>
              </a:ext>
            </a:extLst>
          </p:cNvPr>
          <p:cNvSpPr>
            <a:spLocks noGrp="1"/>
          </p:cNvSpPr>
          <p:nvPr>
            <p:ph type="body" sz="quarter" idx="11"/>
          </p:nvPr>
        </p:nvSpPr>
        <p:spPr/>
        <p:txBody>
          <a:bodyPr/>
          <a:lstStyle/>
          <a:p>
            <a:endParaRPr lang="de-DE"/>
          </a:p>
        </p:txBody>
      </p:sp>
      <p:sp>
        <p:nvSpPr>
          <p:cNvPr id="4" name="Textplatzhalter 3">
            <a:extLst>
              <a:ext uri="{FF2B5EF4-FFF2-40B4-BE49-F238E27FC236}">
                <a16:creationId xmlns:a16="http://schemas.microsoft.com/office/drawing/2014/main" id="{D00AD7C2-7054-B57D-E36F-12A16B5E45ED}"/>
              </a:ext>
            </a:extLst>
          </p:cNvPr>
          <p:cNvSpPr>
            <a:spLocks noGrp="1"/>
          </p:cNvSpPr>
          <p:nvPr>
            <p:ph type="body" sz="quarter" idx="12"/>
          </p:nvPr>
        </p:nvSpPr>
        <p:spPr/>
        <p:txBody>
          <a:bodyPr/>
          <a:lstStyle/>
          <a:p>
            <a:endParaRPr lang="de-DE"/>
          </a:p>
        </p:txBody>
      </p:sp>
      <p:sp>
        <p:nvSpPr>
          <p:cNvPr id="5" name="Textplatzhalter 4">
            <a:extLst>
              <a:ext uri="{FF2B5EF4-FFF2-40B4-BE49-F238E27FC236}">
                <a16:creationId xmlns:a16="http://schemas.microsoft.com/office/drawing/2014/main" id="{E8EDEAAA-C520-6092-47F0-F4C06067276B}"/>
              </a:ext>
            </a:extLst>
          </p:cNvPr>
          <p:cNvSpPr>
            <a:spLocks noGrp="1"/>
          </p:cNvSpPr>
          <p:nvPr>
            <p:ph type="body" sz="quarter" idx="13"/>
          </p:nvPr>
        </p:nvSpPr>
        <p:spPr/>
        <p:txBody>
          <a:bodyPr/>
          <a:lstStyle/>
          <a:p>
            <a:endParaRPr lang="de-DE"/>
          </a:p>
        </p:txBody>
      </p:sp>
      <p:sp>
        <p:nvSpPr>
          <p:cNvPr id="6" name="Textplatzhalter 5">
            <a:extLst>
              <a:ext uri="{FF2B5EF4-FFF2-40B4-BE49-F238E27FC236}">
                <a16:creationId xmlns:a16="http://schemas.microsoft.com/office/drawing/2014/main" id="{808D7E4F-131D-4DA2-68E6-733EEE4279EF}"/>
              </a:ext>
            </a:extLst>
          </p:cNvPr>
          <p:cNvSpPr>
            <a:spLocks noGrp="1"/>
          </p:cNvSpPr>
          <p:nvPr>
            <p:ph type="body" sz="quarter" idx="14"/>
          </p:nvPr>
        </p:nvSpPr>
        <p:spPr/>
        <p:txBody>
          <a:bodyPr/>
          <a:lstStyle/>
          <a:p>
            <a:endParaRPr lang="de-DE"/>
          </a:p>
        </p:txBody>
      </p:sp>
      <p:sp>
        <p:nvSpPr>
          <p:cNvPr id="7" name="Textplatzhalter 6">
            <a:extLst>
              <a:ext uri="{FF2B5EF4-FFF2-40B4-BE49-F238E27FC236}">
                <a16:creationId xmlns:a16="http://schemas.microsoft.com/office/drawing/2014/main" id="{52342925-96B2-4ED0-339E-70A7FD5CC1B6}"/>
              </a:ext>
            </a:extLst>
          </p:cNvPr>
          <p:cNvSpPr>
            <a:spLocks noGrp="1"/>
          </p:cNvSpPr>
          <p:nvPr>
            <p:ph type="body" sz="quarter" idx="15"/>
          </p:nvPr>
        </p:nvSpPr>
        <p:spPr/>
        <p:txBody>
          <a:bodyPr/>
          <a:lstStyle/>
          <a:p>
            <a:endParaRPr lang="de-DE"/>
          </a:p>
        </p:txBody>
      </p:sp>
      <p:sp>
        <p:nvSpPr>
          <p:cNvPr id="8" name="Textplatzhalter 7">
            <a:extLst>
              <a:ext uri="{FF2B5EF4-FFF2-40B4-BE49-F238E27FC236}">
                <a16:creationId xmlns:a16="http://schemas.microsoft.com/office/drawing/2014/main" id="{11E96909-F9C9-EBD4-6AA4-8872A8306BE4}"/>
              </a:ext>
            </a:extLst>
          </p:cNvPr>
          <p:cNvSpPr>
            <a:spLocks noGrp="1"/>
          </p:cNvSpPr>
          <p:nvPr>
            <p:ph type="body" sz="quarter" idx="16"/>
          </p:nvPr>
        </p:nvSpPr>
        <p:spPr/>
        <p:txBody>
          <a:bodyPr/>
          <a:lstStyle/>
          <a:p>
            <a:endParaRPr lang="de-DE" dirty="0"/>
          </a:p>
        </p:txBody>
      </p:sp>
      <p:sp>
        <p:nvSpPr>
          <p:cNvPr id="9" name="Textplatzhalter 8">
            <a:extLst>
              <a:ext uri="{FF2B5EF4-FFF2-40B4-BE49-F238E27FC236}">
                <a16:creationId xmlns:a16="http://schemas.microsoft.com/office/drawing/2014/main" id="{CE0B290D-635B-4289-645A-433F3ACC118C}"/>
              </a:ext>
            </a:extLst>
          </p:cNvPr>
          <p:cNvSpPr>
            <a:spLocks noGrp="1"/>
          </p:cNvSpPr>
          <p:nvPr>
            <p:ph type="body" sz="quarter" idx="17"/>
          </p:nvPr>
        </p:nvSpPr>
        <p:spPr/>
        <p:txBody>
          <a:bodyPr/>
          <a:lstStyle/>
          <a:p>
            <a:endParaRPr lang="de-DE"/>
          </a:p>
        </p:txBody>
      </p:sp>
      <p:sp>
        <p:nvSpPr>
          <p:cNvPr id="10" name="Textplatzhalter 9">
            <a:extLst>
              <a:ext uri="{FF2B5EF4-FFF2-40B4-BE49-F238E27FC236}">
                <a16:creationId xmlns:a16="http://schemas.microsoft.com/office/drawing/2014/main" id="{9DF6E116-C010-7836-1BB4-07F20031B977}"/>
              </a:ext>
            </a:extLst>
          </p:cNvPr>
          <p:cNvSpPr>
            <a:spLocks noGrp="1"/>
          </p:cNvSpPr>
          <p:nvPr>
            <p:ph type="body" sz="quarter" idx="18"/>
          </p:nvPr>
        </p:nvSpPr>
        <p:spPr/>
        <p:txBody>
          <a:bodyPr/>
          <a:lstStyle/>
          <a:p>
            <a:endParaRPr lang="de-DE"/>
          </a:p>
        </p:txBody>
      </p:sp>
      <p:sp>
        <p:nvSpPr>
          <p:cNvPr id="11" name="Textplatzhalter 10">
            <a:extLst>
              <a:ext uri="{FF2B5EF4-FFF2-40B4-BE49-F238E27FC236}">
                <a16:creationId xmlns:a16="http://schemas.microsoft.com/office/drawing/2014/main" id="{626F1B2C-CB5F-5F71-EBA6-47936B99F477}"/>
              </a:ext>
            </a:extLst>
          </p:cNvPr>
          <p:cNvSpPr>
            <a:spLocks noGrp="1"/>
          </p:cNvSpPr>
          <p:nvPr>
            <p:ph type="body" sz="quarter" idx="19"/>
          </p:nvPr>
        </p:nvSpPr>
        <p:spPr/>
        <p:txBody>
          <a:bodyPr/>
          <a:lstStyle/>
          <a:p>
            <a:endParaRPr lang="de-DE"/>
          </a:p>
        </p:txBody>
      </p:sp>
      <p:sp>
        <p:nvSpPr>
          <p:cNvPr id="12" name="Textplatzhalter 11">
            <a:extLst>
              <a:ext uri="{FF2B5EF4-FFF2-40B4-BE49-F238E27FC236}">
                <a16:creationId xmlns:a16="http://schemas.microsoft.com/office/drawing/2014/main" id="{D245C528-2DD2-6691-BFCF-82627803CFAD}"/>
              </a:ext>
            </a:extLst>
          </p:cNvPr>
          <p:cNvSpPr>
            <a:spLocks noGrp="1"/>
          </p:cNvSpPr>
          <p:nvPr>
            <p:ph type="body" sz="quarter" idx="20"/>
          </p:nvPr>
        </p:nvSpPr>
        <p:spPr/>
        <p:txBody>
          <a:bodyPr/>
          <a:lstStyle/>
          <a:p>
            <a:endParaRPr lang="de-DE"/>
          </a:p>
        </p:txBody>
      </p:sp>
      <p:sp>
        <p:nvSpPr>
          <p:cNvPr id="13" name="Textplatzhalter 12">
            <a:extLst>
              <a:ext uri="{FF2B5EF4-FFF2-40B4-BE49-F238E27FC236}">
                <a16:creationId xmlns:a16="http://schemas.microsoft.com/office/drawing/2014/main" id="{02CD508A-2BD4-ED35-C4A8-E36825680A1F}"/>
              </a:ext>
            </a:extLst>
          </p:cNvPr>
          <p:cNvSpPr>
            <a:spLocks noGrp="1"/>
          </p:cNvSpPr>
          <p:nvPr>
            <p:ph type="body" sz="quarter" idx="21"/>
          </p:nvPr>
        </p:nvSpPr>
        <p:spPr/>
        <p:txBody>
          <a:bodyPr/>
          <a:lstStyle/>
          <a:p>
            <a:endParaRPr lang="de-DE"/>
          </a:p>
        </p:txBody>
      </p:sp>
      <p:sp>
        <p:nvSpPr>
          <p:cNvPr id="14" name="Textplatzhalter 13">
            <a:extLst>
              <a:ext uri="{FF2B5EF4-FFF2-40B4-BE49-F238E27FC236}">
                <a16:creationId xmlns:a16="http://schemas.microsoft.com/office/drawing/2014/main" id="{1C1C5AC8-2A83-9373-B6A6-F8C4C80E10A0}"/>
              </a:ext>
            </a:extLst>
          </p:cNvPr>
          <p:cNvSpPr>
            <a:spLocks noGrp="1"/>
          </p:cNvSpPr>
          <p:nvPr>
            <p:ph type="body" sz="quarter" idx="22"/>
          </p:nvPr>
        </p:nvSpPr>
        <p:spPr/>
        <p:txBody>
          <a:bodyPr/>
          <a:lstStyle/>
          <a:p>
            <a:r>
              <a:rPr lang="de-DE"/>
              <a:t>h</a:t>
            </a:r>
          </a:p>
        </p:txBody>
      </p:sp>
      <p:sp>
        <p:nvSpPr>
          <p:cNvPr id="15" name="Textplatzhalter 14">
            <a:extLst>
              <a:ext uri="{FF2B5EF4-FFF2-40B4-BE49-F238E27FC236}">
                <a16:creationId xmlns:a16="http://schemas.microsoft.com/office/drawing/2014/main" id="{7F51B86D-8FC9-19AD-C6B3-88D187B4D239}"/>
              </a:ext>
            </a:extLst>
          </p:cNvPr>
          <p:cNvSpPr>
            <a:spLocks noGrp="1"/>
          </p:cNvSpPr>
          <p:nvPr>
            <p:ph type="body" sz="quarter" idx="23"/>
          </p:nvPr>
        </p:nvSpPr>
        <p:spPr/>
        <p:txBody>
          <a:bodyPr/>
          <a:lstStyle/>
          <a:p>
            <a:endParaRPr lang="de-DE"/>
          </a:p>
        </p:txBody>
      </p:sp>
      <p:sp>
        <p:nvSpPr>
          <p:cNvPr id="16" name="Textplatzhalter 15">
            <a:extLst>
              <a:ext uri="{FF2B5EF4-FFF2-40B4-BE49-F238E27FC236}">
                <a16:creationId xmlns:a16="http://schemas.microsoft.com/office/drawing/2014/main" id="{0458FA71-8EFD-4984-9EB8-A778BD577621}"/>
              </a:ext>
            </a:extLst>
          </p:cNvPr>
          <p:cNvSpPr>
            <a:spLocks noGrp="1"/>
          </p:cNvSpPr>
          <p:nvPr>
            <p:ph type="body" sz="quarter" idx="24"/>
          </p:nvPr>
        </p:nvSpPr>
        <p:spPr/>
        <p:txBody>
          <a:bodyPr/>
          <a:lstStyle/>
          <a:p>
            <a:endParaRPr lang="de-DE" dirty="0"/>
          </a:p>
        </p:txBody>
      </p:sp>
      <p:sp>
        <p:nvSpPr>
          <p:cNvPr id="17" name="Textplatzhalter 16">
            <a:extLst>
              <a:ext uri="{FF2B5EF4-FFF2-40B4-BE49-F238E27FC236}">
                <a16:creationId xmlns:a16="http://schemas.microsoft.com/office/drawing/2014/main" id="{DF84B247-ED2E-0BC9-FBCA-48F5049C5EFA}"/>
              </a:ext>
            </a:extLst>
          </p:cNvPr>
          <p:cNvSpPr>
            <a:spLocks noGrp="1"/>
          </p:cNvSpPr>
          <p:nvPr>
            <p:ph type="body" sz="quarter" idx="25"/>
          </p:nvPr>
        </p:nvSpPr>
        <p:spPr/>
        <p:txBody>
          <a:bodyPr/>
          <a:lstStyle/>
          <a:p>
            <a:endParaRPr lang="de-DE"/>
          </a:p>
        </p:txBody>
      </p:sp>
      <p:sp>
        <p:nvSpPr>
          <p:cNvPr id="18" name="Textplatzhalter 17">
            <a:extLst>
              <a:ext uri="{FF2B5EF4-FFF2-40B4-BE49-F238E27FC236}">
                <a16:creationId xmlns:a16="http://schemas.microsoft.com/office/drawing/2014/main" id="{522590D1-FC08-A0BE-5A1F-12252FC946B7}"/>
              </a:ext>
            </a:extLst>
          </p:cNvPr>
          <p:cNvSpPr>
            <a:spLocks noGrp="1"/>
          </p:cNvSpPr>
          <p:nvPr>
            <p:ph type="body" sz="quarter" idx="26"/>
          </p:nvPr>
        </p:nvSpPr>
        <p:spPr/>
        <p:txBody>
          <a:bodyPr/>
          <a:lstStyle/>
          <a:p>
            <a:endParaRPr lang="de-DE"/>
          </a:p>
        </p:txBody>
      </p:sp>
      <p:sp>
        <p:nvSpPr>
          <p:cNvPr id="19" name="Textplatzhalter 18">
            <a:extLst>
              <a:ext uri="{FF2B5EF4-FFF2-40B4-BE49-F238E27FC236}">
                <a16:creationId xmlns:a16="http://schemas.microsoft.com/office/drawing/2014/main" id="{D19D231A-835C-0070-70CB-4D88FAF49875}"/>
              </a:ext>
            </a:extLst>
          </p:cNvPr>
          <p:cNvSpPr>
            <a:spLocks noGrp="1"/>
          </p:cNvSpPr>
          <p:nvPr>
            <p:ph type="body" sz="quarter" idx="27"/>
          </p:nvPr>
        </p:nvSpPr>
        <p:spPr/>
        <p:txBody>
          <a:bodyPr/>
          <a:lstStyle/>
          <a:p>
            <a:endParaRPr lang="de-DE"/>
          </a:p>
        </p:txBody>
      </p:sp>
      <p:sp>
        <p:nvSpPr>
          <p:cNvPr id="20" name="Textplatzhalter 19">
            <a:extLst>
              <a:ext uri="{FF2B5EF4-FFF2-40B4-BE49-F238E27FC236}">
                <a16:creationId xmlns:a16="http://schemas.microsoft.com/office/drawing/2014/main" id="{6B135CF3-BC02-59A6-B81E-61F76C81996E}"/>
              </a:ext>
            </a:extLst>
          </p:cNvPr>
          <p:cNvSpPr>
            <a:spLocks noGrp="1"/>
          </p:cNvSpPr>
          <p:nvPr>
            <p:ph type="body" sz="quarter" idx="28"/>
          </p:nvPr>
        </p:nvSpPr>
        <p:spPr/>
        <p:txBody>
          <a:bodyPr/>
          <a:lstStyle/>
          <a:p>
            <a:endParaRPr lang="de-DE"/>
          </a:p>
        </p:txBody>
      </p:sp>
      <p:sp>
        <p:nvSpPr>
          <p:cNvPr id="21" name="Textplatzhalter 20">
            <a:extLst>
              <a:ext uri="{FF2B5EF4-FFF2-40B4-BE49-F238E27FC236}">
                <a16:creationId xmlns:a16="http://schemas.microsoft.com/office/drawing/2014/main" id="{FF9B6603-6FD3-BD23-B615-13D383E62B97}"/>
              </a:ext>
            </a:extLst>
          </p:cNvPr>
          <p:cNvSpPr>
            <a:spLocks noGrp="1"/>
          </p:cNvSpPr>
          <p:nvPr>
            <p:ph type="body" sz="quarter" idx="29"/>
          </p:nvPr>
        </p:nvSpPr>
        <p:spPr/>
        <p:txBody>
          <a:bodyPr/>
          <a:lstStyle/>
          <a:p>
            <a:endParaRPr lang="de-DE"/>
          </a:p>
        </p:txBody>
      </p:sp>
      <p:sp>
        <p:nvSpPr>
          <p:cNvPr id="22" name="Textplatzhalter 21">
            <a:extLst>
              <a:ext uri="{FF2B5EF4-FFF2-40B4-BE49-F238E27FC236}">
                <a16:creationId xmlns:a16="http://schemas.microsoft.com/office/drawing/2014/main" id="{310329D4-DFBA-F27E-175C-16584D7D1C64}"/>
              </a:ext>
            </a:extLst>
          </p:cNvPr>
          <p:cNvSpPr>
            <a:spLocks noGrp="1"/>
          </p:cNvSpPr>
          <p:nvPr>
            <p:ph type="body" sz="quarter" idx="30"/>
          </p:nvPr>
        </p:nvSpPr>
        <p:spPr/>
        <p:txBody>
          <a:bodyPr/>
          <a:lstStyle/>
          <a:p>
            <a:endParaRPr lang="de-DE"/>
          </a:p>
        </p:txBody>
      </p:sp>
      <p:sp>
        <p:nvSpPr>
          <p:cNvPr id="23" name="Textplatzhalter 22">
            <a:extLst>
              <a:ext uri="{FF2B5EF4-FFF2-40B4-BE49-F238E27FC236}">
                <a16:creationId xmlns:a16="http://schemas.microsoft.com/office/drawing/2014/main" id="{1A6C2D6F-D372-A1E7-FF5F-CA31AD6B6730}"/>
              </a:ext>
            </a:extLst>
          </p:cNvPr>
          <p:cNvSpPr>
            <a:spLocks noGrp="1"/>
          </p:cNvSpPr>
          <p:nvPr>
            <p:ph type="body" sz="quarter" idx="31"/>
          </p:nvPr>
        </p:nvSpPr>
        <p:spPr/>
        <p:txBody>
          <a:bodyPr/>
          <a:lstStyle/>
          <a:p>
            <a:endParaRPr lang="de-DE"/>
          </a:p>
        </p:txBody>
      </p:sp>
      <p:sp>
        <p:nvSpPr>
          <p:cNvPr id="24" name="Textplatzhalter 23">
            <a:extLst>
              <a:ext uri="{FF2B5EF4-FFF2-40B4-BE49-F238E27FC236}">
                <a16:creationId xmlns:a16="http://schemas.microsoft.com/office/drawing/2014/main" id="{E179BE53-9045-BBD7-76C1-11AAD9786418}"/>
              </a:ext>
            </a:extLst>
          </p:cNvPr>
          <p:cNvSpPr>
            <a:spLocks noGrp="1"/>
          </p:cNvSpPr>
          <p:nvPr>
            <p:ph type="body" sz="quarter" idx="32"/>
          </p:nvPr>
        </p:nvSpPr>
        <p:spPr/>
        <p:txBody>
          <a:bodyPr/>
          <a:lstStyle/>
          <a:p>
            <a:endParaRPr lang="de-DE"/>
          </a:p>
        </p:txBody>
      </p:sp>
      <p:sp>
        <p:nvSpPr>
          <p:cNvPr id="25" name="Textplatzhalter 24">
            <a:extLst>
              <a:ext uri="{FF2B5EF4-FFF2-40B4-BE49-F238E27FC236}">
                <a16:creationId xmlns:a16="http://schemas.microsoft.com/office/drawing/2014/main" id="{E19C34F8-F424-3F19-ED52-01BF8AAC5B80}"/>
              </a:ext>
            </a:extLst>
          </p:cNvPr>
          <p:cNvSpPr>
            <a:spLocks noGrp="1"/>
          </p:cNvSpPr>
          <p:nvPr>
            <p:ph type="body" sz="quarter" idx="33"/>
          </p:nvPr>
        </p:nvSpPr>
        <p:spPr/>
        <p:txBody>
          <a:bodyPr/>
          <a:lstStyle/>
          <a:p>
            <a:endParaRPr lang="de-DE"/>
          </a:p>
        </p:txBody>
      </p:sp>
      <p:sp>
        <p:nvSpPr>
          <p:cNvPr id="26" name="Textplatzhalter 25">
            <a:extLst>
              <a:ext uri="{FF2B5EF4-FFF2-40B4-BE49-F238E27FC236}">
                <a16:creationId xmlns:a16="http://schemas.microsoft.com/office/drawing/2014/main" id="{5CB885AA-61D1-75B8-FCC6-D13C1C4508FB}"/>
              </a:ext>
            </a:extLst>
          </p:cNvPr>
          <p:cNvSpPr>
            <a:spLocks noGrp="1"/>
          </p:cNvSpPr>
          <p:nvPr>
            <p:ph type="body" sz="quarter" idx="34"/>
          </p:nvPr>
        </p:nvSpPr>
        <p:spPr/>
        <p:txBody>
          <a:bodyPr/>
          <a:lstStyle/>
          <a:p>
            <a:endParaRPr lang="de-DE"/>
          </a:p>
        </p:txBody>
      </p:sp>
      <p:sp>
        <p:nvSpPr>
          <p:cNvPr id="27" name="Textplatzhalter 26">
            <a:extLst>
              <a:ext uri="{FF2B5EF4-FFF2-40B4-BE49-F238E27FC236}">
                <a16:creationId xmlns:a16="http://schemas.microsoft.com/office/drawing/2014/main" id="{25BACD0A-4EDC-CD3B-9652-24138DAD6E57}"/>
              </a:ext>
            </a:extLst>
          </p:cNvPr>
          <p:cNvSpPr>
            <a:spLocks noGrp="1"/>
          </p:cNvSpPr>
          <p:nvPr>
            <p:ph type="body" sz="quarter" idx="35"/>
          </p:nvPr>
        </p:nvSpPr>
        <p:spPr/>
        <p:txBody>
          <a:bodyPr/>
          <a:lstStyle/>
          <a:p>
            <a:endParaRPr lang="de-DE"/>
          </a:p>
        </p:txBody>
      </p:sp>
      <p:sp>
        <p:nvSpPr>
          <p:cNvPr id="28" name="Textplatzhalter 27">
            <a:extLst>
              <a:ext uri="{FF2B5EF4-FFF2-40B4-BE49-F238E27FC236}">
                <a16:creationId xmlns:a16="http://schemas.microsoft.com/office/drawing/2014/main" id="{E2943BF0-8FB4-3934-84B2-DBD350C53E78}"/>
              </a:ext>
            </a:extLst>
          </p:cNvPr>
          <p:cNvSpPr>
            <a:spLocks noGrp="1"/>
          </p:cNvSpPr>
          <p:nvPr>
            <p:ph type="body" sz="quarter" idx="36"/>
          </p:nvPr>
        </p:nvSpPr>
        <p:spPr/>
        <p:txBody>
          <a:bodyPr/>
          <a:lstStyle/>
          <a:p>
            <a:endParaRPr lang="de-DE"/>
          </a:p>
        </p:txBody>
      </p:sp>
      <p:sp>
        <p:nvSpPr>
          <p:cNvPr id="29" name="Textplatzhalter 28">
            <a:extLst>
              <a:ext uri="{FF2B5EF4-FFF2-40B4-BE49-F238E27FC236}">
                <a16:creationId xmlns:a16="http://schemas.microsoft.com/office/drawing/2014/main" id="{4982F745-254C-C224-8D3F-9BE09157D397}"/>
              </a:ext>
            </a:extLst>
          </p:cNvPr>
          <p:cNvSpPr>
            <a:spLocks noGrp="1"/>
          </p:cNvSpPr>
          <p:nvPr>
            <p:ph type="body" sz="quarter" idx="37"/>
          </p:nvPr>
        </p:nvSpPr>
        <p:spPr/>
        <p:txBody>
          <a:bodyPr/>
          <a:lstStyle/>
          <a:p>
            <a:endParaRPr lang="de-DE"/>
          </a:p>
        </p:txBody>
      </p:sp>
      <p:sp>
        <p:nvSpPr>
          <p:cNvPr id="30" name="Textplatzhalter 29">
            <a:extLst>
              <a:ext uri="{FF2B5EF4-FFF2-40B4-BE49-F238E27FC236}">
                <a16:creationId xmlns:a16="http://schemas.microsoft.com/office/drawing/2014/main" id="{4494439B-3848-A64B-C3A2-899DED1CE2C6}"/>
              </a:ext>
            </a:extLst>
          </p:cNvPr>
          <p:cNvSpPr>
            <a:spLocks noGrp="1"/>
          </p:cNvSpPr>
          <p:nvPr>
            <p:ph type="body" sz="quarter" idx="38"/>
          </p:nvPr>
        </p:nvSpPr>
        <p:spPr/>
        <p:txBody>
          <a:bodyPr/>
          <a:lstStyle/>
          <a:p>
            <a:endParaRPr lang="de-DE"/>
          </a:p>
        </p:txBody>
      </p:sp>
      <p:sp>
        <p:nvSpPr>
          <p:cNvPr id="31" name="Textplatzhalter 30">
            <a:extLst>
              <a:ext uri="{FF2B5EF4-FFF2-40B4-BE49-F238E27FC236}">
                <a16:creationId xmlns:a16="http://schemas.microsoft.com/office/drawing/2014/main" id="{2D2CE7E6-BE5D-0299-C491-E0520398FE93}"/>
              </a:ext>
            </a:extLst>
          </p:cNvPr>
          <p:cNvSpPr>
            <a:spLocks noGrp="1"/>
          </p:cNvSpPr>
          <p:nvPr>
            <p:ph type="body" sz="quarter" idx="39"/>
          </p:nvPr>
        </p:nvSpPr>
        <p:spPr/>
        <p:txBody>
          <a:bodyPr/>
          <a:lstStyle/>
          <a:p>
            <a:endParaRPr lang="de-DE"/>
          </a:p>
        </p:txBody>
      </p:sp>
      <p:sp>
        <p:nvSpPr>
          <p:cNvPr id="32" name="Textplatzhalter 31">
            <a:extLst>
              <a:ext uri="{FF2B5EF4-FFF2-40B4-BE49-F238E27FC236}">
                <a16:creationId xmlns:a16="http://schemas.microsoft.com/office/drawing/2014/main" id="{9981FD3A-0AA9-A21F-E116-ECB2296684E7}"/>
              </a:ext>
            </a:extLst>
          </p:cNvPr>
          <p:cNvSpPr>
            <a:spLocks noGrp="1"/>
          </p:cNvSpPr>
          <p:nvPr>
            <p:ph type="body" sz="quarter" idx="40"/>
          </p:nvPr>
        </p:nvSpPr>
        <p:spPr/>
        <p:txBody>
          <a:bodyPr/>
          <a:lstStyle/>
          <a:p>
            <a:endParaRPr lang="de-DE"/>
          </a:p>
        </p:txBody>
      </p:sp>
      <p:sp>
        <p:nvSpPr>
          <p:cNvPr id="33" name="Textplatzhalter 32">
            <a:extLst>
              <a:ext uri="{FF2B5EF4-FFF2-40B4-BE49-F238E27FC236}">
                <a16:creationId xmlns:a16="http://schemas.microsoft.com/office/drawing/2014/main" id="{F1E92FD6-583A-2F20-C953-789B760339F2}"/>
              </a:ext>
            </a:extLst>
          </p:cNvPr>
          <p:cNvSpPr>
            <a:spLocks noGrp="1"/>
          </p:cNvSpPr>
          <p:nvPr>
            <p:ph type="body" sz="quarter" idx="41"/>
          </p:nvPr>
        </p:nvSpPr>
        <p:spPr/>
        <p:txBody>
          <a:bodyPr/>
          <a:lstStyle/>
          <a:p>
            <a:endParaRPr lang="de-DE"/>
          </a:p>
        </p:txBody>
      </p:sp>
      <p:sp>
        <p:nvSpPr>
          <p:cNvPr id="34" name="Textplatzhalter 33">
            <a:extLst>
              <a:ext uri="{FF2B5EF4-FFF2-40B4-BE49-F238E27FC236}">
                <a16:creationId xmlns:a16="http://schemas.microsoft.com/office/drawing/2014/main" id="{E9296F67-9AE5-AB20-35C7-5AA0636E0C2B}"/>
              </a:ext>
            </a:extLst>
          </p:cNvPr>
          <p:cNvSpPr>
            <a:spLocks noGrp="1"/>
          </p:cNvSpPr>
          <p:nvPr>
            <p:ph type="body" sz="quarter" idx="42"/>
          </p:nvPr>
        </p:nvSpPr>
        <p:spPr/>
        <p:txBody>
          <a:bodyPr/>
          <a:lstStyle/>
          <a:p>
            <a:endParaRPr lang="de-DE"/>
          </a:p>
        </p:txBody>
      </p:sp>
      <p:sp>
        <p:nvSpPr>
          <p:cNvPr id="35" name="Textplatzhalter 34">
            <a:extLst>
              <a:ext uri="{FF2B5EF4-FFF2-40B4-BE49-F238E27FC236}">
                <a16:creationId xmlns:a16="http://schemas.microsoft.com/office/drawing/2014/main" id="{2B08EE00-B327-59BA-AC4E-3C81F7C31286}"/>
              </a:ext>
            </a:extLst>
          </p:cNvPr>
          <p:cNvSpPr>
            <a:spLocks noGrp="1"/>
          </p:cNvSpPr>
          <p:nvPr>
            <p:ph type="body" sz="quarter" idx="43"/>
          </p:nvPr>
        </p:nvSpPr>
        <p:spPr/>
        <p:txBody>
          <a:bodyPr/>
          <a:lstStyle/>
          <a:p>
            <a:endParaRPr lang="de-DE"/>
          </a:p>
        </p:txBody>
      </p:sp>
      <p:sp>
        <p:nvSpPr>
          <p:cNvPr id="36" name="Textplatzhalter 35">
            <a:extLst>
              <a:ext uri="{FF2B5EF4-FFF2-40B4-BE49-F238E27FC236}">
                <a16:creationId xmlns:a16="http://schemas.microsoft.com/office/drawing/2014/main" id="{E369C722-1C83-11C5-66B3-E7E2DB99E8D5}"/>
              </a:ext>
            </a:extLst>
          </p:cNvPr>
          <p:cNvSpPr>
            <a:spLocks noGrp="1"/>
          </p:cNvSpPr>
          <p:nvPr>
            <p:ph type="body" sz="quarter" idx="44"/>
          </p:nvPr>
        </p:nvSpPr>
        <p:spPr/>
        <p:txBody>
          <a:bodyPr/>
          <a:lstStyle/>
          <a:p>
            <a:endParaRPr lang="de-DE"/>
          </a:p>
        </p:txBody>
      </p:sp>
      <p:sp>
        <p:nvSpPr>
          <p:cNvPr id="37" name="Textplatzhalter 36">
            <a:extLst>
              <a:ext uri="{FF2B5EF4-FFF2-40B4-BE49-F238E27FC236}">
                <a16:creationId xmlns:a16="http://schemas.microsoft.com/office/drawing/2014/main" id="{50AE1EB3-C118-B8BF-E832-157F0FEF8B08}"/>
              </a:ext>
            </a:extLst>
          </p:cNvPr>
          <p:cNvSpPr>
            <a:spLocks noGrp="1"/>
          </p:cNvSpPr>
          <p:nvPr>
            <p:ph type="body" sz="quarter" idx="45"/>
          </p:nvPr>
        </p:nvSpPr>
        <p:spPr/>
        <p:txBody>
          <a:bodyPr/>
          <a:lstStyle/>
          <a:p>
            <a:endParaRPr lang="de-DE"/>
          </a:p>
        </p:txBody>
      </p:sp>
      <p:sp>
        <p:nvSpPr>
          <p:cNvPr id="38" name="Textplatzhalter 37">
            <a:extLst>
              <a:ext uri="{FF2B5EF4-FFF2-40B4-BE49-F238E27FC236}">
                <a16:creationId xmlns:a16="http://schemas.microsoft.com/office/drawing/2014/main" id="{EA5AFEE2-D9FC-7719-E091-340928F84DDC}"/>
              </a:ext>
            </a:extLst>
          </p:cNvPr>
          <p:cNvSpPr>
            <a:spLocks noGrp="1"/>
          </p:cNvSpPr>
          <p:nvPr>
            <p:ph type="body" sz="quarter" idx="46"/>
          </p:nvPr>
        </p:nvSpPr>
        <p:spPr/>
        <p:txBody>
          <a:bodyPr/>
          <a:lstStyle/>
          <a:p>
            <a:endParaRPr lang="de-DE"/>
          </a:p>
        </p:txBody>
      </p:sp>
      <p:sp>
        <p:nvSpPr>
          <p:cNvPr id="39" name="Textplatzhalter 38">
            <a:extLst>
              <a:ext uri="{FF2B5EF4-FFF2-40B4-BE49-F238E27FC236}">
                <a16:creationId xmlns:a16="http://schemas.microsoft.com/office/drawing/2014/main" id="{F3BB6F2D-6307-0128-4C81-B1EA2DA103EE}"/>
              </a:ext>
            </a:extLst>
          </p:cNvPr>
          <p:cNvSpPr>
            <a:spLocks noGrp="1"/>
          </p:cNvSpPr>
          <p:nvPr>
            <p:ph type="body" sz="quarter" idx="47"/>
          </p:nvPr>
        </p:nvSpPr>
        <p:spPr/>
        <p:txBody>
          <a:bodyPr/>
          <a:lstStyle/>
          <a:p>
            <a:endParaRPr lang="de-DE"/>
          </a:p>
        </p:txBody>
      </p:sp>
      <p:sp>
        <p:nvSpPr>
          <p:cNvPr id="40" name="Textplatzhalter 39">
            <a:extLst>
              <a:ext uri="{FF2B5EF4-FFF2-40B4-BE49-F238E27FC236}">
                <a16:creationId xmlns:a16="http://schemas.microsoft.com/office/drawing/2014/main" id="{40E5EC84-F0FD-1FB7-71AF-23BFE3647326}"/>
              </a:ext>
            </a:extLst>
          </p:cNvPr>
          <p:cNvSpPr>
            <a:spLocks noGrp="1"/>
          </p:cNvSpPr>
          <p:nvPr>
            <p:ph type="body" sz="quarter" idx="48"/>
          </p:nvPr>
        </p:nvSpPr>
        <p:spPr/>
        <p:txBody>
          <a:bodyPr/>
          <a:lstStyle/>
          <a:p>
            <a:endParaRPr lang="de-DE"/>
          </a:p>
        </p:txBody>
      </p:sp>
      <p:sp>
        <p:nvSpPr>
          <p:cNvPr id="41" name="Textplatzhalter 40">
            <a:extLst>
              <a:ext uri="{FF2B5EF4-FFF2-40B4-BE49-F238E27FC236}">
                <a16:creationId xmlns:a16="http://schemas.microsoft.com/office/drawing/2014/main" id="{D2D0BAB2-E8A4-49B1-409B-52B55FEC9E16}"/>
              </a:ext>
            </a:extLst>
          </p:cNvPr>
          <p:cNvSpPr>
            <a:spLocks noGrp="1"/>
          </p:cNvSpPr>
          <p:nvPr>
            <p:ph type="body" sz="quarter" idx="49"/>
          </p:nvPr>
        </p:nvSpPr>
        <p:spPr/>
        <p:txBody>
          <a:bodyPr/>
          <a:lstStyle/>
          <a:p>
            <a:endParaRPr lang="de-DE"/>
          </a:p>
        </p:txBody>
      </p:sp>
      <p:sp>
        <p:nvSpPr>
          <p:cNvPr id="42" name="Textplatzhalter 41">
            <a:extLst>
              <a:ext uri="{FF2B5EF4-FFF2-40B4-BE49-F238E27FC236}">
                <a16:creationId xmlns:a16="http://schemas.microsoft.com/office/drawing/2014/main" id="{566EFA94-45AD-C5C1-19C2-2F90245223C8}"/>
              </a:ext>
            </a:extLst>
          </p:cNvPr>
          <p:cNvSpPr>
            <a:spLocks noGrp="1"/>
          </p:cNvSpPr>
          <p:nvPr>
            <p:ph type="body" sz="quarter" idx="50"/>
          </p:nvPr>
        </p:nvSpPr>
        <p:spPr/>
        <p:txBody>
          <a:bodyPr/>
          <a:lstStyle/>
          <a:p>
            <a:endParaRPr lang="de-DE"/>
          </a:p>
        </p:txBody>
      </p:sp>
      <p:sp>
        <p:nvSpPr>
          <p:cNvPr id="43" name="Textplatzhalter 42">
            <a:extLst>
              <a:ext uri="{FF2B5EF4-FFF2-40B4-BE49-F238E27FC236}">
                <a16:creationId xmlns:a16="http://schemas.microsoft.com/office/drawing/2014/main" id="{D1105880-8B06-E8BE-578C-6E0F10E4B5D8}"/>
              </a:ext>
            </a:extLst>
          </p:cNvPr>
          <p:cNvSpPr>
            <a:spLocks noGrp="1"/>
          </p:cNvSpPr>
          <p:nvPr>
            <p:ph type="body" sz="quarter" idx="51"/>
          </p:nvPr>
        </p:nvSpPr>
        <p:spPr/>
        <p:txBody>
          <a:bodyPr/>
          <a:lstStyle/>
          <a:p>
            <a:endParaRPr lang="de-DE"/>
          </a:p>
        </p:txBody>
      </p:sp>
      <p:sp>
        <p:nvSpPr>
          <p:cNvPr id="44" name="Textplatzhalter 43">
            <a:extLst>
              <a:ext uri="{FF2B5EF4-FFF2-40B4-BE49-F238E27FC236}">
                <a16:creationId xmlns:a16="http://schemas.microsoft.com/office/drawing/2014/main" id="{11F29FCD-B5C0-D6C9-60DF-DF9302F3069D}"/>
              </a:ext>
            </a:extLst>
          </p:cNvPr>
          <p:cNvSpPr>
            <a:spLocks noGrp="1"/>
          </p:cNvSpPr>
          <p:nvPr>
            <p:ph type="body" sz="quarter" idx="52"/>
          </p:nvPr>
        </p:nvSpPr>
        <p:spPr/>
        <p:txBody>
          <a:bodyPr/>
          <a:lstStyle/>
          <a:p>
            <a:endParaRPr lang="de-DE"/>
          </a:p>
        </p:txBody>
      </p:sp>
      <p:sp>
        <p:nvSpPr>
          <p:cNvPr id="45" name="Textplatzhalter 44">
            <a:extLst>
              <a:ext uri="{FF2B5EF4-FFF2-40B4-BE49-F238E27FC236}">
                <a16:creationId xmlns:a16="http://schemas.microsoft.com/office/drawing/2014/main" id="{5C45CD83-0549-6411-2F6E-518A609DE54A}"/>
              </a:ext>
            </a:extLst>
          </p:cNvPr>
          <p:cNvSpPr>
            <a:spLocks noGrp="1"/>
          </p:cNvSpPr>
          <p:nvPr>
            <p:ph type="body" sz="quarter" idx="53"/>
          </p:nvPr>
        </p:nvSpPr>
        <p:spPr/>
        <p:txBody>
          <a:bodyPr/>
          <a:lstStyle/>
          <a:p>
            <a:endParaRPr lang="de-DE"/>
          </a:p>
        </p:txBody>
      </p:sp>
      <p:sp>
        <p:nvSpPr>
          <p:cNvPr id="46" name="Textplatzhalter 45">
            <a:extLst>
              <a:ext uri="{FF2B5EF4-FFF2-40B4-BE49-F238E27FC236}">
                <a16:creationId xmlns:a16="http://schemas.microsoft.com/office/drawing/2014/main" id="{3B1DD5DF-E182-A836-5AA6-BE25A3AA8B24}"/>
              </a:ext>
            </a:extLst>
          </p:cNvPr>
          <p:cNvSpPr>
            <a:spLocks noGrp="1"/>
          </p:cNvSpPr>
          <p:nvPr>
            <p:ph type="body" sz="quarter" idx="54"/>
          </p:nvPr>
        </p:nvSpPr>
        <p:spPr/>
        <p:txBody>
          <a:bodyPr/>
          <a:lstStyle/>
          <a:p>
            <a:endParaRPr lang="de-DE"/>
          </a:p>
        </p:txBody>
      </p:sp>
      <p:sp>
        <p:nvSpPr>
          <p:cNvPr id="47" name="Textplatzhalter 46">
            <a:extLst>
              <a:ext uri="{FF2B5EF4-FFF2-40B4-BE49-F238E27FC236}">
                <a16:creationId xmlns:a16="http://schemas.microsoft.com/office/drawing/2014/main" id="{6D50E2EF-7065-689C-CCD7-82690992F5A8}"/>
              </a:ext>
            </a:extLst>
          </p:cNvPr>
          <p:cNvSpPr>
            <a:spLocks noGrp="1"/>
          </p:cNvSpPr>
          <p:nvPr>
            <p:ph type="body" sz="quarter" idx="55"/>
          </p:nvPr>
        </p:nvSpPr>
        <p:spPr/>
        <p:txBody>
          <a:bodyPr/>
          <a:lstStyle/>
          <a:p>
            <a:endParaRPr lang="de-DE"/>
          </a:p>
        </p:txBody>
      </p:sp>
      <p:sp>
        <p:nvSpPr>
          <p:cNvPr id="48" name="Textplatzhalter 47">
            <a:extLst>
              <a:ext uri="{FF2B5EF4-FFF2-40B4-BE49-F238E27FC236}">
                <a16:creationId xmlns:a16="http://schemas.microsoft.com/office/drawing/2014/main" id="{0298F410-CC71-262C-F660-D0F4F359D207}"/>
              </a:ext>
            </a:extLst>
          </p:cNvPr>
          <p:cNvSpPr>
            <a:spLocks noGrp="1"/>
          </p:cNvSpPr>
          <p:nvPr>
            <p:ph type="body" sz="quarter" idx="56"/>
          </p:nvPr>
        </p:nvSpPr>
        <p:spPr/>
        <p:txBody>
          <a:bodyPr/>
          <a:lstStyle/>
          <a:p>
            <a:endParaRPr lang="de-DE"/>
          </a:p>
        </p:txBody>
      </p:sp>
      <p:sp>
        <p:nvSpPr>
          <p:cNvPr id="49" name="Textplatzhalter 48">
            <a:extLst>
              <a:ext uri="{FF2B5EF4-FFF2-40B4-BE49-F238E27FC236}">
                <a16:creationId xmlns:a16="http://schemas.microsoft.com/office/drawing/2014/main" id="{31DAC79A-7892-C164-FBE8-5A5541D875D5}"/>
              </a:ext>
            </a:extLst>
          </p:cNvPr>
          <p:cNvSpPr>
            <a:spLocks noGrp="1"/>
          </p:cNvSpPr>
          <p:nvPr>
            <p:ph type="body" sz="quarter" idx="57"/>
          </p:nvPr>
        </p:nvSpPr>
        <p:spPr/>
        <p:txBody>
          <a:bodyPr/>
          <a:lstStyle/>
          <a:p>
            <a:endParaRPr lang="de-DE"/>
          </a:p>
        </p:txBody>
      </p:sp>
      <p:sp>
        <p:nvSpPr>
          <p:cNvPr id="50" name="Textplatzhalter 49">
            <a:extLst>
              <a:ext uri="{FF2B5EF4-FFF2-40B4-BE49-F238E27FC236}">
                <a16:creationId xmlns:a16="http://schemas.microsoft.com/office/drawing/2014/main" id="{D17715A6-DD55-4D6F-FD1F-E7A02D6D2192}"/>
              </a:ext>
            </a:extLst>
          </p:cNvPr>
          <p:cNvSpPr>
            <a:spLocks noGrp="1"/>
          </p:cNvSpPr>
          <p:nvPr>
            <p:ph type="body" sz="quarter" idx="58"/>
          </p:nvPr>
        </p:nvSpPr>
        <p:spPr/>
        <p:txBody>
          <a:bodyPr/>
          <a:lstStyle/>
          <a:p>
            <a:endParaRPr lang="de-DE"/>
          </a:p>
        </p:txBody>
      </p:sp>
      <p:sp>
        <p:nvSpPr>
          <p:cNvPr id="51" name="Textplatzhalter 50">
            <a:extLst>
              <a:ext uri="{FF2B5EF4-FFF2-40B4-BE49-F238E27FC236}">
                <a16:creationId xmlns:a16="http://schemas.microsoft.com/office/drawing/2014/main" id="{27FF5D8F-AB89-E5A3-D250-81614EB7801D}"/>
              </a:ext>
            </a:extLst>
          </p:cNvPr>
          <p:cNvSpPr>
            <a:spLocks noGrp="1"/>
          </p:cNvSpPr>
          <p:nvPr>
            <p:ph type="body" sz="quarter" idx="59"/>
          </p:nvPr>
        </p:nvSpPr>
        <p:spPr/>
        <p:txBody>
          <a:bodyPr/>
          <a:lstStyle/>
          <a:p>
            <a:endParaRPr lang="de-DE"/>
          </a:p>
        </p:txBody>
      </p:sp>
      <p:sp>
        <p:nvSpPr>
          <p:cNvPr id="52" name="Textplatzhalter 51">
            <a:extLst>
              <a:ext uri="{FF2B5EF4-FFF2-40B4-BE49-F238E27FC236}">
                <a16:creationId xmlns:a16="http://schemas.microsoft.com/office/drawing/2014/main" id="{D1DBB3BF-4F92-6029-B775-32F3AD1B789E}"/>
              </a:ext>
            </a:extLst>
          </p:cNvPr>
          <p:cNvSpPr>
            <a:spLocks noGrp="1"/>
          </p:cNvSpPr>
          <p:nvPr>
            <p:ph type="body" sz="quarter" idx="60"/>
          </p:nvPr>
        </p:nvSpPr>
        <p:spPr/>
        <p:txBody>
          <a:bodyPr/>
          <a:lstStyle/>
          <a:p>
            <a:endParaRPr lang="de-DE"/>
          </a:p>
        </p:txBody>
      </p:sp>
      <p:sp>
        <p:nvSpPr>
          <p:cNvPr id="53" name="Textplatzhalter 52">
            <a:extLst>
              <a:ext uri="{FF2B5EF4-FFF2-40B4-BE49-F238E27FC236}">
                <a16:creationId xmlns:a16="http://schemas.microsoft.com/office/drawing/2014/main" id="{0D9FF919-CD03-ADE4-3FAE-7548E2A2ABAF}"/>
              </a:ext>
            </a:extLst>
          </p:cNvPr>
          <p:cNvSpPr>
            <a:spLocks noGrp="1"/>
          </p:cNvSpPr>
          <p:nvPr>
            <p:ph type="body" sz="quarter" idx="61"/>
          </p:nvPr>
        </p:nvSpPr>
        <p:spPr/>
        <p:txBody>
          <a:bodyPr/>
          <a:lstStyle/>
          <a:p>
            <a:endParaRPr lang="de-DE"/>
          </a:p>
        </p:txBody>
      </p:sp>
      <p:sp>
        <p:nvSpPr>
          <p:cNvPr id="54" name="Textplatzhalter 53">
            <a:extLst>
              <a:ext uri="{FF2B5EF4-FFF2-40B4-BE49-F238E27FC236}">
                <a16:creationId xmlns:a16="http://schemas.microsoft.com/office/drawing/2014/main" id="{85E41C25-4E1C-7AE7-0AA5-56B0FC581550}"/>
              </a:ext>
            </a:extLst>
          </p:cNvPr>
          <p:cNvSpPr>
            <a:spLocks noGrp="1"/>
          </p:cNvSpPr>
          <p:nvPr>
            <p:ph type="body" sz="quarter" idx="62"/>
          </p:nvPr>
        </p:nvSpPr>
        <p:spPr/>
        <p:txBody>
          <a:bodyPr/>
          <a:lstStyle/>
          <a:p>
            <a:endParaRPr lang="de-DE"/>
          </a:p>
        </p:txBody>
      </p:sp>
      <p:sp>
        <p:nvSpPr>
          <p:cNvPr id="55" name="Textplatzhalter 54">
            <a:extLst>
              <a:ext uri="{FF2B5EF4-FFF2-40B4-BE49-F238E27FC236}">
                <a16:creationId xmlns:a16="http://schemas.microsoft.com/office/drawing/2014/main" id="{16D3BDB7-7DB2-7DEA-B6FE-D40601837156}"/>
              </a:ext>
            </a:extLst>
          </p:cNvPr>
          <p:cNvSpPr>
            <a:spLocks noGrp="1"/>
          </p:cNvSpPr>
          <p:nvPr>
            <p:ph type="body" sz="quarter" idx="63"/>
          </p:nvPr>
        </p:nvSpPr>
        <p:spPr/>
        <p:txBody>
          <a:bodyPr/>
          <a:lstStyle/>
          <a:p>
            <a:endParaRPr lang="de-DE"/>
          </a:p>
        </p:txBody>
      </p:sp>
      <p:sp>
        <p:nvSpPr>
          <p:cNvPr id="56" name="Textplatzhalter 55">
            <a:extLst>
              <a:ext uri="{FF2B5EF4-FFF2-40B4-BE49-F238E27FC236}">
                <a16:creationId xmlns:a16="http://schemas.microsoft.com/office/drawing/2014/main" id="{14F79C73-7ECE-977F-CFDA-76549C9FAD84}"/>
              </a:ext>
            </a:extLst>
          </p:cNvPr>
          <p:cNvSpPr>
            <a:spLocks noGrp="1"/>
          </p:cNvSpPr>
          <p:nvPr>
            <p:ph type="body" sz="quarter" idx="64"/>
          </p:nvPr>
        </p:nvSpPr>
        <p:spPr/>
        <p:txBody>
          <a:bodyPr/>
          <a:lstStyle/>
          <a:p>
            <a:endParaRPr lang="de-DE"/>
          </a:p>
        </p:txBody>
      </p:sp>
      <p:sp>
        <p:nvSpPr>
          <p:cNvPr id="57" name="Textplatzhalter 56">
            <a:extLst>
              <a:ext uri="{FF2B5EF4-FFF2-40B4-BE49-F238E27FC236}">
                <a16:creationId xmlns:a16="http://schemas.microsoft.com/office/drawing/2014/main" id="{1DCF9EF0-C3DD-78DC-B452-CC30CFAFEC85}"/>
              </a:ext>
            </a:extLst>
          </p:cNvPr>
          <p:cNvSpPr>
            <a:spLocks noGrp="1"/>
          </p:cNvSpPr>
          <p:nvPr>
            <p:ph type="body" sz="quarter" idx="65"/>
          </p:nvPr>
        </p:nvSpPr>
        <p:spPr/>
        <p:txBody>
          <a:bodyPr/>
          <a:lstStyle/>
          <a:p>
            <a:endParaRPr lang="de-DE"/>
          </a:p>
        </p:txBody>
      </p:sp>
      <p:sp>
        <p:nvSpPr>
          <p:cNvPr id="58" name="Textplatzhalter 57">
            <a:extLst>
              <a:ext uri="{FF2B5EF4-FFF2-40B4-BE49-F238E27FC236}">
                <a16:creationId xmlns:a16="http://schemas.microsoft.com/office/drawing/2014/main" id="{5DDC38C4-F655-EC80-1F92-FFBD454C30CA}"/>
              </a:ext>
            </a:extLst>
          </p:cNvPr>
          <p:cNvSpPr>
            <a:spLocks noGrp="1"/>
          </p:cNvSpPr>
          <p:nvPr>
            <p:ph type="body" sz="quarter" idx="66"/>
          </p:nvPr>
        </p:nvSpPr>
        <p:spPr/>
        <p:txBody>
          <a:bodyPr/>
          <a:lstStyle/>
          <a:p>
            <a:endParaRPr lang="de-DE"/>
          </a:p>
        </p:txBody>
      </p:sp>
      <p:sp>
        <p:nvSpPr>
          <p:cNvPr id="59" name="Textplatzhalter 58">
            <a:extLst>
              <a:ext uri="{FF2B5EF4-FFF2-40B4-BE49-F238E27FC236}">
                <a16:creationId xmlns:a16="http://schemas.microsoft.com/office/drawing/2014/main" id="{0EB5DD3A-6F48-18C4-C89A-AFEDBFEBBD66}"/>
              </a:ext>
            </a:extLst>
          </p:cNvPr>
          <p:cNvSpPr>
            <a:spLocks noGrp="1"/>
          </p:cNvSpPr>
          <p:nvPr>
            <p:ph type="body" sz="quarter" idx="67"/>
          </p:nvPr>
        </p:nvSpPr>
        <p:spPr/>
        <p:txBody>
          <a:bodyPr/>
          <a:lstStyle/>
          <a:p>
            <a:endParaRPr lang="de-DE"/>
          </a:p>
        </p:txBody>
      </p:sp>
      <p:sp>
        <p:nvSpPr>
          <p:cNvPr id="60" name="Textplatzhalter 59">
            <a:extLst>
              <a:ext uri="{FF2B5EF4-FFF2-40B4-BE49-F238E27FC236}">
                <a16:creationId xmlns:a16="http://schemas.microsoft.com/office/drawing/2014/main" id="{65A46A48-D4A0-CF64-1C26-DA52396193E0}"/>
              </a:ext>
            </a:extLst>
          </p:cNvPr>
          <p:cNvSpPr>
            <a:spLocks noGrp="1"/>
          </p:cNvSpPr>
          <p:nvPr>
            <p:ph type="body" sz="quarter" idx="68"/>
          </p:nvPr>
        </p:nvSpPr>
        <p:spPr/>
        <p:txBody>
          <a:bodyPr/>
          <a:lstStyle/>
          <a:p>
            <a:endParaRPr lang="de-DE"/>
          </a:p>
        </p:txBody>
      </p:sp>
      <p:sp>
        <p:nvSpPr>
          <p:cNvPr id="61" name="Textplatzhalter 60">
            <a:extLst>
              <a:ext uri="{FF2B5EF4-FFF2-40B4-BE49-F238E27FC236}">
                <a16:creationId xmlns:a16="http://schemas.microsoft.com/office/drawing/2014/main" id="{D8DC7F83-6AAA-63D4-9995-95FAC4A900CA}"/>
              </a:ext>
            </a:extLst>
          </p:cNvPr>
          <p:cNvSpPr>
            <a:spLocks noGrp="1"/>
          </p:cNvSpPr>
          <p:nvPr>
            <p:ph type="body" sz="quarter" idx="69"/>
          </p:nvPr>
        </p:nvSpPr>
        <p:spPr/>
        <p:txBody>
          <a:bodyPr/>
          <a:lstStyle/>
          <a:p>
            <a:endParaRPr lang="de-DE"/>
          </a:p>
        </p:txBody>
      </p:sp>
      <p:sp>
        <p:nvSpPr>
          <p:cNvPr id="62" name="Textplatzhalter 61">
            <a:extLst>
              <a:ext uri="{FF2B5EF4-FFF2-40B4-BE49-F238E27FC236}">
                <a16:creationId xmlns:a16="http://schemas.microsoft.com/office/drawing/2014/main" id="{85CCB0DF-C539-2285-08B5-E932D71744BB}"/>
              </a:ext>
            </a:extLst>
          </p:cNvPr>
          <p:cNvSpPr>
            <a:spLocks noGrp="1"/>
          </p:cNvSpPr>
          <p:nvPr>
            <p:ph type="body" sz="quarter" idx="70"/>
          </p:nvPr>
        </p:nvSpPr>
        <p:spPr/>
        <p:txBody>
          <a:bodyPr/>
          <a:lstStyle/>
          <a:p>
            <a:endParaRPr lang="de-DE"/>
          </a:p>
        </p:txBody>
      </p:sp>
      <p:sp>
        <p:nvSpPr>
          <p:cNvPr id="63" name="Textplatzhalter 62">
            <a:extLst>
              <a:ext uri="{FF2B5EF4-FFF2-40B4-BE49-F238E27FC236}">
                <a16:creationId xmlns:a16="http://schemas.microsoft.com/office/drawing/2014/main" id="{9FB0E06D-B326-D4A0-5036-0ADED1F67F88}"/>
              </a:ext>
            </a:extLst>
          </p:cNvPr>
          <p:cNvSpPr>
            <a:spLocks noGrp="1"/>
          </p:cNvSpPr>
          <p:nvPr>
            <p:ph type="body" sz="quarter" idx="71"/>
          </p:nvPr>
        </p:nvSpPr>
        <p:spPr/>
        <p:txBody>
          <a:bodyPr/>
          <a:lstStyle/>
          <a:p>
            <a:endParaRPr lang="de-DE"/>
          </a:p>
        </p:txBody>
      </p:sp>
      <p:sp>
        <p:nvSpPr>
          <p:cNvPr id="64" name="Textplatzhalter 63">
            <a:extLst>
              <a:ext uri="{FF2B5EF4-FFF2-40B4-BE49-F238E27FC236}">
                <a16:creationId xmlns:a16="http://schemas.microsoft.com/office/drawing/2014/main" id="{16919995-7771-1D49-DCCC-E45408DCA830}"/>
              </a:ext>
            </a:extLst>
          </p:cNvPr>
          <p:cNvSpPr>
            <a:spLocks noGrp="1"/>
          </p:cNvSpPr>
          <p:nvPr>
            <p:ph type="body" sz="quarter" idx="72"/>
          </p:nvPr>
        </p:nvSpPr>
        <p:spPr/>
        <p:txBody>
          <a:bodyPr/>
          <a:lstStyle/>
          <a:p>
            <a:endParaRPr lang="de-DE"/>
          </a:p>
        </p:txBody>
      </p:sp>
      <p:sp>
        <p:nvSpPr>
          <p:cNvPr id="65" name="Textplatzhalter 64">
            <a:extLst>
              <a:ext uri="{FF2B5EF4-FFF2-40B4-BE49-F238E27FC236}">
                <a16:creationId xmlns:a16="http://schemas.microsoft.com/office/drawing/2014/main" id="{24CBDE70-F93A-856D-0FBE-EB16D973E5EA}"/>
              </a:ext>
            </a:extLst>
          </p:cNvPr>
          <p:cNvSpPr>
            <a:spLocks noGrp="1"/>
          </p:cNvSpPr>
          <p:nvPr>
            <p:ph type="body" sz="quarter" idx="73"/>
          </p:nvPr>
        </p:nvSpPr>
        <p:spPr/>
        <p:txBody>
          <a:bodyPr/>
          <a:lstStyle/>
          <a:p>
            <a:endParaRPr lang="de-DE"/>
          </a:p>
        </p:txBody>
      </p:sp>
      <p:sp>
        <p:nvSpPr>
          <p:cNvPr id="66" name="Textplatzhalter 65">
            <a:extLst>
              <a:ext uri="{FF2B5EF4-FFF2-40B4-BE49-F238E27FC236}">
                <a16:creationId xmlns:a16="http://schemas.microsoft.com/office/drawing/2014/main" id="{9E8E3C3E-7802-F76F-63F7-7DB47E399A9A}"/>
              </a:ext>
            </a:extLst>
          </p:cNvPr>
          <p:cNvSpPr>
            <a:spLocks noGrp="1"/>
          </p:cNvSpPr>
          <p:nvPr>
            <p:ph type="body" sz="quarter" idx="74"/>
          </p:nvPr>
        </p:nvSpPr>
        <p:spPr/>
        <p:txBody>
          <a:bodyPr/>
          <a:lstStyle/>
          <a:p>
            <a:endParaRPr lang="de-DE"/>
          </a:p>
        </p:txBody>
      </p:sp>
      <p:sp>
        <p:nvSpPr>
          <p:cNvPr id="67" name="Textplatzhalter 66">
            <a:extLst>
              <a:ext uri="{FF2B5EF4-FFF2-40B4-BE49-F238E27FC236}">
                <a16:creationId xmlns:a16="http://schemas.microsoft.com/office/drawing/2014/main" id="{E425BFEE-5311-A49E-C714-F803DCFC2BA5}"/>
              </a:ext>
            </a:extLst>
          </p:cNvPr>
          <p:cNvSpPr>
            <a:spLocks noGrp="1"/>
          </p:cNvSpPr>
          <p:nvPr>
            <p:ph type="body" sz="quarter" idx="75"/>
          </p:nvPr>
        </p:nvSpPr>
        <p:spPr/>
        <p:txBody>
          <a:bodyPr/>
          <a:lstStyle/>
          <a:p>
            <a:endParaRPr lang="de-DE"/>
          </a:p>
        </p:txBody>
      </p:sp>
      <p:sp>
        <p:nvSpPr>
          <p:cNvPr id="68" name="Textplatzhalter 67">
            <a:extLst>
              <a:ext uri="{FF2B5EF4-FFF2-40B4-BE49-F238E27FC236}">
                <a16:creationId xmlns:a16="http://schemas.microsoft.com/office/drawing/2014/main" id="{8B403BE5-FC3B-732C-4F3D-72452342EB34}"/>
              </a:ext>
            </a:extLst>
          </p:cNvPr>
          <p:cNvSpPr>
            <a:spLocks noGrp="1"/>
          </p:cNvSpPr>
          <p:nvPr>
            <p:ph type="body" sz="quarter" idx="76"/>
          </p:nvPr>
        </p:nvSpPr>
        <p:spPr/>
        <p:txBody>
          <a:bodyPr/>
          <a:lstStyle/>
          <a:p>
            <a:endParaRPr lang="de-DE"/>
          </a:p>
        </p:txBody>
      </p:sp>
      <p:sp>
        <p:nvSpPr>
          <p:cNvPr id="69" name="Textplatzhalter 68">
            <a:extLst>
              <a:ext uri="{FF2B5EF4-FFF2-40B4-BE49-F238E27FC236}">
                <a16:creationId xmlns:a16="http://schemas.microsoft.com/office/drawing/2014/main" id="{AA517073-5CB7-824D-E541-BF6C9D15D946}"/>
              </a:ext>
            </a:extLst>
          </p:cNvPr>
          <p:cNvSpPr>
            <a:spLocks noGrp="1"/>
          </p:cNvSpPr>
          <p:nvPr>
            <p:ph type="body" sz="quarter" idx="77"/>
          </p:nvPr>
        </p:nvSpPr>
        <p:spPr/>
        <p:txBody>
          <a:bodyPr/>
          <a:lstStyle/>
          <a:p>
            <a:endParaRPr lang="de-DE"/>
          </a:p>
        </p:txBody>
      </p:sp>
      <p:sp>
        <p:nvSpPr>
          <p:cNvPr id="70" name="Textplatzhalter 69">
            <a:extLst>
              <a:ext uri="{FF2B5EF4-FFF2-40B4-BE49-F238E27FC236}">
                <a16:creationId xmlns:a16="http://schemas.microsoft.com/office/drawing/2014/main" id="{E7FAE75D-16F7-2E40-A708-57C3740C5A8B}"/>
              </a:ext>
            </a:extLst>
          </p:cNvPr>
          <p:cNvSpPr>
            <a:spLocks noGrp="1"/>
          </p:cNvSpPr>
          <p:nvPr>
            <p:ph type="body" sz="quarter" idx="78"/>
          </p:nvPr>
        </p:nvSpPr>
        <p:spPr/>
        <p:txBody>
          <a:bodyPr/>
          <a:lstStyle/>
          <a:p>
            <a:endParaRPr lang="de-DE"/>
          </a:p>
        </p:txBody>
      </p:sp>
      <p:sp>
        <p:nvSpPr>
          <p:cNvPr id="71" name="Textplatzhalter 70">
            <a:extLst>
              <a:ext uri="{FF2B5EF4-FFF2-40B4-BE49-F238E27FC236}">
                <a16:creationId xmlns:a16="http://schemas.microsoft.com/office/drawing/2014/main" id="{1A402EB2-1C25-3FA1-49B6-74CB08196225}"/>
              </a:ext>
            </a:extLst>
          </p:cNvPr>
          <p:cNvSpPr>
            <a:spLocks noGrp="1"/>
          </p:cNvSpPr>
          <p:nvPr>
            <p:ph type="body" sz="quarter" idx="79"/>
          </p:nvPr>
        </p:nvSpPr>
        <p:spPr/>
        <p:txBody>
          <a:bodyPr/>
          <a:lstStyle/>
          <a:p>
            <a:endParaRPr lang="de-DE"/>
          </a:p>
        </p:txBody>
      </p:sp>
      <p:sp>
        <p:nvSpPr>
          <p:cNvPr id="72" name="Textplatzhalter 71">
            <a:extLst>
              <a:ext uri="{FF2B5EF4-FFF2-40B4-BE49-F238E27FC236}">
                <a16:creationId xmlns:a16="http://schemas.microsoft.com/office/drawing/2014/main" id="{BD9F5F59-D2D7-F39A-D9E0-95930F858072}"/>
              </a:ext>
            </a:extLst>
          </p:cNvPr>
          <p:cNvSpPr>
            <a:spLocks noGrp="1"/>
          </p:cNvSpPr>
          <p:nvPr>
            <p:ph type="body" sz="quarter" idx="80"/>
          </p:nvPr>
        </p:nvSpPr>
        <p:spPr/>
        <p:txBody>
          <a:bodyPr/>
          <a:lstStyle/>
          <a:p>
            <a:endParaRPr lang="de-DE"/>
          </a:p>
        </p:txBody>
      </p:sp>
      <p:sp>
        <p:nvSpPr>
          <p:cNvPr id="73" name="Textplatzhalter 72">
            <a:extLst>
              <a:ext uri="{FF2B5EF4-FFF2-40B4-BE49-F238E27FC236}">
                <a16:creationId xmlns:a16="http://schemas.microsoft.com/office/drawing/2014/main" id="{FC88D2DC-418A-5CD1-399C-01104E5918A4}"/>
              </a:ext>
            </a:extLst>
          </p:cNvPr>
          <p:cNvSpPr>
            <a:spLocks noGrp="1"/>
          </p:cNvSpPr>
          <p:nvPr>
            <p:ph type="body" sz="quarter" idx="81"/>
          </p:nvPr>
        </p:nvSpPr>
        <p:spPr/>
        <p:txBody>
          <a:bodyPr/>
          <a:lstStyle/>
          <a:p>
            <a:endParaRPr lang="de-DE"/>
          </a:p>
        </p:txBody>
      </p:sp>
      <p:sp>
        <p:nvSpPr>
          <p:cNvPr id="74" name="Textplatzhalter 73">
            <a:extLst>
              <a:ext uri="{FF2B5EF4-FFF2-40B4-BE49-F238E27FC236}">
                <a16:creationId xmlns:a16="http://schemas.microsoft.com/office/drawing/2014/main" id="{77457A30-7B25-5A76-6BF6-1532833BB5BD}"/>
              </a:ext>
            </a:extLst>
          </p:cNvPr>
          <p:cNvSpPr>
            <a:spLocks noGrp="1"/>
          </p:cNvSpPr>
          <p:nvPr>
            <p:ph type="body" sz="quarter" idx="82"/>
          </p:nvPr>
        </p:nvSpPr>
        <p:spPr/>
        <p:txBody>
          <a:bodyPr/>
          <a:lstStyle/>
          <a:p>
            <a:endParaRPr lang="de-DE"/>
          </a:p>
        </p:txBody>
      </p:sp>
      <p:sp>
        <p:nvSpPr>
          <p:cNvPr id="75" name="Textplatzhalter 74">
            <a:extLst>
              <a:ext uri="{FF2B5EF4-FFF2-40B4-BE49-F238E27FC236}">
                <a16:creationId xmlns:a16="http://schemas.microsoft.com/office/drawing/2014/main" id="{FDF474D6-48F9-7273-3BA4-FB95D9FC36B2}"/>
              </a:ext>
            </a:extLst>
          </p:cNvPr>
          <p:cNvSpPr>
            <a:spLocks noGrp="1"/>
          </p:cNvSpPr>
          <p:nvPr>
            <p:ph type="body" sz="quarter" idx="83"/>
          </p:nvPr>
        </p:nvSpPr>
        <p:spPr/>
        <p:txBody>
          <a:bodyPr/>
          <a:lstStyle/>
          <a:p>
            <a:endParaRPr lang="de-DE"/>
          </a:p>
        </p:txBody>
      </p:sp>
      <p:sp>
        <p:nvSpPr>
          <p:cNvPr id="76" name="Textplatzhalter 75">
            <a:extLst>
              <a:ext uri="{FF2B5EF4-FFF2-40B4-BE49-F238E27FC236}">
                <a16:creationId xmlns:a16="http://schemas.microsoft.com/office/drawing/2014/main" id="{C18A09AA-7B59-B397-61FC-0D3E28F4135A}"/>
              </a:ext>
            </a:extLst>
          </p:cNvPr>
          <p:cNvSpPr>
            <a:spLocks noGrp="1"/>
          </p:cNvSpPr>
          <p:nvPr>
            <p:ph type="body" sz="quarter" idx="84"/>
          </p:nvPr>
        </p:nvSpPr>
        <p:spPr/>
        <p:txBody>
          <a:bodyPr/>
          <a:lstStyle/>
          <a:p>
            <a:endParaRPr lang="de-DE"/>
          </a:p>
        </p:txBody>
      </p:sp>
      <p:sp>
        <p:nvSpPr>
          <p:cNvPr id="77" name="Textplatzhalter 76">
            <a:extLst>
              <a:ext uri="{FF2B5EF4-FFF2-40B4-BE49-F238E27FC236}">
                <a16:creationId xmlns:a16="http://schemas.microsoft.com/office/drawing/2014/main" id="{20F313C1-FC82-B47A-04CC-1A3283C9A8B3}"/>
              </a:ext>
            </a:extLst>
          </p:cNvPr>
          <p:cNvSpPr>
            <a:spLocks noGrp="1"/>
          </p:cNvSpPr>
          <p:nvPr>
            <p:ph type="body" sz="quarter" idx="85"/>
          </p:nvPr>
        </p:nvSpPr>
        <p:spPr/>
        <p:txBody>
          <a:bodyPr/>
          <a:lstStyle/>
          <a:p>
            <a:endParaRPr lang="de-DE"/>
          </a:p>
        </p:txBody>
      </p:sp>
      <p:sp>
        <p:nvSpPr>
          <p:cNvPr id="78" name="Textplatzhalter 77">
            <a:extLst>
              <a:ext uri="{FF2B5EF4-FFF2-40B4-BE49-F238E27FC236}">
                <a16:creationId xmlns:a16="http://schemas.microsoft.com/office/drawing/2014/main" id="{E0850C7E-0217-D096-3DBC-871FD7F10024}"/>
              </a:ext>
            </a:extLst>
          </p:cNvPr>
          <p:cNvSpPr>
            <a:spLocks noGrp="1"/>
          </p:cNvSpPr>
          <p:nvPr>
            <p:ph type="body" sz="quarter" idx="86"/>
          </p:nvPr>
        </p:nvSpPr>
        <p:spPr/>
        <p:txBody>
          <a:bodyPr/>
          <a:lstStyle/>
          <a:p>
            <a:endParaRPr lang="de-DE"/>
          </a:p>
        </p:txBody>
      </p:sp>
      <p:sp>
        <p:nvSpPr>
          <p:cNvPr id="79" name="Textplatzhalter 78">
            <a:extLst>
              <a:ext uri="{FF2B5EF4-FFF2-40B4-BE49-F238E27FC236}">
                <a16:creationId xmlns:a16="http://schemas.microsoft.com/office/drawing/2014/main" id="{BC89C9FB-D1B9-D065-0996-A496F4AC29FD}"/>
              </a:ext>
            </a:extLst>
          </p:cNvPr>
          <p:cNvSpPr>
            <a:spLocks noGrp="1"/>
          </p:cNvSpPr>
          <p:nvPr>
            <p:ph type="body" sz="quarter" idx="87"/>
          </p:nvPr>
        </p:nvSpPr>
        <p:spPr/>
        <p:txBody>
          <a:bodyPr/>
          <a:lstStyle/>
          <a:p>
            <a:endParaRPr lang="de-DE"/>
          </a:p>
        </p:txBody>
      </p:sp>
      <p:sp>
        <p:nvSpPr>
          <p:cNvPr id="80" name="Textplatzhalter 79">
            <a:extLst>
              <a:ext uri="{FF2B5EF4-FFF2-40B4-BE49-F238E27FC236}">
                <a16:creationId xmlns:a16="http://schemas.microsoft.com/office/drawing/2014/main" id="{739E9FC3-0962-2D6D-5BFD-35FA9BAA5642}"/>
              </a:ext>
            </a:extLst>
          </p:cNvPr>
          <p:cNvSpPr>
            <a:spLocks noGrp="1"/>
          </p:cNvSpPr>
          <p:nvPr>
            <p:ph type="body" sz="quarter" idx="88"/>
          </p:nvPr>
        </p:nvSpPr>
        <p:spPr/>
        <p:txBody>
          <a:bodyPr/>
          <a:lstStyle/>
          <a:p>
            <a:endParaRPr lang="de-DE" dirty="0"/>
          </a:p>
        </p:txBody>
      </p:sp>
      <p:sp>
        <p:nvSpPr>
          <p:cNvPr id="81" name="Textplatzhalter 80">
            <a:extLst>
              <a:ext uri="{FF2B5EF4-FFF2-40B4-BE49-F238E27FC236}">
                <a16:creationId xmlns:a16="http://schemas.microsoft.com/office/drawing/2014/main" id="{92E5792E-9FB8-5FBB-A2B0-47197F427591}"/>
              </a:ext>
            </a:extLst>
          </p:cNvPr>
          <p:cNvSpPr>
            <a:spLocks noGrp="1"/>
          </p:cNvSpPr>
          <p:nvPr>
            <p:ph type="body" sz="quarter" idx="89"/>
          </p:nvPr>
        </p:nvSpPr>
        <p:spPr/>
        <p:txBody>
          <a:bodyPr/>
          <a:lstStyle/>
          <a:p>
            <a:endParaRPr lang="de-DE"/>
          </a:p>
        </p:txBody>
      </p:sp>
      <p:sp>
        <p:nvSpPr>
          <p:cNvPr id="82" name="Textplatzhalter 81">
            <a:extLst>
              <a:ext uri="{FF2B5EF4-FFF2-40B4-BE49-F238E27FC236}">
                <a16:creationId xmlns:a16="http://schemas.microsoft.com/office/drawing/2014/main" id="{1103BCD8-9230-621B-2179-9220DC6D3DE9}"/>
              </a:ext>
            </a:extLst>
          </p:cNvPr>
          <p:cNvSpPr>
            <a:spLocks noGrp="1"/>
          </p:cNvSpPr>
          <p:nvPr>
            <p:ph type="body" sz="quarter" idx="90"/>
          </p:nvPr>
        </p:nvSpPr>
        <p:spPr/>
        <p:txBody>
          <a:bodyPr/>
          <a:lstStyle/>
          <a:p>
            <a:endParaRPr lang="de-DE"/>
          </a:p>
        </p:txBody>
      </p:sp>
      <p:sp>
        <p:nvSpPr>
          <p:cNvPr id="83" name="Textplatzhalter 82">
            <a:extLst>
              <a:ext uri="{FF2B5EF4-FFF2-40B4-BE49-F238E27FC236}">
                <a16:creationId xmlns:a16="http://schemas.microsoft.com/office/drawing/2014/main" id="{B771C24D-F4F3-15AF-DD27-BAEA31C4EABC}"/>
              </a:ext>
            </a:extLst>
          </p:cNvPr>
          <p:cNvSpPr>
            <a:spLocks noGrp="1"/>
          </p:cNvSpPr>
          <p:nvPr>
            <p:ph type="body" sz="quarter" idx="91"/>
          </p:nvPr>
        </p:nvSpPr>
        <p:spPr/>
        <p:txBody>
          <a:bodyPr/>
          <a:lstStyle/>
          <a:p>
            <a:endParaRPr lang="de-DE"/>
          </a:p>
        </p:txBody>
      </p:sp>
      <p:sp>
        <p:nvSpPr>
          <p:cNvPr id="84" name="Textplatzhalter 83">
            <a:extLst>
              <a:ext uri="{FF2B5EF4-FFF2-40B4-BE49-F238E27FC236}">
                <a16:creationId xmlns:a16="http://schemas.microsoft.com/office/drawing/2014/main" id="{165B16A8-5357-5D1F-373D-D9EBBBEE7BA4}"/>
              </a:ext>
            </a:extLst>
          </p:cNvPr>
          <p:cNvSpPr>
            <a:spLocks noGrp="1"/>
          </p:cNvSpPr>
          <p:nvPr>
            <p:ph type="body" sz="quarter" idx="92"/>
          </p:nvPr>
        </p:nvSpPr>
        <p:spPr/>
        <p:txBody>
          <a:bodyPr/>
          <a:lstStyle/>
          <a:p>
            <a:endParaRPr lang="de-DE"/>
          </a:p>
        </p:txBody>
      </p:sp>
      <p:sp>
        <p:nvSpPr>
          <p:cNvPr id="85" name="Textplatzhalter 84">
            <a:extLst>
              <a:ext uri="{FF2B5EF4-FFF2-40B4-BE49-F238E27FC236}">
                <a16:creationId xmlns:a16="http://schemas.microsoft.com/office/drawing/2014/main" id="{A55E9A88-1AEE-1D9E-3039-42810F78916D}"/>
              </a:ext>
            </a:extLst>
          </p:cNvPr>
          <p:cNvSpPr>
            <a:spLocks noGrp="1"/>
          </p:cNvSpPr>
          <p:nvPr>
            <p:ph type="body" sz="quarter" idx="93"/>
          </p:nvPr>
        </p:nvSpPr>
        <p:spPr/>
        <p:txBody>
          <a:bodyPr/>
          <a:lstStyle/>
          <a:p>
            <a:endParaRPr lang="de-DE"/>
          </a:p>
        </p:txBody>
      </p:sp>
    </p:spTree>
    <p:extLst>
      <p:ext uri="{BB962C8B-B14F-4D97-AF65-F5344CB8AC3E}">
        <p14:creationId xmlns:p14="http://schemas.microsoft.com/office/powerpoint/2010/main" val="1499104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51612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id="{0C8F3246-CC53-DF42-43D4-9694390FA687}"/>
              </a:ext>
            </a:extLst>
          </p:cNvPr>
          <p:cNvSpPr>
            <a:spLocks noGrp="1"/>
          </p:cNvSpPr>
          <p:nvPr>
            <p:ph type="body" sz="quarter" idx="10"/>
          </p:nvPr>
        </p:nvSpPr>
        <p:spPr/>
        <p:txBody>
          <a:bodyPr/>
          <a:lstStyle/>
          <a:p>
            <a:endParaRPr lang="de-DE"/>
          </a:p>
        </p:txBody>
      </p:sp>
      <p:sp>
        <p:nvSpPr>
          <p:cNvPr id="3" name="Textplatzhalter 2">
            <a:extLst>
              <a:ext uri="{FF2B5EF4-FFF2-40B4-BE49-F238E27FC236}">
                <a16:creationId xmlns:a16="http://schemas.microsoft.com/office/drawing/2014/main" id="{2482E6E7-D5F2-EF31-5E3E-ACE5EEB22BF8}"/>
              </a:ext>
            </a:extLst>
          </p:cNvPr>
          <p:cNvSpPr>
            <a:spLocks noGrp="1"/>
          </p:cNvSpPr>
          <p:nvPr>
            <p:ph type="body" sz="quarter" idx="11"/>
          </p:nvPr>
        </p:nvSpPr>
        <p:spPr/>
        <p:txBody>
          <a:bodyPr/>
          <a:lstStyle/>
          <a:p>
            <a:endParaRPr lang="de-DE"/>
          </a:p>
        </p:txBody>
      </p:sp>
    </p:spTree>
    <p:extLst>
      <p:ext uri="{BB962C8B-B14F-4D97-AF65-F5344CB8AC3E}">
        <p14:creationId xmlns:p14="http://schemas.microsoft.com/office/powerpoint/2010/main" val="276783276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otalTime>0</TotalTime>
  <Words>13</Words>
  <Application>Microsoft Office PowerPoint</Application>
  <PresentationFormat>Widescreen</PresentationFormat>
  <Paragraphs>7</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Euphemia</vt:lpstr>
      <vt:lpstr>Symbol</vt:lpstr>
      <vt:lpstr>Times New Roman</vt:lpstr>
      <vt:lpstr>Wingdings</vt:lpstr>
      <vt:lpstr>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Meyerhöffer, Nina</dc:creator>
  <cp:lastModifiedBy>Hannah Balkenhohl</cp:lastModifiedBy>
  <cp:revision>44</cp:revision>
  <dcterms:created xsi:type="dcterms:W3CDTF">2022-08-09T10:06:42Z</dcterms:created>
  <dcterms:modified xsi:type="dcterms:W3CDTF">2022-12-12T17:17:48Z</dcterms:modified>
</cp:coreProperties>
</file>