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7" r:id="rId3"/>
    <p:sldId id="287" r:id="rId4"/>
    <p:sldId id="288" r:id="rId5"/>
    <p:sldId id="289" r:id="rId6"/>
    <p:sldId id="303" r:id="rId7"/>
    <p:sldId id="304" r:id="rId8"/>
    <p:sldId id="290" r:id="rId9"/>
    <p:sldId id="301" r:id="rId10"/>
    <p:sldId id="292" r:id="rId11"/>
    <p:sldId id="293" r:id="rId12"/>
    <p:sldId id="275" r:id="rId13"/>
    <p:sldId id="276" r:id="rId14"/>
    <p:sldId id="277" r:id="rId15"/>
    <p:sldId id="278" r:id="rId16"/>
    <p:sldId id="279" r:id="rId17"/>
    <p:sldId id="281" r:id="rId18"/>
    <p:sldId id="282" r:id="rId19"/>
    <p:sldId id="283" r:id="rId20"/>
    <p:sldId id="294" r:id="rId21"/>
    <p:sldId id="295" r:id="rId22"/>
    <p:sldId id="296" r:id="rId23"/>
    <p:sldId id="297" r:id="rId24"/>
    <p:sldId id="302" r:id="rId2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F128350B-78F5-4137-94BC-38F613B2153A}">
          <p14:sldIdLst>
            <p14:sldId id="256"/>
            <p14:sldId id="257"/>
          </p14:sldIdLst>
        </p14:section>
        <p14:section name="Struktur, Umfeld, Wasserqualität" id="{9B5B9FAE-AA16-6547-8C99-C7153F8BBFF8}">
          <p14:sldIdLst>
            <p14:sldId id="287"/>
            <p14:sldId id="288"/>
            <p14:sldId id="289"/>
            <p14:sldId id="303"/>
            <p14:sldId id="304"/>
            <p14:sldId id="290"/>
            <p14:sldId id="301"/>
            <p14:sldId id="292"/>
            <p14:sldId id="293"/>
          </p14:sldIdLst>
        </p14:section>
        <p14:section name="Chemische Gewässergüte" id="{F4C89D03-8009-184E-9755-5C1D0C75985B}">
          <p14:sldIdLst>
            <p14:sldId id="275"/>
            <p14:sldId id="276"/>
            <p14:sldId id="277"/>
            <p14:sldId id="278"/>
            <p14:sldId id="279"/>
            <p14:sldId id="281"/>
            <p14:sldId id="282"/>
            <p14:sldId id="283"/>
          </p14:sldIdLst>
        </p14:section>
        <p14:section name="Biologische Gewässergüte" id="{6AA136BD-C262-9040-A944-E5A18AF9C89B}">
          <p14:sldIdLst>
            <p14:sldId id="294"/>
            <p14:sldId id="295"/>
            <p14:sldId id="296"/>
            <p14:sldId id="297"/>
            <p14:sldId id="30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1E9D83-A8BB-4222-A63C-E742B92A2C19}" v="1" dt="2022-12-12T17:15:37.676"/>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1864" autoAdjust="0"/>
    <p:restoredTop sz="94656"/>
  </p:normalViewPr>
  <p:slideViewPr>
    <p:cSldViewPr snapToGrid="0">
      <p:cViewPr varScale="1">
        <p:scale>
          <a:sx n="41" d="100"/>
          <a:sy n="41" d="100"/>
        </p:scale>
        <p:origin x="66" y="1254"/>
      </p:cViewPr>
      <p:guideLst/>
    </p:cSldViewPr>
  </p:slideViewPr>
  <p:notesTextViewPr>
    <p:cViewPr>
      <p:scale>
        <a:sx n="1" d="1"/>
        <a:sy n="1" d="1"/>
      </p:scale>
      <p:origin x="0" y="0"/>
    </p:cViewPr>
  </p:notesTextViewPr>
  <p:notesViewPr>
    <p:cSldViewPr snapToGrid="0">
      <p:cViewPr varScale="1">
        <p:scale>
          <a:sx n="79" d="100"/>
          <a:sy n="79" d="100"/>
        </p:scale>
        <p:origin x="3222"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Balkenhohl" userId="eb4c3b09-0b4f-4979-9662-b4c2ed9ade4b" providerId="ADAL" clId="{051E9D83-A8BB-4222-A63C-E742B92A2C19}"/>
    <pc:docChg chg="custSel modMainMaster">
      <pc:chgData name="Hannah Balkenhohl" userId="eb4c3b09-0b4f-4979-9662-b4c2ed9ade4b" providerId="ADAL" clId="{051E9D83-A8BB-4222-A63C-E742B92A2C19}" dt="2022-12-12T17:15:37.676" v="1"/>
      <pc:docMkLst>
        <pc:docMk/>
      </pc:docMkLst>
      <pc:sldMasterChg chg="modSldLayout">
        <pc:chgData name="Hannah Balkenhohl" userId="eb4c3b09-0b4f-4979-9662-b4c2ed9ade4b" providerId="ADAL" clId="{051E9D83-A8BB-4222-A63C-E742B92A2C19}" dt="2022-12-12T17:15:37.676" v="1"/>
        <pc:sldMasterMkLst>
          <pc:docMk/>
          <pc:sldMasterMk cId="614740694" sldId="2147483648"/>
        </pc:sldMasterMkLst>
        <pc:sldLayoutChg chg="addSp modSp">
          <pc:chgData name="Hannah Balkenhohl" userId="eb4c3b09-0b4f-4979-9662-b4c2ed9ade4b" providerId="ADAL" clId="{051E9D83-A8BB-4222-A63C-E742B92A2C19}" dt="2022-12-12T17:15:37.676" v="1"/>
          <pc:sldLayoutMkLst>
            <pc:docMk/>
            <pc:sldMasterMk cId="614740694" sldId="2147483648"/>
            <pc:sldLayoutMk cId="3510945125" sldId="2147483653"/>
          </pc:sldLayoutMkLst>
          <pc:spChg chg="add mod">
            <ac:chgData name="Hannah Balkenhohl" userId="eb4c3b09-0b4f-4979-9662-b4c2ed9ade4b" providerId="ADAL" clId="{051E9D83-A8BB-4222-A63C-E742B92A2C19}" dt="2022-12-12T17:15:37.676" v="1"/>
            <ac:spMkLst>
              <pc:docMk/>
              <pc:sldMasterMk cId="614740694" sldId="2147483648"/>
              <pc:sldLayoutMk cId="3510945125" sldId="2147483653"/>
              <ac:spMk id="2" creationId="{6E4CFD2D-B654-A7D6-7654-4AF280ED3330}"/>
            </ac:spMkLst>
          </pc:spChg>
        </pc:sldLayoutChg>
        <pc:sldLayoutChg chg="delSp mod">
          <pc:chgData name="Hannah Balkenhohl" userId="eb4c3b09-0b4f-4979-9662-b4c2ed9ade4b" providerId="ADAL" clId="{051E9D83-A8BB-4222-A63C-E742B92A2C19}" dt="2022-12-12T17:15:34.365" v="0" actId="21"/>
          <pc:sldLayoutMkLst>
            <pc:docMk/>
            <pc:sldMasterMk cId="614740694" sldId="2147483648"/>
            <pc:sldLayoutMk cId="685516929" sldId="2147483654"/>
          </pc:sldLayoutMkLst>
          <pc:spChg chg="del">
            <ac:chgData name="Hannah Balkenhohl" userId="eb4c3b09-0b4f-4979-9662-b4c2ed9ade4b" providerId="ADAL" clId="{051E9D83-A8BB-4222-A63C-E742B92A2C19}" dt="2022-12-12T17:15:34.365" v="0" actId="21"/>
            <ac:spMkLst>
              <pc:docMk/>
              <pc:sldMasterMk cId="614740694" sldId="2147483648"/>
              <pc:sldLayoutMk cId="685516929" sldId="2147483654"/>
              <ac:spMk id="2" creationId="{6D229DF0-146A-57E0-78F7-D0FB91E82AC2}"/>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988750C-0FCB-B590-6A0C-E31F491A56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a:extLst>
              <a:ext uri="{FF2B5EF4-FFF2-40B4-BE49-F238E27FC236}">
                <a16:creationId xmlns:a16="http://schemas.microsoft.com/office/drawing/2014/main" id="{3A2D2F09-66E7-D308-5A42-81FC9ED716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1F0FC8F-82CE-4738-AE0A-1723B2DA8CAF}" type="datetimeFigureOut">
              <a:rPr lang="en-US" smtClean="0"/>
              <a:t>12/12/2022</a:t>
            </a:fld>
            <a:endParaRPr lang="en-US"/>
          </a:p>
        </p:txBody>
      </p:sp>
      <p:sp>
        <p:nvSpPr>
          <p:cNvPr id="4" name="Fußzeilenplatzhalter 3">
            <a:extLst>
              <a:ext uri="{FF2B5EF4-FFF2-40B4-BE49-F238E27FC236}">
                <a16:creationId xmlns:a16="http://schemas.microsoft.com/office/drawing/2014/main" id="{95286185-D3AA-1441-0A10-7F6DE08A16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Foliennummernplatzhalter 4">
            <a:extLst>
              <a:ext uri="{FF2B5EF4-FFF2-40B4-BE49-F238E27FC236}">
                <a16:creationId xmlns:a16="http://schemas.microsoft.com/office/drawing/2014/main" id="{846B236C-74C7-64C4-EEA8-A5341667E01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BCEDE4-35AA-456B-8633-597DF5F60C26}" type="slidenum">
              <a:rPr lang="en-US" smtClean="0"/>
              <a:t>‹#›</a:t>
            </a:fld>
            <a:endParaRPr lang="en-US"/>
          </a:p>
        </p:txBody>
      </p:sp>
    </p:spTree>
    <p:extLst>
      <p:ext uri="{BB962C8B-B14F-4D97-AF65-F5344CB8AC3E}">
        <p14:creationId xmlns:p14="http://schemas.microsoft.com/office/powerpoint/2010/main" val="3454953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BFC8E-BA36-4A63-975C-718EE1C07D4B}" type="datetimeFigureOut">
              <a:rPr lang="en-US" smtClean="0"/>
              <a:t>12/12/2022</a:t>
            </a:fld>
            <a:endParaRPr lang="en-US"/>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274E19-F0A3-41C0-8188-4067D35DF749}" type="slidenum">
              <a:rPr lang="en-US" smtClean="0"/>
              <a:t>‹#›</a:t>
            </a:fld>
            <a:endParaRPr lang="en-US"/>
          </a:p>
        </p:txBody>
      </p:sp>
    </p:spTree>
    <p:extLst>
      <p:ext uri="{BB962C8B-B14F-4D97-AF65-F5344CB8AC3E}">
        <p14:creationId xmlns:p14="http://schemas.microsoft.com/office/powerpoint/2010/main" val="2524277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ei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4991099" y="1"/>
            <a:ext cx="72009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feld 6">
            <a:extLst>
              <a:ext uri="{FF2B5EF4-FFF2-40B4-BE49-F238E27FC236}">
                <a16:creationId xmlns:a16="http://schemas.microsoft.com/office/drawing/2014/main" id="{2293E6E5-1ACD-F73E-BF62-2619EE8E978C}"/>
              </a:ext>
            </a:extLst>
          </p:cNvPr>
          <p:cNvSpPr txBox="1"/>
          <p:nvPr userDrawn="1"/>
        </p:nvSpPr>
        <p:spPr>
          <a:xfrm>
            <a:off x="4991099" y="393700"/>
            <a:ext cx="6877051" cy="769441"/>
          </a:xfrm>
          <a:prstGeom prst="rect">
            <a:avLst/>
          </a:prstGeom>
          <a:noFill/>
        </p:spPr>
        <p:txBody>
          <a:bodyPr wrap="square" rtlCol="0">
            <a:spAutoFit/>
          </a:bodyPr>
          <a:lstStyle/>
          <a:p>
            <a:r>
              <a:rPr lang="de-DE" sz="4400" b="1" kern="1200" noProof="0">
                <a:solidFill>
                  <a:schemeClr val="tx1"/>
                </a:solidFill>
                <a:latin typeface="Euphemia" panose="020B0503040102020104" pitchFamily="34" charset="0"/>
                <a:ea typeface="+mj-ea"/>
                <a:cs typeface="+mj-cs"/>
              </a:rPr>
              <a:t>Gewässergütebestimmung</a:t>
            </a:r>
          </a:p>
        </p:txBody>
      </p:sp>
      <p:sp>
        <p:nvSpPr>
          <p:cNvPr id="9" name="Textplatzhalter 8">
            <a:extLst>
              <a:ext uri="{FF2B5EF4-FFF2-40B4-BE49-F238E27FC236}">
                <a16:creationId xmlns:a16="http://schemas.microsoft.com/office/drawing/2014/main" id="{E819ECBD-73D1-9828-F783-FFED46A7EEE4}"/>
              </a:ext>
            </a:extLst>
          </p:cNvPr>
          <p:cNvSpPr>
            <a:spLocks noGrp="1"/>
          </p:cNvSpPr>
          <p:nvPr>
            <p:ph type="body" sz="quarter" idx="10" hasCustomPrompt="1"/>
          </p:nvPr>
        </p:nvSpPr>
        <p:spPr>
          <a:xfrm>
            <a:off x="6838950" y="1807665"/>
            <a:ext cx="5029200" cy="872035"/>
          </a:xfrm>
        </p:spPr>
        <p:txBody>
          <a:bodyPr anchor="ctr" anchorCtr="0"/>
          <a:lstStyle>
            <a:lvl1pPr marL="0" indent="0" algn="l">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a:t>Gruppennummer a oder b einfügen</a:t>
            </a:r>
            <a:endParaRPr lang="en-US"/>
          </a:p>
        </p:txBody>
      </p:sp>
      <p:sp>
        <p:nvSpPr>
          <p:cNvPr id="11" name="Textplatzhalter 10">
            <a:extLst>
              <a:ext uri="{FF2B5EF4-FFF2-40B4-BE49-F238E27FC236}">
                <a16:creationId xmlns:a16="http://schemas.microsoft.com/office/drawing/2014/main" id="{C9613B61-D2E9-4164-CF73-9BE0CC72A2BC}"/>
              </a:ext>
            </a:extLst>
          </p:cNvPr>
          <p:cNvSpPr>
            <a:spLocks noGrp="1"/>
          </p:cNvSpPr>
          <p:nvPr>
            <p:ph type="body" sz="quarter" idx="11" hasCustomPrompt="1"/>
          </p:nvPr>
        </p:nvSpPr>
        <p:spPr>
          <a:xfrm>
            <a:off x="6096000" y="3324223"/>
            <a:ext cx="5772150" cy="3140075"/>
          </a:xfrm>
        </p:spPr>
        <p:txBody>
          <a:bodyPr/>
          <a:lstStyle>
            <a:lvl1pPr>
              <a:defRPr/>
            </a:lvl1pPr>
          </a:lstStyle>
          <a:p>
            <a:pPr lvl="0"/>
            <a:r>
              <a:rPr lang="de-DE"/>
              <a:t>Namen der Gruppenmitglieder einfügen</a:t>
            </a:r>
            <a:endParaRPr lang="en-US"/>
          </a:p>
        </p:txBody>
      </p:sp>
      <p:sp>
        <p:nvSpPr>
          <p:cNvPr id="15" name="Textfeld 14">
            <a:extLst>
              <a:ext uri="{FF2B5EF4-FFF2-40B4-BE49-F238E27FC236}">
                <a16:creationId xmlns:a16="http://schemas.microsoft.com/office/drawing/2014/main" id="{13F1D7C5-203B-73F3-C06D-2D154E905BFF}"/>
              </a:ext>
            </a:extLst>
          </p:cNvPr>
          <p:cNvSpPr txBox="1"/>
          <p:nvPr userDrawn="1"/>
        </p:nvSpPr>
        <p:spPr>
          <a:xfrm>
            <a:off x="542924" y="2505670"/>
            <a:ext cx="3695702" cy="2169825"/>
          </a:xfrm>
          <a:prstGeom prst="rect">
            <a:avLst/>
          </a:prstGeom>
          <a:solidFill>
            <a:schemeClr val="bg2">
              <a:lumMod val="50000"/>
              <a:alpha val="74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e-DE" sz="2800" b="1">
                <a:solidFill>
                  <a:schemeClr val="bg1">
                    <a:lumMod val="95000"/>
                  </a:schemeClr>
                </a:solidFill>
                <a:effectLst/>
                <a:latin typeface="Euphemia" panose="020B0503040102020104" pitchFamily="34" charset="0"/>
              </a:rPr>
              <a:t>Man schützt nur, was man liebt – </a:t>
            </a:r>
            <a:br>
              <a:rPr lang="de-DE" sz="2800" b="1">
                <a:solidFill>
                  <a:schemeClr val="bg1">
                    <a:lumMod val="95000"/>
                  </a:schemeClr>
                </a:solidFill>
                <a:effectLst/>
                <a:latin typeface="Euphemia" panose="020B0503040102020104" pitchFamily="34" charset="0"/>
              </a:rPr>
            </a:br>
            <a:r>
              <a:rPr lang="de-DE" sz="2800" b="1">
                <a:solidFill>
                  <a:schemeClr val="bg1">
                    <a:lumMod val="95000"/>
                  </a:schemeClr>
                </a:solidFill>
                <a:effectLst/>
                <a:latin typeface="Euphemia" panose="020B0503040102020104" pitchFamily="34" charset="0"/>
              </a:rPr>
              <a:t>man liebt nur, was man kennt.</a:t>
            </a:r>
          </a:p>
          <a:p>
            <a:pPr marL="0" marR="0" lvl="0" indent="0" algn="l" defTabSz="914400" rtl="0" eaLnBrk="1" fontAlgn="auto" latinLnBrk="0" hangingPunct="1">
              <a:lnSpc>
                <a:spcPct val="100000"/>
              </a:lnSpc>
              <a:spcBef>
                <a:spcPts val="0"/>
              </a:spcBef>
              <a:spcAft>
                <a:spcPts val="600"/>
              </a:spcAft>
              <a:buClrTx/>
              <a:buSzTx/>
              <a:buFontTx/>
              <a:buNone/>
              <a:tabLst/>
              <a:defRPr/>
            </a:pPr>
            <a:r>
              <a:rPr lang="de-DE" b="1">
                <a:solidFill>
                  <a:schemeClr val="bg1">
                    <a:lumMod val="95000"/>
                  </a:schemeClr>
                </a:solidFill>
                <a:effectLst/>
                <a:latin typeface="Euphemia" panose="020B0503040102020104" pitchFamily="34" charset="0"/>
              </a:rPr>
              <a:t>(Konrad Lorenz)</a:t>
            </a:r>
          </a:p>
        </p:txBody>
      </p:sp>
    </p:spTree>
    <p:extLst>
      <p:ext uri="{BB962C8B-B14F-4D97-AF65-F5344CB8AC3E}">
        <p14:creationId xmlns:p14="http://schemas.microsoft.com/office/powerpoint/2010/main" val="1639640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er_Gewässerrand">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9428675"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Fügt hier die Bilder, die ihr gemacht habt, in die Platzhalter ein und beschriftet sie.</a:t>
            </a:r>
            <a:endParaRPr lang="de-DE" sz="3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823593" y="3731653"/>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dirty="0"/>
              <a:t>Titel des Bildes</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dirty="0"/>
              <a:t>Titel des Bildes</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dirty="0"/>
              <a:t>Titel des Bildes</a:t>
            </a:r>
          </a:p>
        </p:txBody>
      </p:sp>
      <p:sp>
        <p:nvSpPr>
          <p:cNvPr id="3" name="Textfeld 2">
            <a:extLst>
              <a:ext uri="{FF2B5EF4-FFF2-40B4-BE49-F238E27FC236}">
                <a16:creationId xmlns:a16="http://schemas.microsoft.com/office/drawing/2014/main" id="{CD9EEA50-2EA9-E6C8-A2C0-A0A4C5EB24C8}"/>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848677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_Gewässerverlauf">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85787" y="400609"/>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10069908"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Fügt hier euer Video des Gewässerverlaufs in den Platzhalter ein und beschriftet es mit einem Titel.</a:t>
            </a:r>
            <a:endParaRPr lang="de-DE" sz="3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1059854" y="5865813"/>
            <a:ext cx="10071100" cy="431800"/>
          </a:xfrm>
        </p:spPr>
        <p:txBody>
          <a:bodyPr>
            <a:normAutofit/>
          </a:bodyPr>
          <a:lstStyle>
            <a:lvl1pPr marL="0" indent="0">
              <a:buNone/>
              <a:defRPr sz="1800"/>
            </a:lvl1pPr>
          </a:lstStyle>
          <a:p>
            <a:pPr lvl="0"/>
            <a:r>
              <a:rPr lang="de-DE" dirty="0"/>
              <a:t>Titel des Bildes</a:t>
            </a:r>
          </a:p>
        </p:txBody>
      </p:sp>
      <p:sp>
        <p:nvSpPr>
          <p:cNvPr id="11" name="Medienplatzhalter 10">
            <a:extLst>
              <a:ext uri="{FF2B5EF4-FFF2-40B4-BE49-F238E27FC236}">
                <a16:creationId xmlns:a16="http://schemas.microsoft.com/office/drawing/2014/main" id="{17B39DDF-56FC-7798-3860-6A1675452B8F}"/>
              </a:ext>
            </a:extLst>
          </p:cNvPr>
          <p:cNvSpPr>
            <a:spLocks noGrp="1"/>
          </p:cNvSpPr>
          <p:nvPr>
            <p:ph type="media" sz="quarter" idx="14" hasCustomPrompt="1"/>
          </p:nvPr>
        </p:nvSpPr>
        <p:spPr>
          <a:xfrm>
            <a:off x="1060450" y="2474259"/>
            <a:ext cx="10071100" cy="3299479"/>
          </a:xfrm>
        </p:spPr>
        <p:txBody>
          <a:bodyPr/>
          <a:lstStyle>
            <a:lvl1pPr marL="0" indent="0">
              <a:buNone/>
              <a:defRPr/>
            </a:lvl1pPr>
          </a:lstStyle>
          <a:p>
            <a:r>
              <a:rPr lang="de-DE" dirty="0"/>
              <a:t>Video</a:t>
            </a:r>
          </a:p>
        </p:txBody>
      </p:sp>
      <p:sp>
        <p:nvSpPr>
          <p:cNvPr id="3" name="Textfeld 2">
            <a:extLst>
              <a:ext uri="{FF2B5EF4-FFF2-40B4-BE49-F238E27FC236}">
                <a16:creationId xmlns:a16="http://schemas.microsoft.com/office/drawing/2014/main" id="{9384318A-D5C9-1C78-CEE9-5A7826EB9D18}"/>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93667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fotext Saprobien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Biologische Gewässergüte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744159"/>
            <a:ext cx="10069908" cy="4190058"/>
          </a:xfrm>
          <a:prstGeom prst="rect">
            <a:avLst/>
          </a:prstGeom>
          <a:noFill/>
        </p:spPr>
        <p:txBody>
          <a:bodyPr wrap="square" rtlCol="0">
            <a:spAutoFit/>
          </a:bodyPr>
          <a:lstStyle/>
          <a:p>
            <a:pPr algn="just">
              <a:lnSpc>
                <a:spcPct val="150000"/>
              </a:lnSpc>
            </a:pPr>
            <a:r>
              <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Zur Bestimmung der biologischen Gewässergüte berechnet man zunächst dann den sogenannten </a:t>
            </a:r>
            <a:r>
              <a:rPr lang="de-DE" sz="1800" b="1" noProof="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Saprobienindex</a:t>
            </a:r>
            <a:r>
              <a:rPr lang="de-DE" sz="1800" b="1"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r>
              <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Aus Zeitgründen haben sich damit andere Gruppen genauer beschäftigt. Die Ergebnisse werden euch später vorgestellt. Zur Berechnung des </a:t>
            </a:r>
            <a:r>
              <a:rPr lang="de-DE" sz="1800" noProof="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Saprobienindex</a:t>
            </a:r>
            <a:r>
              <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ist jedoch eine genaue Kenntnis der Artenzusammensetzung des Gewässers unerlässlich. </a:t>
            </a:r>
          </a:p>
          <a:p>
            <a:pPr algn="just">
              <a:lnSpc>
                <a:spcPct val="150000"/>
              </a:lnSpc>
            </a:pPr>
            <a:r>
              <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nSpc>
                <a:spcPct val="150000"/>
              </a:lnSpc>
            </a:pPr>
            <a:r>
              <a:rPr lang="de-DE" sz="1800" noProof="0" dirty="0">
                <a:effectLst/>
                <a:latin typeface="Euphemia" panose="020B0503040102020104" pitchFamily="34" charset="0"/>
                <a:ea typeface="Arial Unicode MS" panose="020B0604020202020204" pitchFamily="34" charset="-128"/>
              </a:rPr>
              <a:t>Eine natürliche Artenvielfalt ist nur in Gewässern anzutreffen, in denen vielfältige Gewässerstrukturen vorkommen. Wenn trotz guter Gewässerstruktur und Wasserqualität ein geringes Artenspektrum festgestellt wird, kann dies auf frühere Verunreinigungen des Wassers hinweisen. </a:t>
            </a:r>
            <a:endPar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15" name="Textfeld 14">
            <a:extLst>
              <a:ext uri="{FF2B5EF4-FFF2-40B4-BE49-F238E27FC236}">
                <a16:creationId xmlns:a16="http://schemas.microsoft.com/office/drawing/2014/main" id="{86215A11-DC71-2EA4-A5BF-404E53517BEE}"/>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1191919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fotext Saprobien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9672" y="1278335"/>
            <a:ext cx="7194433" cy="4842801"/>
          </a:xfrm>
          <a:prstGeom prst="rect">
            <a:avLst/>
          </a:prstGeom>
          <a:noFill/>
        </p:spPr>
        <p:txBody>
          <a:bodyPr wrap="square" rtlCol="0">
            <a:spAutoFit/>
          </a:bodyPr>
          <a:lstStyle/>
          <a:p>
            <a:pPr algn="just">
              <a:lnSpc>
                <a:spcPct val="150000"/>
              </a:lnSpc>
            </a:pPr>
            <a:r>
              <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 </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 längerer Gewässerabschnitt muss untersucht werden.</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Alle Substrate (Kies, Steine, Laub etc.) müssen untersucht werden.</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Gewässerabschnitte, die unter einer Brücke oder hinter einem Rohr liegen, sollten nicht untersucht werden.</a:t>
            </a:r>
          </a:p>
          <a:p>
            <a:pPr marL="285750" indent="-285750" algn="just">
              <a:lnSpc>
                <a:spcPct val="150000"/>
              </a:lnSpc>
              <a:buFontTx/>
              <a:buChar char="-"/>
            </a:pPr>
            <a:endPar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indent="0" algn="just">
              <a:lnSpc>
                <a:spcPct val="150000"/>
              </a:lnSpc>
              <a:buFontTx/>
              <a:buNone/>
            </a:pPr>
            <a:r>
              <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Tiere müssen, wenn sie aus dem Gewässer genommen werden, direkt in Schalen mit Wasser gesetzt werden.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Tiere dürfen nicht direktem Sonnenlicht ausgesetzt werden.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Räuberische Tiere sind von Beutetieren zu trennen.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Nach der Bestimmung und Erfassung sind die Tiere wieder vorsichtig an derselben Stelle im Gewässer auszusetzen.</a:t>
            </a:r>
          </a:p>
        </p:txBody>
      </p:sp>
      <p:sp>
        <p:nvSpPr>
          <p:cNvPr id="3" name="Textfeld 2">
            <a:extLst>
              <a:ext uri="{FF2B5EF4-FFF2-40B4-BE49-F238E27FC236}">
                <a16:creationId xmlns:a16="http://schemas.microsoft.com/office/drawing/2014/main" id="{D6D85076-C154-CE97-5472-D0584F940DEB}"/>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2" name="TextBox 1">
            <a:extLst>
              <a:ext uri="{FF2B5EF4-FFF2-40B4-BE49-F238E27FC236}">
                <a16:creationId xmlns:a16="http://schemas.microsoft.com/office/drawing/2014/main" id="{6E4CFD2D-B654-A7D6-7654-4AF280ED3330}"/>
              </a:ext>
            </a:extLst>
          </p:cNvPr>
          <p:cNvSpPr txBox="1"/>
          <p:nvPr userDrawn="1"/>
        </p:nvSpPr>
        <p:spPr>
          <a:xfrm>
            <a:off x="1102382" y="6329955"/>
            <a:ext cx="9221497" cy="530145"/>
          </a:xfrm>
          <a:prstGeom prst="rect">
            <a:avLst/>
          </a:prstGeom>
          <a:noFill/>
        </p:spPr>
        <p:txBody>
          <a:bodyPr wrap="square">
            <a:spAutoFit/>
          </a:bodyPr>
          <a:lstStyle/>
          <a:p>
            <a:pPr>
              <a:lnSpc>
                <a:spcPct val="150000"/>
              </a:lnSpc>
            </a:pPr>
            <a:r>
              <a:rPr lang="de-DE" sz="1000" dirty="0"/>
              <a:t>Quelle: Graw, M. (2001). DETAILLIERTE ERLÄUTERUNGEN ZUR BEWERTUNG. In: Vereinigung Deutscher Gewässerschutz e.V. (Hrsg.), Ökologische Bewertung von Fließgewässern. Schriftenreihe der Vereinigung Deutscher Gewässerschutz, Band 64 (S. 73-92). Bonn.</a:t>
            </a:r>
          </a:p>
        </p:txBody>
      </p:sp>
    </p:spTree>
    <p:extLst>
      <p:ext uri="{BB962C8B-B14F-4D97-AF65-F5344CB8AC3E}">
        <p14:creationId xmlns:p14="http://schemas.microsoft.com/office/powerpoint/2010/main" val="3510945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966155" y="774663"/>
            <a:ext cx="4451233" cy="5489067"/>
          </a:xfrm>
          <a:prstGeom prst="rect">
            <a:avLst/>
          </a:prstGeom>
          <a:noFill/>
        </p:spPr>
        <p:txBody>
          <a:bodyPr wrap="square" rtlCol="0">
            <a:spAutoFit/>
          </a:bodyPr>
          <a:lstStyle/>
          <a:p>
            <a:pPr marL="0" indent="0" algn="l">
              <a:lnSpc>
                <a:spcPct val="150000"/>
              </a:lnSpc>
              <a:spcBef>
                <a:spcPts val="0"/>
              </a:spcBef>
              <a:spcAft>
                <a:spcPts val="1200"/>
              </a:spcAft>
              <a:buFont typeface="Wingdings" panose="05000000000000000000" pitchFamily="2" charset="2"/>
              <a:buNone/>
            </a:pPr>
            <a:r>
              <a:rPr lang="de-DE" sz="2400" b="1" u="sng"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Arbeitsaufträge</a:t>
            </a:r>
            <a:endParaRPr lang="de-DE" sz="16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285750" indent="-285750" algn="l">
              <a:lnSpc>
                <a:spcPct val="150000"/>
              </a:lnSpc>
              <a:spcAft>
                <a:spcPts val="600"/>
              </a:spcAft>
              <a:buFont typeface="Wingdings" panose="05000000000000000000" pitchFamily="2" charset="2"/>
              <a:buChar char="v"/>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Folgt den Schritten rechts und haltet eure Ergebnisse auf den nächsten Folien fest.</a:t>
            </a:r>
          </a:p>
          <a:p>
            <a:pPr marL="285750" indent="-285750" algn="l">
              <a:lnSpc>
                <a:spcPct val="150000"/>
              </a:lnSpc>
              <a:spcAft>
                <a:spcPts val="600"/>
              </a:spcAft>
              <a:buFont typeface="Wingdings" panose="05000000000000000000" pitchFamily="2" charset="2"/>
              <a:buChar char="v"/>
            </a:pPr>
            <a:endPar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285750" indent="-285750" algn="l">
              <a:lnSpc>
                <a:spcPct val="150000"/>
              </a:lnSpc>
              <a:spcAft>
                <a:spcPts val="600"/>
              </a:spcAft>
              <a:buFont typeface="Wingdings" panose="05000000000000000000" pitchFamily="2" charset="2"/>
              <a:buChar char="v"/>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des Arbeitsprozesses Fotos, fügt die Bilder der bestimmten Arten in dem dafür vorgesehenen Platzhalter ein und schreibt den Artnamen unter das Bild.</a:t>
            </a:r>
          </a:p>
          <a:p>
            <a:pPr marL="285750" indent="-285750" algn="l">
              <a:lnSpc>
                <a:spcPct val="150000"/>
              </a:lnSpc>
              <a:spcAft>
                <a:spcPts val="600"/>
              </a:spcAft>
              <a:buFont typeface="Wingdings" panose="05000000000000000000" pitchFamily="2" charset="2"/>
              <a:buChar char="v"/>
            </a:pPr>
            <a:endPar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285750" indent="-285750" algn="l">
              <a:lnSpc>
                <a:spcPct val="150000"/>
              </a:lnSpc>
              <a:spcAft>
                <a:spcPts val="600"/>
              </a:spcAft>
              <a:buFont typeface="Wingdings" panose="05000000000000000000" pitchFamily="2" charset="2"/>
              <a:buChar char="v"/>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Falls ihr ein Tier nicht bestimmen konntet, fügt ein Bild in den dafür vorgesehenen Platzhalter ein und nehmt ein Audio auf, in dem ihr die Art genau beschreibt.</a:t>
            </a:r>
          </a:p>
        </p:txBody>
      </p:sp>
      <p:sp>
        <p:nvSpPr>
          <p:cNvPr id="3" name="Textfeld 2">
            <a:extLst>
              <a:ext uri="{FF2B5EF4-FFF2-40B4-BE49-F238E27FC236}">
                <a16:creationId xmlns:a16="http://schemas.microsoft.com/office/drawing/2014/main" id="{B1054E54-A396-10A5-0142-BE57AB11DC6A}"/>
              </a:ext>
            </a:extLst>
          </p:cNvPr>
          <p:cNvSpPr txBox="1"/>
          <p:nvPr userDrawn="1"/>
        </p:nvSpPr>
        <p:spPr>
          <a:xfrm>
            <a:off x="6096000" y="1268084"/>
            <a:ext cx="5006200" cy="4965911"/>
          </a:xfrm>
          <a:prstGeom prst="rect">
            <a:avLst/>
          </a:prstGeom>
          <a:solidFill>
            <a:srgbClr val="FF0000">
              <a:alpha val="30000"/>
            </a:srgbClr>
          </a:solidFill>
        </p:spPr>
        <p:style>
          <a:lnRef idx="1">
            <a:schemeClr val="accent2"/>
          </a:lnRef>
          <a:fillRef idx="2">
            <a:schemeClr val="accent2"/>
          </a:fillRef>
          <a:effectRef idx="1">
            <a:schemeClr val="accent2"/>
          </a:effectRef>
          <a:fontRef idx="minor">
            <a:schemeClr val="dk1"/>
          </a:fontRef>
        </p:style>
        <p:txBody>
          <a:bodyPr wrap="square" lIns="144000" rIns="144000" rtlCol="0">
            <a:spAutoFit/>
          </a:bodyPr>
          <a:lstStyle/>
          <a:p>
            <a:pPr marL="0" indent="0" algn="l">
              <a:lnSpc>
                <a:spcPct val="150000"/>
              </a:lnSpc>
              <a:spcAft>
                <a:spcPts val="600"/>
              </a:spcAft>
              <a:buFont typeface="+mj-lt"/>
              <a:buNone/>
            </a:pPr>
            <a:r>
              <a:rPr lang="de-DE" sz="2000" b="1" kern="12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Vorgehen: </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Nehmt einige Steine schnell hoch und schaut euch alle Seiten genau an. Bestimmt die Tiere, die ihr gefunden habt, mit der </a:t>
            </a:r>
            <a:r>
              <a:rPr lang="de-DE" sz="1600" b="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DetermApp</a:t>
            </a: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p>
          <a:p>
            <a:pPr marL="342900" indent="-342900" algn="l">
              <a:lnSpc>
                <a:spcPct val="150000"/>
              </a:lnSpc>
              <a:spcAft>
                <a:spcPts val="600"/>
              </a:spcAft>
              <a:buFont typeface="+mj-lt"/>
              <a:buAutoNum type="arabicPeriod"/>
            </a:pPr>
            <a:r>
              <a:rPr lang="de-DE" sz="1600" b="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Keschert</a:t>
            </a: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im Wasserpflanzenbestand und bestimmt die Tiere, die ihr gefunden habt. </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Untersucht das Feinsubstrat (Kies, Sand, Schlamm), indem ihr es in ein Sieb gebt, und bestimmt die Tiere, die ihr gefunden habt.</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Untersucht einige Totholzanschwemmungen bzw. Laubpackungen und bestimmt die Tiere, die ihr gefunden habt. </a:t>
            </a:r>
          </a:p>
        </p:txBody>
      </p:sp>
      <p:sp>
        <p:nvSpPr>
          <p:cNvPr id="5" name="Textfeld 4">
            <a:extLst>
              <a:ext uri="{FF2B5EF4-FFF2-40B4-BE49-F238E27FC236}">
                <a16:creationId xmlns:a16="http://schemas.microsoft.com/office/drawing/2014/main" id="{C1CDFED6-140B-79A6-0D4A-D5688AFE62A8}"/>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6855169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2822274" y="1260010"/>
            <a:ext cx="654745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4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Schlüssel zur Beobachtung der Häufigkeiten</a:t>
            </a:r>
          </a:p>
        </p:txBody>
      </p:sp>
      <p:graphicFrame>
        <p:nvGraphicFramePr>
          <p:cNvPr id="7" name="Tabelle 6">
            <a:extLst>
              <a:ext uri="{FF2B5EF4-FFF2-40B4-BE49-F238E27FC236}">
                <a16:creationId xmlns:a16="http://schemas.microsoft.com/office/drawing/2014/main" id="{A8140B7B-00F3-2CE9-9A5D-E78F954C47F9}"/>
              </a:ext>
            </a:extLst>
          </p:cNvPr>
          <p:cNvGraphicFramePr>
            <a:graphicFrameLocks noGrp="1"/>
          </p:cNvGraphicFramePr>
          <p:nvPr userDrawn="1">
            <p:extLst>
              <p:ext uri="{D42A27DB-BD31-4B8C-83A1-F6EECF244321}">
                <p14:modId xmlns:p14="http://schemas.microsoft.com/office/powerpoint/2010/main" val="3116211580"/>
              </p:ext>
            </p:extLst>
          </p:nvPr>
        </p:nvGraphicFramePr>
        <p:xfrm>
          <a:off x="3023647" y="1904238"/>
          <a:ext cx="5972175" cy="3049524"/>
        </p:xfrm>
        <a:graphic>
          <a:graphicData uri="http://schemas.openxmlformats.org/drawingml/2006/table">
            <a:tbl>
              <a:tblPr firstRow="1" firstCol="1" bandRow="1">
                <a:tableStyleId>{9DCAF9ED-07DC-4A11-8D7F-57B35C25682E}</a:tableStyleId>
              </a:tblPr>
              <a:tblGrid>
                <a:gridCol w="2228300">
                  <a:extLst>
                    <a:ext uri="{9D8B030D-6E8A-4147-A177-3AD203B41FA5}">
                      <a16:colId xmlns:a16="http://schemas.microsoft.com/office/drawing/2014/main" val="4120013694"/>
                    </a:ext>
                  </a:extLst>
                </a:gridCol>
                <a:gridCol w="3743875">
                  <a:extLst>
                    <a:ext uri="{9D8B030D-6E8A-4147-A177-3AD203B41FA5}">
                      <a16:colId xmlns:a16="http://schemas.microsoft.com/office/drawing/2014/main" val="1251548286"/>
                    </a:ext>
                  </a:extLst>
                </a:gridCol>
              </a:tblGrid>
              <a:tr h="195580">
                <a:tc>
                  <a:txBody>
                    <a:bodyPr/>
                    <a:lstStyle/>
                    <a:p>
                      <a:pPr algn="ctr">
                        <a:lnSpc>
                          <a:spcPct val="150000"/>
                        </a:lnSpc>
                      </a:pPr>
                      <a:r>
                        <a:rPr kumimoji="0" lang="de-DE" sz="2000" b="1" u="none" strike="noStrike" kern="1200" cap="none" spc="0" normalizeH="0" baseline="0">
                          <a:ln>
                            <a:noFill/>
                          </a:ln>
                          <a:solidFill>
                            <a:prstClr val="black"/>
                          </a:solidFill>
                          <a:effectLst/>
                          <a:uLnTx/>
                          <a:uFillTx/>
                        </a:rPr>
                        <a:t>Individuenzahl</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Beschreibung der Häufigkeit (h)</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3084747278"/>
                  </a:ext>
                </a:extLst>
              </a:tr>
              <a:tr h="195580">
                <a:tc>
                  <a:txBody>
                    <a:bodyPr/>
                    <a:lstStyle/>
                    <a:p>
                      <a:pPr algn="ctr">
                        <a:lnSpc>
                          <a:spcPct val="150000"/>
                        </a:lnSpc>
                      </a:pPr>
                      <a:r>
                        <a:rPr kumimoji="0" lang="de-DE" sz="2000" b="1" u="none" strike="noStrike" kern="1200" cap="none" spc="0" normalizeH="0" baseline="0">
                          <a:ln>
                            <a:noFill/>
                          </a:ln>
                          <a:solidFill>
                            <a:prstClr val="black"/>
                          </a:solidFill>
                          <a:effectLst/>
                          <a:uLnTx/>
                          <a:uFillTx/>
                        </a:rPr>
                        <a:t>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fehlt (h=0)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961532786"/>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1-5</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vereinzelt (h = 1)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1753254041"/>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6-10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mäßig (h = 2)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4196391312"/>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11-40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häufig (h= 3)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2448497827"/>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&gt; 40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massenhaft (h = 4)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3492168445"/>
                  </a:ext>
                </a:extLst>
              </a:tr>
            </a:tbl>
          </a:graphicData>
        </a:graphic>
      </p:graphicFrame>
      <p:sp>
        <p:nvSpPr>
          <p:cNvPr id="4" name="Textfeld 3">
            <a:extLst>
              <a:ext uri="{FF2B5EF4-FFF2-40B4-BE49-F238E27FC236}">
                <a16:creationId xmlns:a16="http://schemas.microsoft.com/office/drawing/2014/main" id="{F1DA9933-1735-1FED-B6FC-B63B0A216455}"/>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1713557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2" name="Tabelle 1">
            <a:extLst>
              <a:ext uri="{FF2B5EF4-FFF2-40B4-BE49-F238E27FC236}">
                <a16:creationId xmlns:a16="http://schemas.microsoft.com/office/drawing/2014/main" id="{1B201CFA-6413-A5F2-C119-331BC46EE6B6}"/>
              </a:ext>
            </a:extLst>
          </p:cNvPr>
          <p:cNvGraphicFramePr>
            <a:graphicFrameLocks noGrp="1"/>
          </p:cNvGraphicFramePr>
          <p:nvPr userDrawn="1">
            <p:extLst>
              <p:ext uri="{D42A27DB-BD31-4B8C-83A1-F6EECF244321}">
                <p14:modId xmlns:p14="http://schemas.microsoft.com/office/powerpoint/2010/main" val="1746891247"/>
              </p:ext>
            </p:extLst>
          </p:nvPr>
        </p:nvGraphicFramePr>
        <p:xfrm>
          <a:off x="963611" y="557319"/>
          <a:ext cx="5118101" cy="6115431"/>
        </p:xfrm>
        <a:graphic>
          <a:graphicData uri="http://schemas.openxmlformats.org/drawingml/2006/table">
            <a:tbl>
              <a:tblPr firstRow="1" firstCol="1" bandRow="1">
                <a:tableStyleId>{9DCAF9ED-07DC-4A11-8D7F-57B35C25682E}</a:tableStyleId>
              </a:tblPr>
              <a:tblGrid>
                <a:gridCol w="2679701">
                  <a:extLst>
                    <a:ext uri="{9D8B030D-6E8A-4147-A177-3AD203B41FA5}">
                      <a16:colId xmlns:a16="http://schemas.microsoft.com/office/drawing/2014/main" val="3541678118"/>
                    </a:ext>
                  </a:extLst>
                </a:gridCol>
                <a:gridCol w="535610">
                  <a:extLst>
                    <a:ext uri="{9D8B030D-6E8A-4147-A177-3AD203B41FA5}">
                      <a16:colId xmlns:a16="http://schemas.microsoft.com/office/drawing/2014/main" val="1276879364"/>
                    </a:ext>
                  </a:extLst>
                </a:gridCol>
                <a:gridCol w="745688">
                  <a:extLst>
                    <a:ext uri="{9D8B030D-6E8A-4147-A177-3AD203B41FA5}">
                      <a16:colId xmlns:a16="http://schemas.microsoft.com/office/drawing/2014/main" val="2801651141"/>
                    </a:ext>
                  </a:extLst>
                </a:gridCol>
                <a:gridCol w="1157102">
                  <a:extLst>
                    <a:ext uri="{9D8B030D-6E8A-4147-A177-3AD203B41FA5}">
                      <a16:colId xmlns:a16="http://schemas.microsoft.com/office/drawing/2014/main" val="1171683620"/>
                    </a:ext>
                  </a:extLst>
                </a:gridCol>
              </a:tblGrid>
              <a:tr h="63461">
                <a:tc>
                  <a:txBody>
                    <a:bodyPr/>
                    <a:lstStyle/>
                    <a:p>
                      <a:pPr algn="ctr">
                        <a:lnSpc>
                          <a:spcPct val="150000"/>
                        </a:lnSpc>
                      </a:pPr>
                      <a:r>
                        <a:rPr lang="de-DE" sz="1400" b="1">
                          <a:ln>
                            <a:noFill/>
                          </a:ln>
                          <a:effectLst/>
                          <a:latin typeface="Euphemia" panose="020B0503040102020104" pitchFamily="34" charset="0"/>
                        </a:rPr>
                        <a:t>Bioindikator</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h</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P= h * 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77700581"/>
                  </a:ext>
                </a:extLst>
              </a:tr>
              <a:tr h="63461">
                <a:tc>
                  <a:txBody>
                    <a:bodyPr/>
                    <a:lstStyle/>
                    <a:p>
                      <a:pPr algn="ctr">
                        <a:lnSpc>
                          <a:spcPct val="120000"/>
                        </a:lnSpc>
                      </a:pPr>
                      <a:r>
                        <a:rPr lang="de-DE" sz="1400" b="0">
                          <a:ln>
                            <a:noFill/>
                          </a:ln>
                          <a:effectLst/>
                          <a:latin typeface="Euphemia" panose="020B0503040102020104" pitchFamily="34" charset="0"/>
                        </a:rPr>
                        <a:t>Alpenstrudelwurm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9568535"/>
                  </a:ext>
                </a:extLst>
              </a:tr>
              <a:tr h="63461">
                <a:tc>
                  <a:txBody>
                    <a:bodyPr/>
                    <a:lstStyle/>
                    <a:p>
                      <a:pPr algn="ctr">
                        <a:lnSpc>
                          <a:spcPct val="120000"/>
                        </a:lnSpc>
                      </a:pPr>
                      <a:r>
                        <a:rPr lang="de-DE" sz="1400" b="0">
                          <a:ln>
                            <a:noFill/>
                          </a:ln>
                          <a:effectLst/>
                          <a:latin typeface="Euphemia" panose="020B0503040102020104" pitchFamily="34" charset="0"/>
                        </a:rPr>
                        <a:t>Bachtaumelkäfer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0185745"/>
                  </a:ext>
                </a:extLst>
              </a:tr>
              <a:tr h="63461">
                <a:tc>
                  <a:txBody>
                    <a:bodyPr/>
                    <a:lstStyle/>
                    <a:p>
                      <a:pPr algn="ctr">
                        <a:lnSpc>
                          <a:spcPct val="120000"/>
                        </a:lnSpc>
                      </a:pPr>
                      <a:r>
                        <a:rPr lang="de-DE" sz="1400" b="0" err="1">
                          <a:ln>
                            <a:noFill/>
                          </a:ln>
                          <a:effectLst/>
                          <a:latin typeface="Euphemia" panose="020B0503040102020104" pitchFamily="34" charset="0"/>
                        </a:rPr>
                        <a:t>Dendrocoleum</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lacteum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2,4</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18963382"/>
                  </a:ext>
                </a:extLst>
              </a:tr>
              <a:tr h="63461">
                <a:tc>
                  <a:txBody>
                    <a:bodyPr/>
                    <a:lstStyle/>
                    <a:p>
                      <a:pPr algn="ctr">
                        <a:lnSpc>
                          <a:spcPct val="120000"/>
                        </a:lnSpc>
                      </a:pPr>
                      <a:r>
                        <a:rPr lang="de-DE" sz="1400" b="0">
                          <a:ln>
                            <a:noFill/>
                          </a:ln>
                          <a:effectLst/>
                          <a:latin typeface="Euphemia" panose="020B0503040102020104" pitchFamily="34" charset="0"/>
                        </a:rPr>
                        <a:t>Dreiecksstrudelwurm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15327490"/>
                  </a:ext>
                </a:extLst>
              </a:tr>
              <a:tr h="63461">
                <a:tc>
                  <a:txBody>
                    <a:bodyPr/>
                    <a:lstStyle/>
                    <a:p>
                      <a:pPr algn="ctr">
                        <a:lnSpc>
                          <a:spcPct val="120000"/>
                        </a:lnSpc>
                      </a:pPr>
                      <a:r>
                        <a:rPr lang="de-DE" sz="1400" b="0">
                          <a:ln>
                            <a:noFill/>
                          </a:ln>
                          <a:effectLst/>
                          <a:latin typeface="Euphemia" panose="020B0503040102020104" pitchFamily="34" charset="0"/>
                        </a:rPr>
                        <a:t>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42800569"/>
                  </a:ext>
                </a:extLst>
              </a:tr>
              <a:tr h="104869">
                <a:tc>
                  <a:txBody>
                    <a:bodyPr/>
                    <a:lstStyle/>
                    <a:p>
                      <a:pPr algn="ctr">
                        <a:lnSpc>
                          <a:spcPct val="120000"/>
                        </a:lnSpc>
                      </a:pPr>
                      <a:r>
                        <a:rPr lang="de-DE" sz="1400" b="0">
                          <a:ln>
                            <a:noFill/>
                          </a:ln>
                          <a:effectLst/>
                          <a:latin typeface="Euphemia" panose="020B0503040102020104" pitchFamily="34" charset="0"/>
                        </a:rPr>
                        <a:t>Eintagsfliegenlarve </a:t>
                      </a:r>
                    </a:p>
                    <a:p>
                      <a:pPr algn="ctr">
                        <a:lnSpc>
                          <a:spcPct val="120000"/>
                        </a:lnSpc>
                      </a:pPr>
                      <a:r>
                        <a:rPr lang="de-DE" sz="1400" b="0">
                          <a:ln>
                            <a:noFill/>
                          </a:ln>
                          <a:effectLst/>
                          <a:latin typeface="Euphemia" panose="020B0503040102020104" pitchFamily="34" charset="0"/>
                        </a:rPr>
                        <a:t>Flach und groß</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97076663"/>
                  </a:ext>
                </a:extLst>
              </a:tr>
              <a:tr h="104869">
                <a:tc>
                  <a:txBody>
                    <a:bodyPr/>
                    <a:lstStyle/>
                    <a:p>
                      <a:pPr algn="ctr">
                        <a:lnSpc>
                          <a:spcPct val="120000"/>
                        </a:lnSpc>
                      </a:pPr>
                      <a:r>
                        <a:rPr lang="de-DE" sz="1400" b="0">
                          <a:ln>
                            <a:noFill/>
                          </a:ln>
                          <a:effectLst/>
                          <a:latin typeface="Euphemia" panose="020B0503040102020104" pitchFamily="34" charset="0"/>
                        </a:rPr>
                        <a:t>Eintagsfliegenlarve </a:t>
                      </a:r>
                    </a:p>
                    <a:p>
                      <a:pPr algn="ctr">
                        <a:lnSpc>
                          <a:spcPct val="120000"/>
                        </a:lnSpc>
                      </a:pPr>
                      <a:r>
                        <a:rPr lang="de-DE" sz="1400" b="0">
                          <a:ln>
                            <a:noFill/>
                          </a:ln>
                          <a:effectLst/>
                          <a:latin typeface="Euphemia" panose="020B0503040102020104" pitchFamily="34" charset="0"/>
                        </a:rPr>
                        <a:t>Rund und klein</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43637623"/>
                  </a:ext>
                </a:extLst>
              </a:tr>
              <a:tr h="63461">
                <a:tc>
                  <a:txBody>
                    <a:bodyPr/>
                    <a:lstStyle/>
                    <a:p>
                      <a:pPr algn="ctr">
                        <a:lnSpc>
                          <a:spcPct val="120000"/>
                        </a:lnSpc>
                      </a:pPr>
                      <a:r>
                        <a:rPr lang="de-DE" sz="1400" b="0">
                          <a:ln>
                            <a:noFill/>
                          </a:ln>
                          <a:effectLst/>
                          <a:latin typeface="Euphemia" panose="020B0503040102020104" pitchFamily="34" charset="0"/>
                        </a:rPr>
                        <a:t>Flohkrebs</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71948825"/>
                  </a:ext>
                </a:extLst>
              </a:tr>
              <a:tr h="63461">
                <a:tc>
                  <a:txBody>
                    <a:bodyPr/>
                    <a:lstStyle/>
                    <a:p>
                      <a:pPr algn="ctr">
                        <a:lnSpc>
                          <a:spcPct val="120000"/>
                        </a:lnSpc>
                      </a:pPr>
                      <a:r>
                        <a:rPr lang="de-DE" sz="1400" b="0">
                          <a:ln>
                            <a:noFill/>
                          </a:ln>
                          <a:effectLst/>
                          <a:latin typeface="Euphemia" panose="020B0503040102020104" pitchFamily="34" charset="0"/>
                        </a:rPr>
                        <a:t>Flussmuschel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05572987"/>
                  </a:ext>
                </a:extLst>
              </a:tr>
              <a:tr h="63461">
                <a:tc>
                  <a:txBody>
                    <a:bodyPr/>
                    <a:lstStyle/>
                    <a:p>
                      <a:pPr algn="ctr">
                        <a:lnSpc>
                          <a:spcPct val="120000"/>
                        </a:lnSpc>
                      </a:pPr>
                      <a:r>
                        <a:rPr lang="de-DE" sz="1400" b="0">
                          <a:ln>
                            <a:noFill/>
                          </a:ln>
                          <a:effectLst/>
                          <a:latin typeface="Euphemia" panose="020B0503040102020104" pitchFamily="34" charset="0"/>
                        </a:rPr>
                        <a:t>Flussnapfschnecke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1,9</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3961032"/>
                  </a:ext>
                </a:extLst>
              </a:tr>
              <a:tr h="63461">
                <a:tc>
                  <a:txBody>
                    <a:bodyPr/>
                    <a:lstStyle/>
                    <a:p>
                      <a:pPr algn="ctr">
                        <a:lnSpc>
                          <a:spcPct val="120000"/>
                        </a:lnSpc>
                      </a:pPr>
                      <a:r>
                        <a:rPr lang="de-DE" sz="1400" b="0">
                          <a:ln>
                            <a:noFill/>
                          </a:ln>
                          <a:effectLst/>
                          <a:latin typeface="Euphemia" panose="020B0503040102020104" pitchFamily="34" charset="0"/>
                        </a:rPr>
                        <a:t>Flusschwimmschnecke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1,7</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32601930"/>
                  </a:ext>
                </a:extLst>
              </a:tr>
              <a:tr h="63461">
                <a:tc>
                  <a:txBody>
                    <a:bodyPr/>
                    <a:lstStyle/>
                    <a:p>
                      <a:pPr algn="ctr">
                        <a:lnSpc>
                          <a:spcPct val="120000"/>
                        </a:lnSpc>
                      </a:pPr>
                      <a:r>
                        <a:rPr lang="de-DE" sz="1400" b="0">
                          <a:ln>
                            <a:noFill/>
                          </a:ln>
                          <a:effectLst/>
                          <a:latin typeface="Euphemia" panose="020B0503040102020104" pitchFamily="34" charset="0"/>
                        </a:rPr>
                        <a:t>Großlibellenlarve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19969702"/>
                  </a:ext>
                </a:extLst>
              </a:tr>
              <a:tr h="63461">
                <a:tc>
                  <a:txBody>
                    <a:bodyPr/>
                    <a:lstStyle/>
                    <a:p>
                      <a:pPr algn="ctr">
                        <a:lnSpc>
                          <a:spcPct val="120000"/>
                        </a:lnSpc>
                      </a:pPr>
                      <a:r>
                        <a:rPr lang="de-DE" sz="1400" b="0">
                          <a:ln>
                            <a:noFill/>
                          </a:ln>
                          <a:effectLst/>
                          <a:latin typeface="Euphemia" panose="020B0503040102020104" pitchFamily="34" charset="0"/>
                        </a:rPr>
                        <a:t>Großer Schneckenegel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06681008"/>
                  </a:ext>
                </a:extLst>
              </a:tr>
              <a:tr h="63461">
                <a:tc>
                  <a:txBody>
                    <a:bodyPr/>
                    <a:lstStyle/>
                    <a:p>
                      <a:pPr algn="ctr">
                        <a:lnSpc>
                          <a:spcPct val="120000"/>
                        </a:lnSpc>
                      </a:pPr>
                      <a:r>
                        <a:rPr lang="de-DE" sz="1400" b="0">
                          <a:ln>
                            <a:noFill/>
                          </a:ln>
                          <a:effectLst/>
                          <a:latin typeface="Euphemia" panose="020B0503040102020104" pitchFamily="34" charset="0"/>
                        </a:rPr>
                        <a:t>Hakenkäfer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44484485"/>
                  </a:ext>
                </a:extLst>
              </a:tr>
              <a:tr h="63461">
                <a:tc>
                  <a:txBody>
                    <a:bodyPr/>
                    <a:lstStyle/>
                    <a:p>
                      <a:pPr algn="ctr">
                        <a:lnSpc>
                          <a:spcPct val="120000"/>
                        </a:lnSpc>
                      </a:pPr>
                      <a:r>
                        <a:rPr lang="de-DE" sz="1400" b="0">
                          <a:ln>
                            <a:noFill/>
                          </a:ln>
                          <a:effectLst/>
                          <a:latin typeface="Euphemia" panose="020B0503040102020104" pitchFamily="34" charset="0"/>
                        </a:rPr>
                        <a:t>Hakenkäferlarve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38275444"/>
                  </a:ext>
                </a:extLst>
              </a:tr>
              <a:tr h="63461">
                <a:tc>
                  <a:txBody>
                    <a:bodyPr/>
                    <a:lstStyle/>
                    <a:p>
                      <a:pPr algn="ctr">
                        <a:lnSpc>
                          <a:spcPct val="120000"/>
                        </a:lnSpc>
                      </a:pPr>
                      <a:r>
                        <a:rPr lang="de-DE" sz="1400" b="0">
                          <a:ln>
                            <a:noFill/>
                          </a:ln>
                          <a:effectLst/>
                          <a:latin typeface="Euphemia" panose="020B0503040102020104" pitchFamily="34" charset="0"/>
                        </a:rPr>
                        <a:t>Kleinlibellenlarve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19538804"/>
                  </a:ext>
                </a:extLst>
              </a:tr>
              <a:tr h="104869">
                <a:tc>
                  <a:txBody>
                    <a:bodyPr/>
                    <a:lstStyle/>
                    <a:p>
                      <a:pPr algn="ctr">
                        <a:lnSpc>
                          <a:spcPct val="120000"/>
                        </a:lnSpc>
                      </a:pPr>
                      <a:r>
                        <a:rPr lang="de-DE" sz="1400" b="0">
                          <a:ln>
                            <a:noFill/>
                          </a:ln>
                          <a:effectLst/>
                          <a:latin typeface="Euphemia" panose="020B0503040102020104" pitchFamily="34" charset="0"/>
                        </a:rPr>
                        <a:t>Köcherfliegenlarve</a:t>
                      </a:r>
                    </a:p>
                    <a:p>
                      <a:pPr algn="ctr">
                        <a:lnSpc>
                          <a:spcPct val="120000"/>
                        </a:lnSpc>
                      </a:pPr>
                      <a:r>
                        <a:rPr lang="de-DE" sz="1400" b="0">
                          <a:ln>
                            <a:noFill/>
                          </a:ln>
                          <a:effectLst/>
                          <a:latin typeface="Euphemia" panose="020B0503040102020104" pitchFamily="34" charset="0"/>
                        </a:rPr>
                        <a:t>mit Köcher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13109599"/>
                  </a:ext>
                </a:extLst>
              </a:tr>
              <a:tr h="104869">
                <a:tc>
                  <a:txBody>
                    <a:bodyPr/>
                    <a:lstStyle/>
                    <a:p>
                      <a:pPr algn="ctr">
                        <a:lnSpc>
                          <a:spcPct val="120000"/>
                        </a:lnSpc>
                      </a:pPr>
                      <a:r>
                        <a:rPr lang="de-DE" sz="1400" b="0">
                          <a:ln>
                            <a:noFill/>
                          </a:ln>
                          <a:effectLst/>
                          <a:latin typeface="Euphemia" panose="020B0503040102020104" pitchFamily="34" charset="0"/>
                        </a:rPr>
                        <a:t>Köcherfliegenlarve ohne Köcher </a:t>
                      </a:r>
                    </a:p>
                    <a:p>
                      <a:pPr algn="ctr">
                        <a:lnSpc>
                          <a:spcPct val="120000"/>
                        </a:lnSpc>
                      </a:pPr>
                      <a:r>
                        <a:rPr lang="de-DE" sz="1400" b="0">
                          <a:ln>
                            <a:noFill/>
                          </a:ln>
                          <a:effectLst/>
                          <a:latin typeface="Euphemia" panose="020B0503040102020104" pitchFamily="34" charset="0"/>
                        </a:rPr>
                        <a:t>(Gattung </a:t>
                      </a:r>
                      <a:r>
                        <a:rPr lang="de-DE" sz="1400" b="0" err="1">
                          <a:ln>
                            <a:noFill/>
                          </a:ln>
                          <a:effectLst/>
                          <a:latin typeface="Euphemia" panose="020B0503040102020104" pitchFamily="34" charset="0"/>
                        </a:rPr>
                        <a:t>Rhyacophila</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sp</a:t>
                      </a:r>
                      <a:r>
                        <a:rPr lang="de-DE" sz="1400" b="0">
                          <a:ln>
                            <a:noFill/>
                          </a:ln>
                          <a:effectLst/>
                          <a:latin typeface="Euphemia" panose="020B0503040102020104" pitchFamily="34" charset="0"/>
                        </a:rPr>
                        <a:t>.)</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de-DE"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45577563"/>
                  </a:ext>
                </a:extLst>
              </a:tr>
              <a:tr h="104869">
                <a:tc>
                  <a:txBody>
                    <a:bodyPr/>
                    <a:lstStyle/>
                    <a:p>
                      <a:pPr algn="ctr">
                        <a:lnSpc>
                          <a:spcPct val="120000"/>
                        </a:lnSpc>
                      </a:pPr>
                      <a:r>
                        <a:rPr lang="de-DE" sz="1400" b="0">
                          <a:ln>
                            <a:noFill/>
                          </a:ln>
                          <a:effectLst/>
                          <a:latin typeface="Euphemia" panose="020B0503040102020104" pitchFamily="34" charset="0"/>
                        </a:rPr>
                        <a:t>Köcherfliegenlarve ohne Köcher </a:t>
                      </a:r>
                    </a:p>
                    <a:p>
                      <a:pPr algn="ctr">
                        <a:lnSpc>
                          <a:spcPct val="120000"/>
                        </a:lnSpc>
                      </a:pPr>
                      <a:r>
                        <a:rPr lang="de-DE" sz="1400" b="0">
                          <a:ln>
                            <a:noFill/>
                          </a:ln>
                          <a:effectLst/>
                          <a:latin typeface="Euphemia" panose="020B0503040102020104" pitchFamily="34" charset="0"/>
                        </a:rPr>
                        <a:t>(Gattung Hydropsyche </a:t>
                      </a:r>
                      <a:r>
                        <a:rPr lang="de-DE" sz="1400" b="0" err="1">
                          <a:ln>
                            <a:noFill/>
                          </a:ln>
                          <a:effectLst/>
                          <a:latin typeface="Euphemia" panose="020B0503040102020104" pitchFamily="34" charset="0"/>
                        </a:rPr>
                        <a:t>sp</a:t>
                      </a:r>
                      <a:r>
                        <a:rPr lang="de-DE" sz="1400" b="0">
                          <a:ln>
                            <a:noFill/>
                          </a:ln>
                          <a:effectLst/>
                          <a:latin typeface="Euphemia" panose="020B0503040102020104" pitchFamily="34" charset="0"/>
                        </a:rPr>
                        <a:t>.)</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de-DE"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98674808"/>
                  </a:ext>
                </a:extLst>
              </a:tr>
              <a:tr h="63461">
                <a:tc>
                  <a:txBody>
                    <a:bodyPr/>
                    <a:lstStyle/>
                    <a:p>
                      <a:pPr algn="ctr">
                        <a:lnSpc>
                          <a:spcPct val="120000"/>
                        </a:lnSpc>
                      </a:pPr>
                      <a:r>
                        <a:rPr lang="de-DE" sz="1400" b="0">
                          <a:ln>
                            <a:noFill/>
                          </a:ln>
                          <a:effectLst/>
                          <a:latin typeface="Euphemia" panose="020B0503040102020104" pitchFamily="34" charset="0"/>
                        </a:rPr>
                        <a:t>Kugelmuschel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34044458"/>
                  </a:ext>
                </a:extLst>
              </a:tr>
            </a:tbl>
          </a:graphicData>
        </a:graphic>
      </p:graphicFrame>
      <p:graphicFrame>
        <p:nvGraphicFramePr>
          <p:cNvPr id="10" name="Tabelle 9">
            <a:extLst>
              <a:ext uri="{FF2B5EF4-FFF2-40B4-BE49-F238E27FC236}">
                <a16:creationId xmlns:a16="http://schemas.microsoft.com/office/drawing/2014/main" id="{5BA857BB-1E59-070E-21A4-0DB566D7345B}"/>
              </a:ext>
            </a:extLst>
          </p:cNvPr>
          <p:cNvGraphicFramePr>
            <a:graphicFrameLocks noGrp="1"/>
          </p:cNvGraphicFramePr>
          <p:nvPr userDrawn="1">
            <p:extLst>
              <p:ext uri="{D42A27DB-BD31-4B8C-83A1-F6EECF244321}">
                <p14:modId xmlns:p14="http://schemas.microsoft.com/office/powerpoint/2010/main" val="1765535923"/>
              </p:ext>
            </p:extLst>
          </p:nvPr>
        </p:nvGraphicFramePr>
        <p:xfrm>
          <a:off x="6277768" y="557319"/>
          <a:ext cx="5118101" cy="6115440"/>
        </p:xfrm>
        <a:graphic>
          <a:graphicData uri="http://schemas.openxmlformats.org/drawingml/2006/table">
            <a:tbl>
              <a:tblPr firstRow="1" firstCol="1" bandRow="1">
                <a:tableStyleId>{9DCAF9ED-07DC-4A11-8D7F-57B35C25682E}</a:tableStyleId>
              </a:tblPr>
              <a:tblGrid>
                <a:gridCol w="2679701">
                  <a:extLst>
                    <a:ext uri="{9D8B030D-6E8A-4147-A177-3AD203B41FA5}">
                      <a16:colId xmlns:a16="http://schemas.microsoft.com/office/drawing/2014/main" val="3541678118"/>
                    </a:ext>
                  </a:extLst>
                </a:gridCol>
                <a:gridCol w="535610">
                  <a:extLst>
                    <a:ext uri="{9D8B030D-6E8A-4147-A177-3AD203B41FA5}">
                      <a16:colId xmlns:a16="http://schemas.microsoft.com/office/drawing/2014/main" val="1276879364"/>
                    </a:ext>
                  </a:extLst>
                </a:gridCol>
                <a:gridCol w="745688">
                  <a:extLst>
                    <a:ext uri="{9D8B030D-6E8A-4147-A177-3AD203B41FA5}">
                      <a16:colId xmlns:a16="http://schemas.microsoft.com/office/drawing/2014/main" val="2801651141"/>
                    </a:ext>
                  </a:extLst>
                </a:gridCol>
                <a:gridCol w="1157102">
                  <a:extLst>
                    <a:ext uri="{9D8B030D-6E8A-4147-A177-3AD203B41FA5}">
                      <a16:colId xmlns:a16="http://schemas.microsoft.com/office/drawing/2014/main" val="1171683620"/>
                    </a:ext>
                  </a:extLst>
                </a:gridCol>
              </a:tblGrid>
              <a:tr h="279824">
                <a:tc>
                  <a:txBody>
                    <a:bodyPr/>
                    <a:lstStyle/>
                    <a:p>
                      <a:pPr algn="ctr">
                        <a:lnSpc>
                          <a:spcPct val="150000"/>
                        </a:lnSpc>
                      </a:pPr>
                      <a:r>
                        <a:rPr lang="de-DE" sz="1400" b="1">
                          <a:ln>
                            <a:noFill/>
                          </a:ln>
                          <a:effectLst/>
                          <a:latin typeface="Euphemia" panose="020B0503040102020104" pitchFamily="34" charset="0"/>
                        </a:rPr>
                        <a:t>Bioindikator</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h</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P= h * 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77700581"/>
                  </a:ext>
                </a:extLst>
              </a:tr>
              <a:tr h="490754">
                <a:tc>
                  <a:txBody>
                    <a:bodyPr/>
                    <a:lstStyle/>
                    <a:p>
                      <a:pPr algn="ctr">
                        <a:lnSpc>
                          <a:spcPct val="120000"/>
                        </a:lnSpc>
                      </a:pPr>
                      <a:r>
                        <a:rPr lang="de-DE" sz="1400" b="0" err="1">
                          <a:ln>
                            <a:noFill/>
                          </a:ln>
                          <a:effectLst/>
                          <a:latin typeface="Euphemia" panose="020B0503040102020104" pitchFamily="34" charset="0"/>
                        </a:rPr>
                        <a:t>Langfühlerige</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Schnauzenschnecke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53915300"/>
                  </a:ext>
                </a:extLst>
              </a:tr>
              <a:tr h="231148">
                <a:tc>
                  <a:txBody>
                    <a:bodyPr/>
                    <a:lstStyle/>
                    <a:p>
                      <a:pPr algn="ctr">
                        <a:lnSpc>
                          <a:spcPct val="120000"/>
                        </a:lnSpc>
                      </a:pPr>
                      <a:r>
                        <a:rPr lang="de-DE" sz="1400" b="0" err="1">
                          <a:ln>
                            <a:noFill/>
                          </a:ln>
                          <a:effectLst/>
                          <a:latin typeface="Euphemia" panose="020B0503040102020104" pitchFamily="34" charset="0"/>
                        </a:rPr>
                        <a:t>Polycelis</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nigra</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85708254"/>
                  </a:ext>
                </a:extLst>
              </a:tr>
              <a:tr h="231148">
                <a:tc>
                  <a:txBody>
                    <a:bodyPr/>
                    <a:lstStyle/>
                    <a:p>
                      <a:pPr algn="ctr">
                        <a:lnSpc>
                          <a:spcPct val="120000"/>
                        </a:lnSpc>
                      </a:pPr>
                      <a:r>
                        <a:rPr lang="de-DE" sz="1400" b="0">
                          <a:ln>
                            <a:noFill/>
                          </a:ln>
                          <a:effectLst/>
                          <a:latin typeface="Euphemia" panose="020B0503040102020104" pitchFamily="34" charset="0"/>
                        </a:rPr>
                        <a:t>Posthornschnecke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66584366"/>
                  </a:ext>
                </a:extLst>
              </a:tr>
              <a:tr h="231148">
                <a:tc>
                  <a:txBody>
                    <a:bodyPr/>
                    <a:lstStyle/>
                    <a:p>
                      <a:pPr algn="ctr">
                        <a:lnSpc>
                          <a:spcPct val="120000"/>
                        </a:lnSpc>
                      </a:pPr>
                      <a:r>
                        <a:rPr lang="de-DE" sz="1400" b="0">
                          <a:ln>
                            <a:noFill/>
                          </a:ln>
                          <a:effectLst/>
                          <a:latin typeface="Euphemia" panose="020B0503040102020104" pitchFamily="34" charset="0"/>
                        </a:rPr>
                        <a:t>Rattenschwanzlarve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4,0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92370498"/>
                  </a:ext>
                </a:extLst>
              </a:tr>
              <a:tr h="231148">
                <a:tc>
                  <a:txBody>
                    <a:bodyPr/>
                    <a:lstStyle/>
                    <a:p>
                      <a:pPr algn="ctr">
                        <a:lnSpc>
                          <a:spcPct val="120000"/>
                        </a:lnSpc>
                      </a:pPr>
                      <a:r>
                        <a:rPr lang="de-DE" sz="1400" b="0">
                          <a:ln>
                            <a:noFill/>
                          </a:ln>
                          <a:effectLst/>
                          <a:latin typeface="Euphemia" panose="020B0503040102020104" pitchFamily="34" charset="0"/>
                        </a:rPr>
                        <a:t>Rollegel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7174249"/>
                  </a:ext>
                </a:extLst>
              </a:tr>
              <a:tr h="231148">
                <a:tc>
                  <a:txBody>
                    <a:bodyPr/>
                    <a:lstStyle/>
                    <a:p>
                      <a:pPr algn="ctr">
                        <a:lnSpc>
                          <a:spcPct val="120000"/>
                        </a:lnSpc>
                      </a:pPr>
                      <a:r>
                        <a:rPr lang="de-DE" sz="1400" b="0">
                          <a:ln>
                            <a:noFill/>
                          </a:ln>
                          <a:effectLst/>
                          <a:latin typeface="Euphemia" panose="020B0503040102020104" pitchFamily="34" charset="0"/>
                        </a:rPr>
                        <a:t>Schlammröhrenwurm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3,6</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7282241"/>
                  </a:ext>
                </a:extLst>
              </a:tr>
              <a:tr h="231148">
                <a:tc>
                  <a:txBody>
                    <a:bodyPr/>
                    <a:lstStyle/>
                    <a:p>
                      <a:pPr algn="ctr">
                        <a:lnSpc>
                          <a:spcPct val="120000"/>
                        </a:lnSpc>
                      </a:pPr>
                      <a:r>
                        <a:rPr lang="de-DE" sz="1400" b="0">
                          <a:ln>
                            <a:noFill/>
                          </a:ln>
                          <a:effectLst/>
                          <a:latin typeface="Euphemia" panose="020B0503040102020104" pitchFamily="34" charset="0"/>
                        </a:rPr>
                        <a:t>Steinfliegenlarve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37413116"/>
                  </a:ext>
                </a:extLst>
              </a:tr>
              <a:tr h="231148">
                <a:tc>
                  <a:txBody>
                    <a:bodyPr/>
                    <a:lstStyle/>
                    <a:p>
                      <a:pPr algn="ctr">
                        <a:lnSpc>
                          <a:spcPct val="120000"/>
                        </a:lnSpc>
                      </a:pPr>
                      <a:r>
                        <a:rPr lang="de-DE" sz="1400" b="0">
                          <a:ln>
                            <a:noFill/>
                          </a:ln>
                          <a:effectLst/>
                          <a:latin typeface="Euphemia" panose="020B0503040102020104" pitchFamily="34" charset="0"/>
                        </a:rPr>
                        <a:t>Taumelkäferlarve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78751148"/>
                  </a:ext>
                </a:extLst>
              </a:tr>
              <a:tr h="231148">
                <a:tc>
                  <a:txBody>
                    <a:bodyPr/>
                    <a:lstStyle/>
                    <a:p>
                      <a:pPr algn="ctr">
                        <a:lnSpc>
                          <a:spcPct val="120000"/>
                        </a:lnSpc>
                      </a:pPr>
                      <a:r>
                        <a:rPr lang="de-DE" sz="1400" b="0">
                          <a:ln>
                            <a:noFill/>
                          </a:ln>
                          <a:effectLst/>
                          <a:latin typeface="Euphemia" panose="020B0503040102020104" pitchFamily="34" charset="0"/>
                        </a:rPr>
                        <a:t>Teichnapfschnecke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45967296"/>
                  </a:ext>
                </a:extLst>
              </a:tr>
              <a:tr h="231148">
                <a:tc>
                  <a:txBody>
                    <a:bodyPr/>
                    <a:lstStyle/>
                    <a:p>
                      <a:pPr algn="ctr">
                        <a:lnSpc>
                          <a:spcPct val="120000"/>
                        </a:lnSpc>
                      </a:pPr>
                      <a:r>
                        <a:rPr lang="de-DE" sz="1400" b="0">
                          <a:ln>
                            <a:noFill/>
                          </a:ln>
                          <a:effectLst/>
                          <a:latin typeface="Euphemia" panose="020B0503040102020104" pitchFamily="34" charset="0"/>
                        </a:rPr>
                        <a:t>Trauer-Strudelwurm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5366634"/>
                  </a:ext>
                </a:extLst>
              </a:tr>
              <a:tr h="231148">
                <a:tc>
                  <a:txBody>
                    <a:bodyPr/>
                    <a:lstStyle/>
                    <a:p>
                      <a:pPr algn="ctr">
                        <a:lnSpc>
                          <a:spcPct val="120000"/>
                        </a:lnSpc>
                      </a:pPr>
                      <a:r>
                        <a:rPr lang="de-DE" sz="1400" b="0">
                          <a:ln>
                            <a:noFill/>
                          </a:ln>
                          <a:effectLst/>
                          <a:latin typeface="Euphemia" panose="020B0503040102020104" pitchFamily="34" charset="0"/>
                        </a:rPr>
                        <a:t>Vielaugenstrudelwurm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4456210"/>
                  </a:ext>
                </a:extLst>
              </a:tr>
              <a:tr h="231148">
                <a:tc>
                  <a:txBody>
                    <a:bodyPr/>
                    <a:lstStyle/>
                    <a:p>
                      <a:pPr algn="ctr">
                        <a:lnSpc>
                          <a:spcPct val="120000"/>
                        </a:lnSpc>
                      </a:pPr>
                      <a:r>
                        <a:rPr lang="de-DE" sz="1400" b="0">
                          <a:ln>
                            <a:noFill/>
                          </a:ln>
                          <a:effectLst/>
                          <a:latin typeface="Euphemia" panose="020B0503040102020104" pitchFamily="34" charset="0"/>
                        </a:rPr>
                        <a:t>Wandermuschel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37117685"/>
                  </a:ext>
                </a:extLst>
              </a:tr>
              <a:tr h="231148">
                <a:tc>
                  <a:txBody>
                    <a:bodyPr/>
                    <a:lstStyle/>
                    <a:p>
                      <a:pPr algn="ctr">
                        <a:lnSpc>
                          <a:spcPct val="120000"/>
                        </a:lnSpc>
                      </a:pPr>
                      <a:r>
                        <a:rPr lang="de-DE" sz="1400" b="0">
                          <a:ln>
                            <a:noFill/>
                          </a:ln>
                          <a:effectLst/>
                          <a:latin typeface="Euphemia" panose="020B0503040102020104" pitchFamily="34" charset="0"/>
                        </a:rPr>
                        <a:t>Wasserassel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05496014"/>
                  </a:ext>
                </a:extLst>
              </a:tr>
              <a:tr h="231148">
                <a:tc>
                  <a:txBody>
                    <a:bodyPr/>
                    <a:lstStyle/>
                    <a:p>
                      <a:pPr algn="ctr">
                        <a:lnSpc>
                          <a:spcPct val="120000"/>
                        </a:lnSpc>
                      </a:pPr>
                      <a:r>
                        <a:rPr lang="de-DE" sz="1400" b="0">
                          <a:ln>
                            <a:noFill/>
                          </a:ln>
                          <a:effectLst/>
                          <a:latin typeface="Euphemia" panose="020B0503040102020104" pitchFamily="34" charset="0"/>
                        </a:rPr>
                        <a:t>Wildblickender 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97648353"/>
                  </a:ext>
                </a:extLst>
              </a:tr>
              <a:tr h="231148">
                <a:tc>
                  <a:txBody>
                    <a:bodyPr/>
                    <a:lstStyle/>
                    <a:p>
                      <a:pPr algn="ctr">
                        <a:lnSpc>
                          <a:spcPct val="120000"/>
                        </a:lnSpc>
                      </a:pPr>
                      <a:r>
                        <a:rPr lang="de-DE" sz="1400" b="0" err="1">
                          <a:ln>
                            <a:noFill/>
                          </a:ln>
                          <a:effectLst/>
                          <a:latin typeface="Euphemia" panose="020B0503040102020104" pitchFamily="34" charset="0"/>
                        </a:rPr>
                        <a:t>Zuckmückenlarve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9376298"/>
                  </a:ext>
                </a:extLst>
              </a:tr>
              <a:tr h="231148">
                <a:tc>
                  <a:txBody>
                    <a:bodyPr/>
                    <a:lstStyle/>
                    <a:p>
                      <a:pPr algn="ctr">
                        <a:lnSpc>
                          <a:spcPct val="120000"/>
                        </a:lnSpc>
                      </a:pPr>
                      <a:r>
                        <a:rPr lang="de-DE" sz="1400" b="0">
                          <a:ln>
                            <a:noFill/>
                          </a:ln>
                          <a:effectLst/>
                          <a:latin typeface="Euphemia" panose="020B0503040102020104" pitchFamily="34" charset="0"/>
                        </a:rPr>
                        <a:t>Zweiäugiger Plattenegel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2,6</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32251623"/>
                  </a:ext>
                </a:extLst>
              </a:tr>
              <a:tr h="490754">
                <a:tc>
                  <a:txBody>
                    <a:bodyPr/>
                    <a:lstStyle/>
                    <a:p>
                      <a:pPr algn="ctr">
                        <a:lnSpc>
                          <a:spcPct val="120000"/>
                        </a:lnSpc>
                      </a:pPr>
                      <a:r>
                        <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evtl. weitere Arten, die nicht aufgeführt sind:</a:t>
                      </a:r>
                    </a:p>
                  </a:txBody>
                  <a:tcPr marL="0" marR="0" marT="0" marB="0" anchor="ct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solidFill>
                      <a:schemeClr val="bg2">
                        <a:lumMod val="90000"/>
                      </a:schemeClr>
                    </a:solidFill>
                  </a:tcPr>
                </a:tc>
                <a:extLst>
                  <a:ext uri="{0D108BD9-81ED-4DB2-BD59-A6C34878D82A}">
                    <a16:rowId xmlns:a16="http://schemas.microsoft.com/office/drawing/2014/main" val="2652394604"/>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23728472"/>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37768792"/>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05151988"/>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9387734"/>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63191330"/>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31905883"/>
                  </a:ext>
                </a:extLst>
              </a:tr>
            </a:tbl>
          </a:graphicData>
        </a:graphic>
      </p:graphicFrame>
      <p:sp>
        <p:nvSpPr>
          <p:cNvPr id="11" name="Textplatzhalter 10">
            <a:extLst>
              <a:ext uri="{FF2B5EF4-FFF2-40B4-BE49-F238E27FC236}">
                <a16:creationId xmlns:a16="http://schemas.microsoft.com/office/drawing/2014/main" id="{7EA303F6-088A-A3D6-F2AF-E0874525A4FF}"/>
              </a:ext>
            </a:extLst>
          </p:cNvPr>
          <p:cNvSpPr>
            <a:spLocks noGrp="1"/>
          </p:cNvSpPr>
          <p:nvPr>
            <p:ph type="body" sz="quarter" idx="10" hasCustomPrompt="1"/>
          </p:nvPr>
        </p:nvSpPr>
        <p:spPr>
          <a:xfrm>
            <a:off x="3636162" y="84738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1" name="Textplatzhalter 10">
            <a:extLst>
              <a:ext uri="{FF2B5EF4-FFF2-40B4-BE49-F238E27FC236}">
                <a16:creationId xmlns:a16="http://schemas.microsoft.com/office/drawing/2014/main" id="{D72A6B72-4E39-FEBB-ABEB-30D2A5EB3DCC}"/>
              </a:ext>
            </a:extLst>
          </p:cNvPr>
          <p:cNvSpPr>
            <a:spLocks noGrp="1"/>
          </p:cNvSpPr>
          <p:nvPr>
            <p:ph type="body" sz="quarter" idx="11" hasCustomPrompt="1"/>
          </p:nvPr>
        </p:nvSpPr>
        <p:spPr>
          <a:xfrm>
            <a:off x="5037530" y="84738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2" name="Textplatzhalter 10">
            <a:extLst>
              <a:ext uri="{FF2B5EF4-FFF2-40B4-BE49-F238E27FC236}">
                <a16:creationId xmlns:a16="http://schemas.microsoft.com/office/drawing/2014/main" id="{8AFD1F57-4BF1-A38E-0F5F-68995CA773A2}"/>
              </a:ext>
            </a:extLst>
          </p:cNvPr>
          <p:cNvSpPr>
            <a:spLocks noGrp="1"/>
          </p:cNvSpPr>
          <p:nvPr>
            <p:ph type="body" sz="quarter" idx="12" hasCustomPrompt="1"/>
          </p:nvPr>
        </p:nvSpPr>
        <p:spPr>
          <a:xfrm>
            <a:off x="3636162" y="107439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3" name="Textplatzhalter 10">
            <a:extLst>
              <a:ext uri="{FF2B5EF4-FFF2-40B4-BE49-F238E27FC236}">
                <a16:creationId xmlns:a16="http://schemas.microsoft.com/office/drawing/2014/main" id="{434CBE9F-1F40-DF84-9766-53A471B417B6}"/>
              </a:ext>
            </a:extLst>
          </p:cNvPr>
          <p:cNvSpPr>
            <a:spLocks noGrp="1"/>
          </p:cNvSpPr>
          <p:nvPr>
            <p:ph type="body" sz="quarter" idx="13" hasCustomPrompt="1"/>
          </p:nvPr>
        </p:nvSpPr>
        <p:spPr>
          <a:xfrm>
            <a:off x="5037530" y="107439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4" name="Textplatzhalter 10">
            <a:extLst>
              <a:ext uri="{FF2B5EF4-FFF2-40B4-BE49-F238E27FC236}">
                <a16:creationId xmlns:a16="http://schemas.microsoft.com/office/drawing/2014/main" id="{92981753-19A5-7365-E049-498817B84CC0}"/>
              </a:ext>
            </a:extLst>
          </p:cNvPr>
          <p:cNvSpPr>
            <a:spLocks noGrp="1"/>
          </p:cNvSpPr>
          <p:nvPr>
            <p:ph type="body" sz="quarter" idx="14" hasCustomPrompt="1"/>
          </p:nvPr>
        </p:nvSpPr>
        <p:spPr>
          <a:xfrm>
            <a:off x="3636162" y="130140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5" name="Textplatzhalter 10">
            <a:extLst>
              <a:ext uri="{FF2B5EF4-FFF2-40B4-BE49-F238E27FC236}">
                <a16:creationId xmlns:a16="http://schemas.microsoft.com/office/drawing/2014/main" id="{585DBF86-0FC8-E0B2-690D-9181ADBEEEA4}"/>
              </a:ext>
            </a:extLst>
          </p:cNvPr>
          <p:cNvSpPr>
            <a:spLocks noGrp="1"/>
          </p:cNvSpPr>
          <p:nvPr>
            <p:ph type="body" sz="quarter" idx="15" hasCustomPrompt="1"/>
          </p:nvPr>
        </p:nvSpPr>
        <p:spPr>
          <a:xfrm>
            <a:off x="5037530" y="1301407"/>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6" name="Textplatzhalter 10">
            <a:extLst>
              <a:ext uri="{FF2B5EF4-FFF2-40B4-BE49-F238E27FC236}">
                <a16:creationId xmlns:a16="http://schemas.microsoft.com/office/drawing/2014/main" id="{9B0A5024-A824-E84D-CF1E-965378511FD0}"/>
              </a:ext>
            </a:extLst>
          </p:cNvPr>
          <p:cNvSpPr>
            <a:spLocks noGrp="1"/>
          </p:cNvSpPr>
          <p:nvPr>
            <p:ph type="body" sz="quarter" idx="16" hasCustomPrompt="1"/>
          </p:nvPr>
        </p:nvSpPr>
        <p:spPr>
          <a:xfrm>
            <a:off x="3636162" y="152842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7" name="Textplatzhalter 10">
            <a:extLst>
              <a:ext uri="{FF2B5EF4-FFF2-40B4-BE49-F238E27FC236}">
                <a16:creationId xmlns:a16="http://schemas.microsoft.com/office/drawing/2014/main" id="{E11467D5-CB32-F777-C8C8-DB49D79D90AB}"/>
              </a:ext>
            </a:extLst>
          </p:cNvPr>
          <p:cNvSpPr>
            <a:spLocks noGrp="1"/>
          </p:cNvSpPr>
          <p:nvPr>
            <p:ph type="body" sz="quarter" idx="17" hasCustomPrompt="1"/>
          </p:nvPr>
        </p:nvSpPr>
        <p:spPr>
          <a:xfrm>
            <a:off x="5037530" y="152842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8" name="Textplatzhalter 10">
            <a:extLst>
              <a:ext uri="{FF2B5EF4-FFF2-40B4-BE49-F238E27FC236}">
                <a16:creationId xmlns:a16="http://schemas.microsoft.com/office/drawing/2014/main" id="{803228BD-0711-CB83-3B25-33F147976637}"/>
              </a:ext>
            </a:extLst>
          </p:cNvPr>
          <p:cNvSpPr>
            <a:spLocks noGrp="1"/>
          </p:cNvSpPr>
          <p:nvPr>
            <p:ph type="body" sz="quarter" idx="18" hasCustomPrompt="1"/>
          </p:nvPr>
        </p:nvSpPr>
        <p:spPr>
          <a:xfrm>
            <a:off x="3636162" y="175543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9" name="Textplatzhalter 10">
            <a:extLst>
              <a:ext uri="{FF2B5EF4-FFF2-40B4-BE49-F238E27FC236}">
                <a16:creationId xmlns:a16="http://schemas.microsoft.com/office/drawing/2014/main" id="{2AF0B098-37A1-DC7D-7B47-697CF04D1346}"/>
              </a:ext>
            </a:extLst>
          </p:cNvPr>
          <p:cNvSpPr>
            <a:spLocks noGrp="1"/>
          </p:cNvSpPr>
          <p:nvPr>
            <p:ph type="body" sz="quarter" idx="19" hasCustomPrompt="1"/>
          </p:nvPr>
        </p:nvSpPr>
        <p:spPr>
          <a:xfrm>
            <a:off x="5037530" y="175543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0" name="Textplatzhalter 10">
            <a:extLst>
              <a:ext uri="{FF2B5EF4-FFF2-40B4-BE49-F238E27FC236}">
                <a16:creationId xmlns:a16="http://schemas.microsoft.com/office/drawing/2014/main" id="{75BF4FC7-05F2-D0E7-E771-E62BA2C9BDC1}"/>
              </a:ext>
            </a:extLst>
          </p:cNvPr>
          <p:cNvSpPr>
            <a:spLocks noGrp="1"/>
          </p:cNvSpPr>
          <p:nvPr>
            <p:ph type="body" sz="quarter" idx="20" hasCustomPrompt="1"/>
          </p:nvPr>
        </p:nvSpPr>
        <p:spPr>
          <a:xfrm>
            <a:off x="3636162" y="21177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1" name="Textplatzhalter 10">
            <a:extLst>
              <a:ext uri="{FF2B5EF4-FFF2-40B4-BE49-F238E27FC236}">
                <a16:creationId xmlns:a16="http://schemas.microsoft.com/office/drawing/2014/main" id="{CD0EF5D5-AC27-AF9F-511B-29F761DCFC0B}"/>
              </a:ext>
            </a:extLst>
          </p:cNvPr>
          <p:cNvSpPr>
            <a:spLocks noGrp="1"/>
          </p:cNvSpPr>
          <p:nvPr>
            <p:ph type="body" sz="quarter" idx="21" hasCustomPrompt="1"/>
          </p:nvPr>
        </p:nvSpPr>
        <p:spPr>
          <a:xfrm>
            <a:off x="5037530" y="21177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2" name="Textplatzhalter 10">
            <a:extLst>
              <a:ext uri="{FF2B5EF4-FFF2-40B4-BE49-F238E27FC236}">
                <a16:creationId xmlns:a16="http://schemas.microsoft.com/office/drawing/2014/main" id="{8D22FC5F-EB7A-ECA1-E0AC-B5FBA41DA7A8}"/>
              </a:ext>
            </a:extLst>
          </p:cNvPr>
          <p:cNvSpPr>
            <a:spLocks noGrp="1"/>
          </p:cNvSpPr>
          <p:nvPr>
            <p:ph type="body" sz="quarter" idx="22" hasCustomPrompt="1"/>
          </p:nvPr>
        </p:nvSpPr>
        <p:spPr>
          <a:xfrm>
            <a:off x="3636162" y="257465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3" name="Textplatzhalter 10">
            <a:extLst>
              <a:ext uri="{FF2B5EF4-FFF2-40B4-BE49-F238E27FC236}">
                <a16:creationId xmlns:a16="http://schemas.microsoft.com/office/drawing/2014/main" id="{09E38AE8-0130-10E3-1EF5-2E7FE74CD0DD}"/>
              </a:ext>
            </a:extLst>
          </p:cNvPr>
          <p:cNvSpPr>
            <a:spLocks noGrp="1"/>
          </p:cNvSpPr>
          <p:nvPr>
            <p:ph type="body" sz="quarter" idx="23" hasCustomPrompt="1"/>
          </p:nvPr>
        </p:nvSpPr>
        <p:spPr>
          <a:xfrm>
            <a:off x="5037530" y="257464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4" name="Textplatzhalter 10">
            <a:extLst>
              <a:ext uri="{FF2B5EF4-FFF2-40B4-BE49-F238E27FC236}">
                <a16:creationId xmlns:a16="http://schemas.microsoft.com/office/drawing/2014/main" id="{A6698BC4-2035-F6E4-C460-3441D46C539B}"/>
              </a:ext>
            </a:extLst>
          </p:cNvPr>
          <p:cNvSpPr>
            <a:spLocks noGrp="1"/>
          </p:cNvSpPr>
          <p:nvPr>
            <p:ph type="body" sz="quarter" idx="24" hasCustomPrompt="1"/>
          </p:nvPr>
        </p:nvSpPr>
        <p:spPr>
          <a:xfrm>
            <a:off x="3636162" y="318360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5" name="Textplatzhalter 10">
            <a:extLst>
              <a:ext uri="{FF2B5EF4-FFF2-40B4-BE49-F238E27FC236}">
                <a16:creationId xmlns:a16="http://schemas.microsoft.com/office/drawing/2014/main" id="{3F3D5BE9-CC16-6F14-EDE3-3BF92870F252}"/>
              </a:ext>
            </a:extLst>
          </p:cNvPr>
          <p:cNvSpPr>
            <a:spLocks noGrp="1"/>
          </p:cNvSpPr>
          <p:nvPr>
            <p:ph type="body" sz="quarter" idx="25" hasCustomPrompt="1"/>
          </p:nvPr>
        </p:nvSpPr>
        <p:spPr>
          <a:xfrm>
            <a:off x="5037530" y="318359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6" name="Textplatzhalter 10">
            <a:extLst>
              <a:ext uri="{FF2B5EF4-FFF2-40B4-BE49-F238E27FC236}">
                <a16:creationId xmlns:a16="http://schemas.microsoft.com/office/drawing/2014/main" id="{ABE073C3-5ED1-2E8D-2CDA-2CA85899E119}"/>
              </a:ext>
            </a:extLst>
          </p:cNvPr>
          <p:cNvSpPr>
            <a:spLocks noGrp="1"/>
          </p:cNvSpPr>
          <p:nvPr>
            <p:ph type="body" sz="quarter" idx="26" hasCustomPrompt="1"/>
          </p:nvPr>
        </p:nvSpPr>
        <p:spPr>
          <a:xfrm>
            <a:off x="3636162" y="296551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7" name="Textplatzhalter 10">
            <a:extLst>
              <a:ext uri="{FF2B5EF4-FFF2-40B4-BE49-F238E27FC236}">
                <a16:creationId xmlns:a16="http://schemas.microsoft.com/office/drawing/2014/main" id="{61274EE4-CDB1-8079-50D4-7AF903848524}"/>
              </a:ext>
            </a:extLst>
          </p:cNvPr>
          <p:cNvSpPr>
            <a:spLocks noGrp="1"/>
          </p:cNvSpPr>
          <p:nvPr>
            <p:ph type="body" sz="quarter" idx="27" hasCustomPrompt="1"/>
          </p:nvPr>
        </p:nvSpPr>
        <p:spPr>
          <a:xfrm>
            <a:off x="5037530" y="296551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8" name="Textplatzhalter 10">
            <a:extLst>
              <a:ext uri="{FF2B5EF4-FFF2-40B4-BE49-F238E27FC236}">
                <a16:creationId xmlns:a16="http://schemas.microsoft.com/office/drawing/2014/main" id="{995CDC40-FD56-85F5-F0B1-3D8BABA78619}"/>
              </a:ext>
            </a:extLst>
          </p:cNvPr>
          <p:cNvSpPr>
            <a:spLocks noGrp="1"/>
          </p:cNvSpPr>
          <p:nvPr>
            <p:ph type="body" sz="quarter" idx="28" hasCustomPrompt="1"/>
          </p:nvPr>
        </p:nvSpPr>
        <p:spPr>
          <a:xfrm>
            <a:off x="3644895" y="341486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9" name="Textplatzhalter 10">
            <a:extLst>
              <a:ext uri="{FF2B5EF4-FFF2-40B4-BE49-F238E27FC236}">
                <a16:creationId xmlns:a16="http://schemas.microsoft.com/office/drawing/2014/main" id="{D2A31AA7-D84A-4B6B-FFF9-BB36C94184A4}"/>
              </a:ext>
            </a:extLst>
          </p:cNvPr>
          <p:cNvSpPr>
            <a:spLocks noGrp="1"/>
          </p:cNvSpPr>
          <p:nvPr>
            <p:ph type="body" sz="quarter" idx="29" hasCustomPrompt="1"/>
          </p:nvPr>
        </p:nvSpPr>
        <p:spPr>
          <a:xfrm>
            <a:off x="5046263" y="341486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0" name="Textplatzhalter 10">
            <a:extLst>
              <a:ext uri="{FF2B5EF4-FFF2-40B4-BE49-F238E27FC236}">
                <a16:creationId xmlns:a16="http://schemas.microsoft.com/office/drawing/2014/main" id="{9AA9BE2D-F457-B41B-8DF1-C6F11B64E22F}"/>
              </a:ext>
            </a:extLst>
          </p:cNvPr>
          <p:cNvSpPr>
            <a:spLocks noGrp="1"/>
          </p:cNvSpPr>
          <p:nvPr>
            <p:ph type="body" sz="quarter" idx="30" hasCustomPrompt="1"/>
          </p:nvPr>
        </p:nvSpPr>
        <p:spPr>
          <a:xfrm>
            <a:off x="3644895" y="3641879"/>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1" name="Textplatzhalter 10">
            <a:extLst>
              <a:ext uri="{FF2B5EF4-FFF2-40B4-BE49-F238E27FC236}">
                <a16:creationId xmlns:a16="http://schemas.microsoft.com/office/drawing/2014/main" id="{F80C0FB3-AB87-F659-5217-B28824646F3F}"/>
              </a:ext>
            </a:extLst>
          </p:cNvPr>
          <p:cNvSpPr>
            <a:spLocks noGrp="1"/>
          </p:cNvSpPr>
          <p:nvPr>
            <p:ph type="body" sz="quarter" idx="31" hasCustomPrompt="1"/>
          </p:nvPr>
        </p:nvSpPr>
        <p:spPr>
          <a:xfrm>
            <a:off x="5046263" y="3641878"/>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2" name="Textplatzhalter 10">
            <a:extLst>
              <a:ext uri="{FF2B5EF4-FFF2-40B4-BE49-F238E27FC236}">
                <a16:creationId xmlns:a16="http://schemas.microsoft.com/office/drawing/2014/main" id="{22C0BDB3-85C8-FDC7-EE33-56BF1B6598DD}"/>
              </a:ext>
            </a:extLst>
          </p:cNvPr>
          <p:cNvSpPr>
            <a:spLocks noGrp="1"/>
          </p:cNvSpPr>
          <p:nvPr>
            <p:ph type="body" sz="quarter" idx="32" hasCustomPrompt="1"/>
          </p:nvPr>
        </p:nvSpPr>
        <p:spPr>
          <a:xfrm>
            <a:off x="3644895" y="3868892"/>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3" name="Textplatzhalter 10">
            <a:extLst>
              <a:ext uri="{FF2B5EF4-FFF2-40B4-BE49-F238E27FC236}">
                <a16:creationId xmlns:a16="http://schemas.microsoft.com/office/drawing/2014/main" id="{38D455F1-EA5D-F6F6-5864-59DC3CFC7905}"/>
              </a:ext>
            </a:extLst>
          </p:cNvPr>
          <p:cNvSpPr>
            <a:spLocks noGrp="1"/>
          </p:cNvSpPr>
          <p:nvPr>
            <p:ph type="body" sz="quarter" idx="33" hasCustomPrompt="1"/>
          </p:nvPr>
        </p:nvSpPr>
        <p:spPr>
          <a:xfrm>
            <a:off x="5046263" y="3868891"/>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4" name="Textplatzhalter 10">
            <a:extLst>
              <a:ext uri="{FF2B5EF4-FFF2-40B4-BE49-F238E27FC236}">
                <a16:creationId xmlns:a16="http://schemas.microsoft.com/office/drawing/2014/main" id="{5A86BA20-8D57-0618-5937-B9254FB8FCCC}"/>
              </a:ext>
            </a:extLst>
          </p:cNvPr>
          <p:cNvSpPr>
            <a:spLocks noGrp="1"/>
          </p:cNvSpPr>
          <p:nvPr>
            <p:ph type="body" sz="quarter" idx="34" hasCustomPrompt="1"/>
          </p:nvPr>
        </p:nvSpPr>
        <p:spPr>
          <a:xfrm>
            <a:off x="3644895" y="409137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5" name="Textplatzhalter 10">
            <a:extLst>
              <a:ext uri="{FF2B5EF4-FFF2-40B4-BE49-F238E27FC236}">
                <a16:creationId xmlns:a16="http://schemas.microsoft.com/office/drawing/2014/main" id="{3D4574A8-0E52-3F47-5776-1EE93AAA9F7D}"/>
              </a:ext>
            </a:extLst>
          </p:cNvPr>
          <p:cNvSpPr>
            <a:spLocks noGrp="1"/>
          </p:cNvSpPr>
          <p:nvPr>
            <p:ph type="body" sz="quarter" idx="35" hasCustomPrompt="1"/>
          </p:nvPr>
        </p:nvSpPr>
        <p:spPr>
          <a:xfrm>
            <a:off x="5046263" y="409137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6" name="Textplatzhalter 10">
            <a:extLst>
              <a:ext uri="{FF2B5EF4-FFF2-40B4-BE49-F238E27FC236}">
                <a16:creationId xmlns:a16="http://schemas.microsoft.com/office/drawing/2014/main" id="{D06EF098-FC3F-1331-51B7-A53E80CE57DA}"/>
              </a:ext>
            </a:extLst>
          </p:cNvPr>
          <p:cNvSpPr>
            <a:spLocks noGrp="1"/>
          </p:cNvSpPr>
          <p:nvPr>
            <p:ph type="body" sz="quarter" idx="36" hasCustomPrompt="1"/>
          </p:nvPr>
        </p:nvSpPr>
        <p:spPr>
          <a:xfrm>
            <a:off x="3644895" y="431838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7" name="Textplatzhalter 10">
            <a:extLst>
              <a:ext uri="{FF2B5EF4-FFF2-40B4-BE49-F238E27FC236}">
                <a16:creationId xmlns:a16="http://schemas.microsoft.com/office/drawing/2014/main" id="{A2018DC2-DCA9-7002-4471-60355DB6D32D}"/>
              </a:ext>
            </a:extLst>
          </p:cNvPr>
          <p:cNvSpPr>
            <a:spLocks noGrp="1"/>
          </p:cNvSpPr>
          <p:nvPr>
            <p:ph type="body" sz="quarter" idx="37" hasCustomPrompt="1"/>
          </p:nvPr>
        </p:nvSpPr>
        <p:spPr>
          <a:xfrm>
            <a:off x="5046263" y="431838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8" name="Textplatzhalter 10">
            <a:extLst>
              <a:ext uri="{FF2B5EF4-FFF2-40B4-BE49-F238E27FC236}">
                <a16:creationId xmlns:a16="http://schemas.microsoft.com/office/drawing/2014/main" id="{0118182B-F0BA-54BB-D939-FFF5A0D32D7F}"/>
              </a:ext>
            </a:extLst>
          </p:cNvPr>
          <p:cNvSpPr>
            <a:spLocks noGrp="1"/>
          </p:cNvSpPr>
          <p:nvPr>
            <p:ph type="body" sz="quarter" idx="38" hasCustomPrompt="1"/>
          </p:nvPr>
        </p:nvSpPr>
        <p:spPr>
          <a:xfrm>
            <a:off x="3644895" y="454540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9" name="Textplatzhalter 10">
            <a:extLst>
              <a:ext uri="{FF2B5EF4-FFF2-40B4-BE49-F238E27FC236}">
                <a16:creationId xmlns:a16="http://schemas.microsoft.com/office/drawing/2014/main" id="{8B15DBC3-8FA7-EAC6-7D39-7BA3C800F9F2}"/>
              </a:ext>
            </a:extLst>
          </p:cNvPr>
          <p:cNvSpPr>
            <a:spLocks noGrp="1"/>
          </p:cNvSpPr>
          <p:nvPr>
            <p:ph type="body" sz="quarter" idx="39" hasCustomPrompt="1"/>
          </p:nvPr>
        </p:nvSpPr>
        <p:spPr>
          <a:xfrm>
            <a:off x="5046263" y="454539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0" name="Textplatzhalter 10">
            <a:extLst>
              <a:ext uri="{FF2B5EF4-FFF2-40B4-BE49-F238E27FC236}">
                <a16:creationId xmlns:a16="http://schemas.microsoft.com/office/drawing/2014/main" id="{34801923-169A-7F3F-E351-C2AD1D2A3250}"/>
              </a:ext>
            </a:extLst>
          </p:cNvPr>
          <p:cNvSpPr>
            <a:spLocks noGrp="1"/>
          </p:cNvSpPr>
          <p:nvPr>
            <p:ph type="body" sz="quarter" idx="40" hasCustomPrompt="1"/>
          </p:nvPr>
        </p:nvSpPr>
        <p:spPr>
          <a:xfrm>
            <a:off x="3644895" y="476885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1" name="Textplatzhalter 10">
            <a:extLst>
              <a:ext uri="{FF2B5EF4-FFF2-40B4-BE49-F238E27FC236}">
                <a16:creationId xmlns:a16="http://schemas.microsoft.com/office/drawing/2014/main" id="{9D0DB568-EE08-21A6-CBBD-41D1C95A2E8F}"/>
              </a:ext>
            </a:extLst>
          </p:cNvPr>
          <p:cNvSpPr>
            <a:spLocks noGrp="1"/>
          </p:cNvSpPr>
          <p:nvPr>
            <p:ph type="body" sz="quarter" idx="41" hasCustomPrompt="1"/>
          </p:nvPr>
        </p:nvSpPr>
        <p:spPr>
          <a:xfrm>
            <a:off x="5046263" y="476885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2" name="Textplatzhalter 10">
            <a:extLst>
              <a:ext uri="{FF2B5EF4-FFF2-40B4-BE49-F238E27FC236}">
                <a16:creationId xmlns:a16="http://schemas.microsoft.com/office/drawing/2014/main" id="{BBBE23B3-6B4B-FA8C-3C29-F42710593081}"/>
              </a:ext>
            </a:extLst>
          </p:cNvPr>
          <p:cNvSpPr>
            <a:spLocks noGrp="1"/>
          </p:cNvSpPr>
          <p:nvPr>
            <p:ph type="body" sz="quarter" idx="42" hasCustomPrompt="1"/>
          </p:nvPr>
        </p:nvSpPr>
        <p:spPr>
          <a:xfrm>
            <a:off x="3644895" y="512113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3" name="Textplatzhalter 10">
            <a:extLst>
              <a:ext uri="{FF2B5EF4-FFF2-40B4-BE49-F238E27FC236}">
                <a16:creationId xmlns:a16="http://schemas.microsoft.com/office/drawing/2014/main" id="{4BB5C546-3341-599C-1731-8EB85F81DF36}"/>
              </a:ext>
            </a:extLst>
          </p:cNvPr>
          <p:cNvSpPr>
            <a:spLocks noGrp="1"/>
          </p:cNvSpPr>
          <p:nvPr>
            <p:ph type="body" sz="quarter" idx="43" hasCustomPrompt="1"/>
          </p:nvPr>
        </p:nvSpPr>
        <p:spPr>
          <a:xfrm>
            <a:off x="5046263" y="512113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4" name="Textplatzhalter 10">
            <a:extLst>
              <a:ext uri="{FF2B5EF4-FFF2-40B4-BE49-F238E27FC236}">
                <a16:creationId xmlns:a16="http://schemas.microsoft.com/office/drawing/2014/main" id="{DEEACB24-D095-776A-C64A-4F74693438CF}"/>
              </a:ext>
            </a:extLst>
          </p:cNvPr>
          <p:cNvSpPr>
            <a:spLocks noGrp="1"/>
          </p:cNvSpPr>
          <p:nvPr>
            <p:ph type="body" sz="quarter" idx="44" hasCustomPrompt="1"/>
          </p:nvPr>
        </p:nvSpPr>
        <p:spPr>
          <a:xfrm>
            <a:off x="3644895" y="565186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5" name="Textplatzhalter 10">
            <a:extLst>
              <a:ext uri="{FF2B5EF4-FFF2-40B4-BE49-F238E27FC236}">
                <a16:creationId xmlns:a16="http://schemas.microsoft.com/office/drawing/2014/main" id="{B1274B7E-F071-7336-CA11-4BB28DEFD46C}"/>
              </a:ext>
            </a:extLst>
          </p:cNvPr>
          <p:cNvSpPr>
            <a:spLocks noGrp="1"/>
          </p:cNvSpPr>
          <p:nvPr>
            <p:ph type="body" sz="quarter" idx="45" hasCustomPrompt="1"/>
          </p:nvPr>
        </p:nvSpPr>
        <p:spPr>
          <a:xfrm>
            <a:off x="5046263" y="565186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6" name="Textplatzhalter 10">
            <a:extLst>
              <a:ext uri="{FF2B5EF4-FFF2-40B4-BE49-F238E27FC236}">
                <a16:creationId xmlns:a16="http://schemas.microsoft.com/office/drawing/2014/main" id="{37FF68E0-0BAC-8158-04F0-77C035113803}"/>
              </a:ext>
            </a:extLst>
          </p:cNvPr>
          <p:cNvSpPr>
            <a:spLocks noGrp="1"/>
          </p:cNvSpPr>
          <p:nvPr>
            <p:ph type="body" sz="quarter" idx="46" hasCustomPrompt="1"/>
          </p:nvPr>
        </p:nvSpPr>
        <p:spPr>
          <a:xfrm>
            <a:off x="3636162" y="608944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7" name="Textplatzhalter 10">
            <a:extLst>
              <a:ext uri="{FF2B5EF4-FFF2-40B4-BE49-F238E27FC236}">
                <a16:creationId xmlns:a16="http://schemas.microsoft.com/office/drawing/2014/main" id="{2F94B252-78A7-0D2C-92D4-4FA8C1F4B3B5}"/>
              </a:ext>
            </a:extLst>
          </p:cNvPr>
          <p:cNvSpPr>
            <a:spLocks noGrp="1"/>
          </p:cNvSpPr>
          <p:nvPr>
            <p:ph type="body" sz="quarter" idx="47" hasCustomPrompt="1"/>
          </p:nvPr>
        </p:nvSpPr>
        <p:spPr>
          <a:xfrm>
            <a:off x="5037530" y="608944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8" name="Textplatzhalter 10">
            <a:extLst>
              <a:ext uri="{FF2B5EF4-FFF2-40B4-BE49-F238E27FC236}">
                <a16:creationId xmlns:a16="http://schemas.microsoft.com/office/drawing/2014/main" id="{0946FFC8-3969-59A1-E3B3-29DCEFE3B496}"/>
              </a:ext>
            </a:extLst>
          </p:cNvPr>
          <p:cNvSpPr>
            <a:spLocks noGrp="1"/>
          </p:cNvSpPr>
          <p:nvPr>
            <p:ph type="body" sz="quarter" idx="48" hasCustomPrompt="1"/>
          </p:nvPr>
        </p:nvSpPr>
        <p:spPr>
          <a:xfrm>
            <a:off x="3636162" y="64651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9" name="Textplatzhalter 10">
            <a:extLst>
              <a:ext uri="{FF2B5EF4-FFF2-40B4-BE49-F238E27FC236}">
                <a16:creationId xmlns:a16="http://schemas.microsoft.com/office/drawing/2014/main" id="{C3CA5296-F49F-EDFF-B99F-585857344016}"/>
              </a:ext>
            </a:extLst>
          </p:cNvPr>
          <p:cNvSpPr>
            <a:spLocks noGrp="1"/>
          </p:cNvSpPr>
          <p:nvPr>
            <p:ph type="body" sz="quarter" idx="49" hasCustomPrompt="1"/>
          </p:nvPr>
        </p:nvSpPr>
        <p:spPr>
          <a:xfrm>
            <a:off x="5037530" y="64651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0" name="Textplatzhalter 10">
            <a:extLst>
              <a:ext uri="{FF2B5EF4-FFF2-40B4-BE49-F238E27FC236}">
                <a16:creationId xmlns:a16="http://schemas.microsoft.com/office/drawing/2014/main" id="{AB1ABAEB-7714-B685-BEC4-ADC55D2C181A}"/>
              </a:ext>
            </a:extLst>
          </p:cNvPr>
          <p:cNvSpPr>
            <a:spLocks noGrp="1"/>
          </p:cNvSpPr>
          <p:nvPr>
            <p:ph type="body" sz="quarter" idx="50" hasCustomPrompt="1"/>
          </p:nvPr>
        </p:nvSpPr>
        <p:spPr>
          <a:xfrm>
            <a:off x="8957267" y="157570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1" name="Textplatzhalter 10">
            <a:extLst>
              <a:ext uri="{FF2B5EF4-FFF2-40B4-BE49-F238E27FC236}">
                <a16:creationId xmlns:a16="http://schemas.microsoft.com/office/drawing/2014/main" id="{10D2372B-03CC-C8EE-3447-82BDC4F2BBE8}"/>
              </a:ext>
            </a:extLst>
          </p:cNvPr>
          <p:cNvSpPr>
            <a:spLocks noGrp="1"/>
          </p:cNvSpPr>
          <p:nvPr>
            <p:ph type="body" sz="quarter" idx="51" hasCustomPrompt="1"/>
          </p:nvPr>
        </p:nvSpPr>
        <p:spPr>
          <a:xfrm>
            <a:off x="10358635" y="157570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2" name="Textplatzhalter 10">
            <a:extLst>
              <a:ext uri="{FF2B5EF4-FFF2-40B4-BE49-F238E27FC236}">
                <a16:creationId xmlns:a16="http://schemas.microsoft.com/office/drawing/2014/main" id="{7BCFC86D-847B-48D5-267F-0FC43FAC85CF}"/>
              </a:ext>
            </a:extLst>
          </p:cNvPr>
          <p:cNvSpPr>
            <a:spLocks noGrp="1"/>
          </p:cNvSpPr>
          <p:nvPr>
            <p:ph type="body" sz="quarter" idx="52" hasCustomPrompt="1"/>
          </p:nvPr>
        </p:nvSpPr>
        <p:spPr>
          <a:xfrm>
            <a:off x="8957267" y="97517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3" name="Textplatzhalter 10">
            <a:extLst>
              <a:ext uri="{FF2B5EF4-FFF2-40B4-BE49-F238E27FC236}">
                <a16:creationId xmlns:a16="http://schemas.microsoft.com/office/drawing/2014/main" id="{52F7F7FC-558A-3C0E-D57B-895D94EF5BFE}"/>
              </a:ext>
            </a:extLst>
          </p:cNvPr>
          <p:cNvSpPr>
            <a:spLocks noGrp="1"/>
          </p:cNvSpPr>
          <p:nvPr>
            <p:ph type="body" sz="quarter" idx="53" hasCustomPrompt="1"/>
          </p:nvPr>
        </p:nvSpPr>
        <p:spPr>
          <a:xfrm>
            <a:off x="10358635" y="97517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4" name="Textplatzhalter 10">
            <a:extLst>
              <a:ext uri="{FF2B5EF4-FFF2-40B4-BE49-F238E27FC236}">
                <a16:creationId xmlns:a16="http://schemas.microsoft.com/office/drawing/2014/main" id="{FBBF0471-EE15-F2EA-D05C-D6854DEDB7C7}"/>
              </a:ext>
            </a:extLst>
          </p:cNvPr>
          <p:cNvSpPr>
            <a:spLocks noGrp="1"/>
          </p:cNvSpPr>
          <p:nvPr>
            <p:ph type="body" sz="quarter" idx="54" hasCustomPrompt="1"/>
          </p:nvPr>
        </p:nvSpPr>
        <p:spPr>
          <a:xfrm>
            <a:off x="8957267" y="134869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5" name="Textplatzhalter 10">
            <a:extLst>
              <a:ext uri="{FF2B5EF4-FFF2-40B4-BE49-F238E27FC236}">
                <a16:creationId xmlns:a16="http://schemas.microsoft.com/office/drawing/2014/main" id="{8B1968E4-896E-456E-9829-09B04AF15735}"/>
              </a:ext>
            </a:extLst>
          </p:cNvPr>
          <p:cNvSpPr>
            <a:spLocks noGrp="1"/>
          </p:cNvSpPr>
          <p:nvPr>
            <p:ph type="body" sz="quarter" idx="55" hasCustomPrompt="1"/>
          </p:nvPr>
        </p:nvSpPr>
        <p:spPr>
          <a:xfrm>
            <a:off x="10358635" y="134868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6" name="Textplatzhalter 10">
            <a:extLst>
              <a:ext uri="{FF2B5EF4-FFF2-40B4-BE49-F238E27FC236}">
                <a16:creationId xmlns:a16="http://schemas.microsoft.com/office/drawing/2014/main" id="{D9E1C4A8-7895-595D-CE24-7362EC6D45B5}"/>
              </a:ext>
            </a:extLst>
          </p:cNvPr>
          <p:cNvSpPr>
            <a:spLocks noGrp="1"/>
          </p:cNvSpPr>
          <p:nvPr>
            <p:ph type="body" sz="quarter" idx="56" hasCustomPrompt="1"/>
          </p:nvPr>
        </p:nvSpPr>
        <p:spPr>
          <a:xfrm>
            <a:off x="8957267" y="180271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7" name="Textplatzhalter 10">
            <a:extLst>
              <a:ext uri="{FF2B5EF4-FFF2-40B4-BE49-F238E27FC236}">
                <a16:creationId xmlns:a16="http://schemas.microsoft.com/office/drawing/2014/main" id="{62125D7B-0521-1E6E-941C-C744F3BC276B}"/>
              </a:ext>
            </a:extLst>
          </p:cNvPr>
          <p:cNvSpPr>
            <a:spLocks noGrp="1"/>
          </p:cNvSpPr>
          <p:nvPr>
            <p:ph type="body" sz="quarter" idx="57" hasCustomPrompt="1"/>
          </p:nvPr>
        </p:nvSpPr>
        <p:spPr>
          <a:xfrm>
            <a:off x="10358635" y="180271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8" name="Textplatzhalter 10">
            <a:extLst>
              <a:ext uri="{FF2B5EF4-FFF2-40B4-BE49-F238E27FC236}">
                <a16:creationId xmlns:a16="http://schemas.microsoft.com/office/drawing/2014/main" id="{C9945907-B2C3-DF23-9398-87A3695CF868}"/>
              </a:ext>
            </a:extLst>
          </p:cNvPr>
          <p:cNvSpPr>
            <a:spLocks noGrp="1"/>
          </p:cNvSpPr>
          <p:nvPr>
            <p:ph type="body" sz="quarter" idx="58" hasCustomPrompt="1"/>
          </p:nvPr>
        </p:nvSpPr>
        <p:spPr>
          <a:xfrm>
            <a:off x="8957267" y="202973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9" name="Textplatzhalter 10">
            <a:extLst>
              <a:ext uri="{FF2B5EF4-FFF2-40B4-BE49-F238E27FC236}">
                <a16:creationId xmlns:a16="http://schemas.microsoft.com/office/drawing/2014/main" id="{8B9B673C-E09E-6F40-F71C-64B5A3F827D4}"/>
              </a:ext>
            </a:extLst>
          </p:cNvPr>
          <p:cNvSpPr>
            <a:spLocks noGrp="1"/>
          </p:cNvSpPr>
          <p:nvPr>
            <p:ph type="body" sz="quarter" idx="59" hasCustomPrompt="1"/>
          </p:nvPr>
        </p:nvSpPr>
        <p:spPr>
          <a:xfrm>
            <a:off x="10358635" y="202972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0" name="Textplatzhalter 10">
            <a:extLst>
              <a:ext uri="{FF2B5EF4-FFF2-40B4-BE49-F238E27FC236}">
                <a16:creationId xmlns:a16="http://schemas.microsoft.com/office/drawing/2014/main" id="{00AA0EFE-6723-30CD-6540-907A7872EC0E}"/>
              </a:ext>
            </a:extLst>
          </p:cNvPr>
          <p:cNvSpPr>
            <a:spLocks noGrp="1"/>
          </p:cNvSpPr>
          <p:nvPr>
            <p:ph type="body" sz="quarter" idx="60" hasCustomPrompt="1"/>
          </p:nvPr>
        </p:nvSpPr>
        <p:spPr>
          <a:xfrm>
            <a:off x="8957267" y="225674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1" name="Textplatzhalter 10">
            <a:extLst>
              <a:ext uri="{FF2B5EF4-FFF2-40B4-BE49-F238E27FC236}">
                <a16:creationId xmlns:a16="http://schemas.microsoft.com/office/drawing/2014/main" id="{368E57B5-1C5A-DFA9-FB54-46346FCF505B}"/>
              </a:ext>
            </a:extLst>
          </p:cNvPr>
          <p:cNvSpPr>
            <a:spLocks noGrp="1"/>
          </p:cNvSpPr>
          <p:nvPr>
            <p:ph type="body" sz="quarter" idx="61" hasCustomPrompt="1"/>
          </p:nvPr>
        </p:nvSpPr>
        <p:spPr>
          <a:xfrm>
            <a:off x="10358635" y="225674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2" name="Textplatzhalter 10">
            <a:extLst>
              <a:ext uri="{FF2B5EF4-FFF2-40B4-BE49-F238E27FC236}">
                <a16:creationId xmlns:a16="http://schemas.microsoft.com/office/drawing/2014/main" id="{DFD23BF5-DED0-2767-1160-07F622B59151}"/>
              </a:ext>
            </a:extLst>
          </p:cNvPr>
          <p:cNvSpPr>
            <a:spLocks noGrp="1"/>
          </p:cNvSpPr>
          <p:nvPr>
            <p:ph type="body" sz="quarter" idx="62" hasCustomPrompt="1"/>
          </p:nvPr>
        </p:nvSpPr>
        <p:spPr>
          <a:xfrm>
            <a:off x="8957267" y="250962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3" name="Textplatzhalter 10">
            <a:extLst>
              <a:ext uri="{FF2B5EF4-FFF2-40B4-BE49-F238E27FC236}">
                <a16:creationId xmlns:a16="http://schemas.microsoft.com/office/drawing/2014/main" id="{33E1F841-20E5-A9D9-92A9-023401FA07D9}"/>
              </a:ext>
            </a:extLst>
          </p:cNvPr>
          <p:cNvSpPr>
            <a:spLocks noGrp="1"/>
          </p:cNvSpPr>
          <p:nvPr>
            <p:ph type="body" sz="quarter" idx="63" hasCustomPrompt="1"/>
          </p:nvPr>
        </p:nvSpPr>
        <p:spPr>
          <a:xfrm>
            <a:off x="10358635" y="250962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4" name="Textplatzhalter 10">
            <a:extLst>
              <a:ext uri="{FF2B5EF4-FFF2-40B4-BE49-F238E27FC236}">
                <a16:creationId xmlns:a16="http://schemas.microsoft.com/office/drawing/2014/main" id="{268CFFE8-C346-AE13-B497-3E38040710C8}"/>
              </a:ext>
            </a:extLst>
          </p:cNvPr>
          <p:cNvSpPr>
            <a:spLocks noGrp="1"/>
          </p:cNvSpPr>
          <p:nvPr>
            <p:ph type="body" sz="quarter" idx="64" hasCustomPrompt="1"/>
          </p:nvPr>
        </p:nvSpPr>
        <p:spPr>
          <a:xfrm>
            <a:off x="8957267" y="273663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5" name="Textplatzhalter 10">
            <a:extLst>
              <a:ext uri="{FF2B5EF4-FFF2-40B4-BE49-F238E27FC236}">
                <a16:creationId xmlns:a16="http://schemas.microsoft.com/office/drawing/2014/main" id="{CE9E445E-7806-04CE-04B0-369742CDAC57}"/>
              </a:ext>
            </a:extLst>
          </p:cNvPr>
          <p:cNvSpPr>
            <a:spLocks noGrp="1"/>
          </p:cNvSpPr>
          <p:nvPr>
            <p:ph type="body" sz="quarter" idx="65" hasCustomPrompt="1"/>
          </p:nvPr>
        </p:nvSpPr>
        <p:spPr>
          <a:xfrm>
            <a:off x="10358635" y="273663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6" name="Textplatzhalter 10">
            <a:extLst>
              <a:ext uri="{FF2B5EF4-FFF2-40B4-BE49-F238E27FC236}">
                <a16:creationId xmlns:a16="http://schemas.microsoft.com/office/drawing/2014/main" id="{0933B36E-0D18-00CE-EBDC-9707580D0BEB}"/>
              </a:ext>
            </a:extLst>
          </p:cNvPr>
          <p:cNvSpPr>
            <a:spLocks noGrp="1"/>
          </p:cNvSpPr>
          <p:nvPr>
            <p:ph type="body" sz="quarter" idx="66" hasCustomPrompt="1"/>
          </p:nvPr>
        </p:nvSpPr>
        <p:spPr>
          <a:xfrm>
            <a:off x="8957267" y="296364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7" name="Textplatzhalter 10">
            <a:extLst>
              <a:ext uri="{FF2B5EF4-FFF2-40B4-BE49-F238E27FC236}">
                <a16:creationId xmlns:a16="http://schemas.microsoft.com/office/drawing/2014/main" id="{C7ED1B3F-4892-A058-C3C9-8854E62540C2}"/>
              </a:ext>
            </a:extLst>
          </p:cNvPr>
          <p:cNvSpPr>
            <a:spLocks noGrp="1"/>
          </p:cNvSpPr>
          <p:nvPr>
            <p:ph type="body" sz="quarter" idx="67" hasCustomPrompt="1"/>
          </p:nvPr>
        </p:nvSpPr>
        <p:spPr>
          <a:xfrm>
            <a:off x="10358635" y="2963647"/>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8" name="Textplatzhalter 10">
            <a:extLst>
              <a:ext uri="{FF2B5EF4-FFF2-40B4-BE49-F238E27FC236}">
                <a16:creationId xmlns:a16="http://schemas.microsoft.com/office/drawing/2014/main" id="{AE6D0E60-0E7F-4C1C-694C-5726651B552D}"/>
              </a:ext>
            </a:extLst>
          </p:cNvPr>
          <p:cNvSpPr>
            <a:spLocks noGrp="1"/>
          </p:cNvSpPr>
          <p:nvPr>
            <p:ph type="body" sz="quarter" idx="68" hasCustomPrompt="1"/>
          </p:nvPr>
        </p:nvSpPr>
        <p:spPr>
          <a:xfrm>
            <a:off x="8957267" y="318701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9" name="Textplatzhalter 10">
            <a:extLst>
              <a:ext uri="{FF2B5EF4-FFF2-40B4-BE49-F238E27FC236}">
                <a16:creationId xmlns:a16="http://schemas.microsoft.com/office/drawing/2014/main" id="{8B277AEB-FF35-1559-3540-30F7CC2B9649}"/>
              </a:ext>
            </a:extLst>
          </p:cNvPr>
          <p:cNvSpPr>
            <a:spLocks noGrp="1"/>
          </p:cNvSpPr>
          <p:nvPr>
            <p:ph type="body" sz="quarter" idx="69" hasCustomPrompt="1"/>
          </p:nvPr>
        </p:nvSpPr>
        <p:spPr>
          <a:xfrm>
            <a:off x="10358635" y="318701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0" name="Textplatzhalter 10">
            <a:extLst>
              <a:ext uri="{FF2B5EF4-FFF2-40B4-BE49-F238E27FC236}">
                <a16:creationId xmlns:a16="http://schemas.microsoft.com/office/drawing/2014/main" id="{8318F39B-FA53-9E17-C625-9B63EE1C25E9}"/>
              </a:ext>
            </a:extLst>
          </p:cNvPr>
          <p:cNvSpPr>
            <a:spLocks noGrp="1"/>
          </p:cNvSpPr>
          <p:nvPr>
            <p:ph type="body" sz="quarter" idx="70" hasCustomPrompt="1"/>
          </p:nvPr>
        </p:nvSpPr>
        <p:spPr>
          <a:xfrm>
            <a:off x="8957267" y="341402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1" name="Textplatzhalter 10">
            <a:extLst>
              <a:ext uri="{FF2B5EF4-FFF2-40B4-BE49-F238E27FC236}">
                <a16:creationId xmlns:a16="http://schemas.microsoft.com/office/drawing/2014/main" id="{736AE5DA-DB9E-2035-BBD1-6B8C6E027FCB}"/>
              </a:ext>
            </a:extLst>
          </p:cNvPr>
          <p:cNvSpPr>
            <a:spLocks noGrp="1"/>
          </p:cNvSpPr>
          <p:nvPr>
            <p:ph type="body" sz="quarter" idx="71" hasCustomPrompt="1"/>
          </p:nvPr>
        </p:nvSpPr>
        <p:spPr>
          <a:xfrm>
            <a:off x="10358635" y="341402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2" name="Textplatzhalter 10">
            <a:extLst>
              <a:ext uri="{FF2B5EF4-FFF2-40B4-BE49-F238E27FC236}">
                <a16:creationId xmlns:a16="http://schemas.microsoft.com/office/drawing/2014/main" id="{6A8CFF93-746F-D613-07FF-4E550E01D954}"/>
              </a:ext>
            </a:extLst>
          </p:cNvPr>
          <p:cNvSpPr>
            <a:spLocks noGrp="1"/>
          </p:cNvSpPr>
          <p:nvPr>
            <p:ph type="body" sz="quarter" idx="72" hasCustomPrompt="1"/>
          </p:nvPr>
        </p:nvSpPr>
        <p:spPr>
          <a:xfrm>
            <a:off x="8957267" y="364104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3" name="Textplatzhalter 10">
            <a:extLst>
              <a:ext uri="{FF2B5EF4-FFF2-40B4-BE49-F238E27FC236}">
                <a16:creationId xmlns:a16="http://schemas.microsoft.com/office/drawing/2014/main" id="{5FC14128-A345-EFA6-89B6-63025107DD75}"/>
              </a:ext>
            </a:extLst>
          </p:cNvPr>
          <p:cNvSpPr>
            <a:spLocks noGrp="1"/>
          </p:cNvSpPr>
          <p:nvPr>
            <p:ph type="body" sz="quarter" idx="73" hasCustomPrompt="1"/>
          </p:nvPr>
        </p:nvSpPr>
        <p:spPr>
          <a:xfrm>
            <a:off x="10358635" y="364103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4" name="Textplatzhalter 10">
            <a:extLst>
              <a:ext uri="{FF2B5EF4-FFF2-40B4-BE49-F238E27FC236}">
                <a16:creationId xmlns:a16="http://schemas.microsoft.com/office/drawing/2014/main" id="{675A9065-FF23-73AD-479C-CE7070C41C8E}"/>
              </a:ext>
            </a:extLst>
          </p:cNvPr>
          <p:cNvSpPr>
            <a:spLocks noGrp="1"/>
          </p:cNvSpPr>
          <p:nvPr>
            <p:ph type="body" sz="quarter" idx="74" hasCustomPrompt="1"/>
          </p:nvPr>
        </p:nvSpPr>
        <p:spPr>
          <a:xfrm>
            <a:off x="8957267" y="38929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5" name="Textplatzhalter 10">
            <a:extLst>
              <a:ext uri="{FF2B5EF4-FFF2-40B4-BE49-F238E27FC236}">
                <a16:creationId xmlns:a16="http://schemas.microsoft.com/office/drawing/2014/main" id="{F1858992-87E2-FC01-DC93-E11659DD4915}"/>
              </a:ext>
            </a:extLst>
          </p:cNvPr>
          <p:cNvSpPr>
            <a:spLocks noGrp="1"/>
          </p:cNvSpPr>
          <p:nvPr>
            <p:ph type="body" sz="quarter" idx="75" hasCustomPrompt="1"/>
          </p:nvPr>
        </p:nvSpPr>
        <p:spPr>
          <a:xfrm>
            <a:off x="10358635" y="38929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6" name="Textplatzhalter 10">
            <a:extLst>
              <a:ext uri="{FF2B5EF4-FFF2-40B4-BE49-F238E27FC236}">
                <a16:creationId xmlns:a16="http://schemas.microsoft.com/office/drawing/2014/main" id="{2924DEE4-D63E-C611-8CBE-D939B1A8B7F5}"/>
              </a:ext>
            </a:extLst>
          </p:cNvPr>
          <p:cNvSpPr>
            <a:spLocks noGrp="1"/>
          </p:cNvSpPr>
          <p:nvPr>
            <p:ph type="body" sz="quarter" idx="76" hasCustomPrompt="1"/>
          </p:nvPr>
        </p:nvSpPr>
        <p:spPr>
          <a:xfrm>
            <a:off x="8957267" y="411995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7" name="Textplatzhalter 10">
            <a:extLst>
              <a:ext uri="{FF2B5EF4-FFF2-40B4-BE49-F238E27FC236}">
                <a16:creationId xmlns:a16="http://schemas.microsoft.com/office/drawing/2014/main" id="{AEC5C610-2F73-6F22-FABC-807E5F1EA79C}"/>
              </a:ext>
            </a:extLst>
          </p:cNvPr>
          <p:cNvSpPr>
            <a:spLocks noGrp="1"/>
          </p:cNvSpPr>
          <p:nvPr>
            <p:ph type="body" sz="quarter" idx="77" hasCustomPrompt="1"/>
          </p:nvPr>
        </p:nvSpPr>
        <p:spPr>
          <a:xfrm>
            <a:off x="10358635" y="411994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8" name="Textplatzhalter 10">
            <a:extLst>
              <a:ext uri="{FF2B5EF4-FFF2-40B4-BE49-F238E27FC236}">
                <a16:creationId xmlns:a16="http://schemas.microsoft.com/office/drawing/2014/main" id="{7DCB0C3D-71A5-4714-0FF9-D560E53D9239}"/>
              </a:ext>
            </a:extLst>
          </p:cNvPr>
          <p:cNvSpPr>
            <a:spLocks noGrp="1"/>
          </p:cNvSpPr>
          <p:nvPr>
            <p:ph type="body" sz="quarter" idx="78" hasCustomPrompt="1"/>
          </p:nvPr>
        </p:nvSpPr>
        <p:spPr>
          <a:xfrm>
            <a:off x="8957267" y="434696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9" name="Textplatzhalter 10">
            <a:extLst>
              <a:ext uri="{FF2B5EF4-FFF2-40B4-BE49-F238E27FC236}">
                <a16:creationId xmlns:a16="http://schemas.microsoft.com/office/drawing/2014/main" id="{93EC1A5E-904B-B504-9640-76F7E500CD6F}"/>
              </a:ext>
            </a:extLst>
          </p:cNvPr>
          <p:cNvSpPr>
            <a:spLocks noGrp="1"/>
          </p:cNvSpPr>
          <p:nvPr>
            <p:ph type="body" sz="quarter" idx="79" hasCustomPrompt="1"/>
          </p:nvPr>
        </p:nvSpPr>
        <p:spPr>
          <a:xfrm>
            <a:off x="10358635" y="434696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101" name="Textplatzhalter 10">
            <a:extLst>
              <a:ext uri="{FF2B5EF4-FFF2-40B4-BE49-F238E27FC236}">
                <a16:creationId xmlns:a16="http://schemas.microsoft.com/office/drawing/2014/main" id="{5E2F179A-169D-9FBE-C88B-BDB1668350DD}"/>
              </a:ext>
            </a:extLst>
          </p:cNvPr>
          <p:cNvSpPr>
            <a:spLocks noGrp="1"/>
          </p:cNvSpPr>
          <p:nvPr>
            <p:ph type="body" sz="quarter" idx="80" hasCustomPrompt="1"/>
          </p:nvPr>
        </p:nvSpPr>
        <p:spPr>
          <a:xfrm>
            <a:off x="8949304" y="4570419"/>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2" name="Textplatzhalter 10">
            <a:extLst>
              <a:ext uri="{FF2B5EF4-FFF2-40B4-BE49-F238E27FC236}">
                <a16:creationId xmlns:a16="http://schemas.microsoft.com/office/drawing/2014/main" id="{AFD037FC-8D69-E213-E86F-BB7410D3CCFC}"/>
              </a:ext>
            </a:extLst>
          </p:cNvPr>
          <p:cNvSpPr>
            <a:spLocks noGrp="1"/>
          </p:cNvSpPr>
          <p:nvPr>
            <p:ph type="body" sz="quarter" idx="81" hasCustomPrompt="1"/>
          </p:nvPr>
        </p:nvSpPr>
        <p:spPr>
          <a:xfrm>
            <a:off x="10350672" y="4570418"/>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103" name="Textplatzhalter 10">
            <a:extLst>
              <a:ext uri="{FF2B5EF4-FFF2-40B4-BE49-F238E27FC236}">
                <a16:creationId xmlns:a16="http://schemas.microsoft.com/office/drawing/2014/main" id="{9BD8F8FD-B153-9236-4513-52462BBEA8D6}"/>
              </a:ext>
            </a:extLst>
          </p:cNvPr>
          <p:cNvSpPr>
            <a:spLocks noGrp="1"/>
          </p:cNvSpPr>
          <p:nvPr>
            <p:ph type="body" sz="quarter" idx="82" hasCustomPrompt="1"/>
          </p:nvPr>
        </p:nvSpPr>
        <p:spPr>
          <a:xfrm>
            <a:off x="8957267" y="531188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4" name="Textplatzhalter 10">
            <a:extLst>
              <a:ext uri="{FF2B5EF4-FFF2-40B4-BE49-F238E27FC236}">
                <a16:creationId xmlns:a16="http://schemas.microsoft.com/office/drawing/2014/main" id="{7E4A59A3-E8B5-E11A-BD44-615173ED09D9}"/>
              </a:ext>
            </a:extLst>
          </p:cNvPr>
          <p:cNvSpPr>
            <a:spLocks noGrp="1"/>
          </p:cNvSpPr>
          <p:nvPr>
            <p:ph type="body" sz="quarter" idx="83" hasCustomPrompt="1"/>
          </p:nvPr>
        </p:nvSpPr>
        <p:spPr>
          <a:xfrm>
            <a:off x="8957267" y="5563784"/>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5" name="Textplatzhalter 10">
            <a:extLst>
              <a:ext uri="{FF2B5EF4-FFF2-40B4-BE49-F238E27FC236}">
                <a16:creationId xmlns:a16="http://schemas.microsoft.com/office/drawing/2014/main" id="{AB55010C-A62B-C6D5-6D46-C15941511665}"/>
              </a:ext>
            </a:extLst>
          </p:cNvPr>
          <p:cNvSpPr>
            <a:spLocks noGrp="1"/>
          </p:cNvSpPr>
          <p:nvPr>
            <p:ph type="body" sz="quarter" idx="84" hasCustomPrompt="1"/>
          </p:nvPr>
        </p:nvSpPr>
        <p:spPr>
          <a:xfrm>
            <a:off x="8957267" y="579079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6" name="Textplatzhalter 10">
            <a:extLst>
              <a:ext uri="{FF2B5EF4-FFF2-40B4-BE49-F238E27FC236}">
                <a16:creationId xmlns:a16="http://schemas.microsoft.com/office/drawing/2014/main" id="{4788010F-F349-C9F2-3C16-AD3A5CD7A6FF}"/>
              </a:ext>
            </a:extLst>
          </p:cNvPr>
          <p:cNvSpPr>
            <a:spLocks noGrp="1"/>
          </p:cNvSpPr>
          <p:nvPr>
            <p:ph type="body" sz="quarter" idx="85" hasCustomPrompt="1"/>
          </p:nvPr>
        </p:nvSpPr>
        <p:spPr>
          <a:xfrm>
            <a:off x="8957267" y="601781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7" name="Textplatzhalter 10">
            <a:extLst>
              <a:ext uri="{FF2B5EF4-FFF2-40B4-BE49-F238E27FC236}">
                <a16:creationId xmlns:a16="http://schemas.microsoft.com/office/drawing/2014/main" id="{BE583AB6-BAEC-4F35-802D-14364D0A7820}"/>
              </a:ext>
            </a:extLst>
          </p:cNvPr>
          <p:cNvSpPr>
            <a:spLocks noGrp="1"/>
          </p:cNvSpPr>
          <p:nvPr>
            <p:ph type="body" sz="quarter" idx="86" hasCustomPrompt="1"/>
          </p:nvPr>
        </p:nvSpPr>
        <p:spPr>
          <a:xfrm>
            <a:off x="8949304" y="624126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8" name="Textplatzhalter 10">
            <a:extLst>
              <a:ext uri="{FF2B5EF4-FFF2-40B4-BE49-F238E27FC236}">
                <a16:creationId xmlns:a16="http://schemas.microsoft.com/office/drawing/2014/main" id="{4296144D-1772-0A41-F080-015B9891B17C}"/>
              </a:ext>
            </a:extLst>
          </p:cNvPr>
          <p:cNvSpPr>
            <a:spLocks noGrp="1"/>
          </p:cNvSpPr>
          <p:nvPr>
            <p:ph type="body" sz="quarter" idx="87" hasCustomPrompt="1"/>
          </p:nvPr>
        </p:nvSpPr>
        <p:spPr>
          <a:xfrm>
            <a:off x="8957267" y="64700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9" name="Textplatzhalter 10">
            <a:extLst>
              <a:ext uri="{FF2B5EF4-FFF2-40B4-BE49-F238E27FC236}">
                <a16:creationId xmlns:a16="http://schemas.microsoft.com/office/drawing/2014/main" id="{1EC3DAC0-D138-6D3C-F009-342C93715170}"/>
              </a:ext>
            </a:extLst>
          </p:cNvPr>
          <p:cNvSpPr>
            <a:spLocks noGrp="1"/>
          </p:cNvSpPr>
          <p:nvPr>
            <p:ph type="body" sz="quarter" idx="88" hasCustomPrompt="1"/>
          </p:nvPr>
        </p:nvSpPr>
        <p:spPr>
          <a:xfrm>
            <a:off x="6317349" y="5311888"/>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5" name="Textplatzhalter 10">
            <a:extLst>
              <a:ext uri="{FF2B5EF4-FFF2-40B4-BE49-F238E27FC236}">
                <a16:creationId xmlns:a16="http://schemas.microsoft.com/office/drawing/2014/main" id="{501E074E-DB8B-FDD5-A544-71CB51154F7F}"/>
              </a:ext>
            </a:extLst>
          </p:cNvPr>
          <p:cNvSpPr>
            <a:spLocks noGrp="1"/>
          </p:cNvSpPr>
          <p:nvPr>
            <p:ph type="body" sz="quarter" idx="89" hasCustomPrompt="1"/>
          </p:nvPr>
        </p:nvSpPr>
        <p:spPr>
          <a:xfrm>
            <a:off x="6317349" y="5525754"/>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6" name="Textplatzhalter 10">
            <a:extLst>
              <a:ext uri="{FF2B5EF4-FFF2-40B4-BE49-F238E27FC236}">
                <a16:creationId xmlns:a16="http://schemas.microsoft.com/office/drawing/2014/main" id="{05B4C09A-D53D-4F80-9C6A-FDDD6BFF1EF6}"/>
              </a:ext>
            </a:extLst>
          </p:cNvPr>
          <p:cNvSpPr>
            <a:spLocks noGrp="1"/>
          </p:cNvSpPr>
          <p:nvPr>
            <p:ph type="body" sz="quarter" idx="90" hasCustomPrompt="1"/>
          </p:nvPr>
        </p:nvSpPr>
        <p:spPr>
          <a:xfrm>
            <a:off x="6317349" y="5768237"/>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7" name="Textplatzhalter 10">
            <a:extLst>
              <a:ext uri="{FF2B5EF4-FFF2-40B4-BE49-F238E27FC236}">
                <a16:creationId xmlns:a16="http://schemas.microsoft.com/office/drawing/2014/main" id="{C5201626-C056-AFAE-0652-EB8527E424F7}"/>
              </a:ext>
            </a:extLst>
          </p:cNvPr>
          <p:cNvSpPr>
            <a:spLocks noGrp="1"/>
          </p:cNvSpPr>
          <p:nvPr>
            <p:ph type="body" sz="quarter" idx="91" hasCustomPrompt="1"/>
          </p:nvPr>
        </p:nvSpPr>
        <p:spPr>
          <a:xfrm>
            <a:off x="6317349" y="5982103"/>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8" name="Textplatzhalter 10">
            <a:extLst>
              <a:ext uri="{FF2B5EF4-FFF2-40B4-BE49-F238E27FC236}">
                <a16:creationId xmlns:a16="http://schemas.microsoft.com/office/drawing/2014/main" id="{CA858DFF-9C37-D794-3B5B-6AA0BBF24373}"/>
              </a:ext>
            </a:extLst>
          </p:cNvPr>
          <p:cNvSpPr>
            <a:spLocks noGrp="1"/>
          </p:cNvSpPr>
          <p:nvPr>
            <p:ph type="body" sz="quarter" idx="92" hasCustomPrompt="1"/>
          </p:nvPr>
        </p:nvSpPr>
        <p:spPr>
          <a:xfrm>
            <a:off x="6317349" y="6241689"/>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9" name="Textplatzhalter 10">
            <a:extLst>
              <a:ext uri="{FF2B5EF4-FFF2-40B4-BE49-F238E27FC236}">
                <a16:creationId xmlns:a16="http://schemas.microsoft.com/office/drawing/2014/main" id="{20BBE535-3E44-64E3-41A2-1602BB189B1E}"/>
              </a:ext>
            </a:extLst>
          </p:cNvPr>
          <p:cNvSpPr>
            <a:spLocks noGrp="1"/>
          </p:cNvSpPr>
          <p:nvPr>
            <p:ph type="body" sz="quarter" idx="93" hasCustomPrompt="1"/>
          </p:nvPr>
        </p:nvSpPr>
        <p:spPr>
          <a:xfrm>
            <a:off x="6317349" y="6455555"/>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4" name="Textfeld 3">
            <a:extLst>
              <a:ext uri="{FF2B5EF4-FFF2-40B4-BE49-F238E27FC236}">
                <a16:creationId xmlns:a16="http://schemas.microsoft.com/office/drawing/2014/main" id="{327035A8-D720-FEE7-5B43-14CADCE3301B}"/>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20710511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860123" y="1582341"/>
            <a:ext cx="8026701" cy="4801314"/>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P = h * s in rechte Spalte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alle Häufigkeiten (h) zur Gesamthäufigkeit addieren und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alle Produkte (P) zur Gesamtsumme addieren und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Gesamtsumme durch Gesamthäufigkeit teilen und Ergebnis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Wert mit Tabelle vergleichen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8850701"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Berechnung des </a:t>
            </a:r>
            <a:r>
              <a:rPr kumimoji="0" lang="de-DE" sz="3600" b="1" i="0" u="none" strike="noStrike" kern="1200" cap="none" spc="0" normalizeH="0" baseline="0" noProof="0" err="1">
                <a:ln>
                  <a:noFill/>
                </a:ln>
                <a:solidFill>
                  <a:prstClr val="black"/>
                </a:solidFill>
                <a:effectLst/>
                <a:uLnTx/>
                <a:uFillTx/>
                <a:latin typeface="Euphemia" panose="020B0503040102020104" pitchFamily="34" charset="0"/>
                <a:ea typeface="+mn-ea"/>
                <a:cs typeface="+mn-cs"/>
              </a:rPr>
              <a:t>Saprobienindex</a:t>
            </a: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a:t>
            </a:r>
          </a:p>
        </p:txBody>
      </p:sp>
      <p:graphicFrame>
        <p:nvGraphicFramePr>
          <p:cNvPr id="11" name="Tabelle 11">
            <a:extLst>
              <a:ext uri="{FF2B5EF4-FFF2-40B4-BE49-F238E27FC236}">
                <a16:creationId xmlns:a16="http://schemas.microsoft.com/office/drawing/2014/main" id="{D0A8E9AF-82F0-FED2-BB16-A9FB40C3EFE6}"/>
              </a:ext>
            </a:extLst>
          </p:cNvPr>
          <p:cNvGraphicFramePr>
            <a:graphicFrameLocks noGrp="1"/>
          </p:cNvGraphicFramePr>
          <p:nvPr userDrawn="1">
            <p:extLst>
              <p:ext uri="{D42A27DB-BD31-4B8C-83A1-F6EECF244321}">
                <p14:modId xmlns:p14="http://schemas.microsoft.com/office/powerpoint/2010/main" val="4137155902"/>
              </p:ext>
            </p:extLst>
          </p:nvPr>
        </p:nvGraphicFramePr>
        <p:xfrm>
          <a:off x="1731857" y="3721179"/>
          <a:ext cx="8128002" cy="1554480"/>
        </p:xfrm>
        <a:graphic>
          <a:graphicData uri="http://schemas.openxmlformats.org/drawingml/2006/table">
            <a:tbl>
              <a:tblPr firstRow="1" bandRow="1">
                <a:tableStyleId>{5940675A-B579-460E-94D1-54222C63F5DA}</a:tableStyleId>
              </a:tblPr>
              <a:tblGrid>
                <a:gridCol w="1354667">
                  <a:extLst>
                    <a:ext uri="{9D8B030D-6E8A-4147-A177-3AD203B41FA5}">
                      <a16:colId xmlns:a16="http://schemas.microsoft.com/office/drawing/2014/main" val="1308685809"/>
                    </a:ext>
                  </a:extLst>
                </a:gridCol>
                <a:gridCol w="1354667">
                  <a:extLst>
                    <a:ext uri="{9D8B030D-6E8A-4147-A177-3AD203B41FA5}">
                      <a16:colId xmlns:a16="http://schemas.microsoft.com/office/drawing/2014/main" val="3056957451"/>
                    </a:ext>
                  </a:extLst>
                </a:gridCol>
                <a:gridCol w="1354667">
                  <a:extLst>
                    <a:ext uri="{9D8B030D-6E8A-4147-A177-3AD203B41FA5}">
                      <a16:colId xmlns:a16="http://schemas.microsoft.com/office/drawing/2014/main" val="2567569152"/>
                    </a:ext>
                  </a:extLst>
                </a:gridCol>
                <a:gridCol w="1354667">
                  <a:extLst>
                    <a:ext uri="{9D8B030D-6E8A-4147-A177-3AD203B41FA5}">
                      <a16:colId xmlns:a16="http://schemas.microsoft.com/office/drawing/2014/main" val="1481215116"/>
                    </a:ext>
                  </a:extLst>
                </a:gridCol>
                <a:gridCol w="1354667">
                  <a:extLst>
                    <a:ext uri="{9D8B030D-6E8A-4147-A177-3AD203B41FA5}">
                      <a16:colId xmlns:a16="http://schemas.microsoft.com/office/drawing/2014/main" val="1084541265"/>
                    </a:ext>
                  </a:extLst>
                </a:gridCol>
                <a:gridCol w="1354667">
                  <a:extLst>
                    <a:ext uri="{9D8B030D-6E8A-4147-A177-3AD203B41FA5}">
                      <a16:colId xmlns:a16="http://schemas.microsoft.com/office/drawing/2014/main" val="1403358858"/>
                    </a:ext>
                  </a:extLst>
                </a:gridCol>
              </a:tblGrid>
              <a:tr h="370840">
                <a:tc>
                  <a:txBody>
                    <a:bodyPr/>
                    <a:lstStyle/>
                    <a:p>
                      <a:r>
                        <a:rPr lang="de-DE" b="1" dirty="0"/>
                        <a:t>Biologische Gewässer-</a:t>
                      </a:r>
                    </a:p>
                    <a:p>
                      <a:r>
                        <a:rPr lang="de-DE" b="1" dirty="0" err="1"/>
                        <a:t>güte</a:t>
                      </a:r>
                      <a:endParaRPr lang="de-DE" b="1" dirty="0"/>
                    </a:p>
                  </a:txBody>
                  <a:tcPr>
                    <a:solidFill>
                      <a:schemeClr val="bg2">
                        <a:lumMod val="90000"/>
                      </a:schemeClr>
                    </a:solidFill>
                  </a:tcPr>
                </a:tc>
                <a:tc>
                  <a:txBody>
                    <a:bodyPr/>
                    <a:lstStyle/>
                    <a:p>
                      <a:r>
                        <a:rPr lang="de-DE" b="1" dirty="0"/>
                        <a:t>1 (sehr gut)</a:t>
                      </a:r>
                    </a:p>
                  </a:txBody>
                  <a:tcPr>
                    <a:solidFill>
                      <a:srgbClr val="00B0F0"/>
                    </a:solidFill>
                  </a:tcPr>
                </a:tc>
                <a:tc>
                  <a:txBody>
                    <a:bodyPr/>
                    <a:lstStyle/>
                    <a:p>
                      <a:r>
                        <a:rPr lang="de-DE" b="1" dirty="0"/>
                        <a:t>2 (gut)</a:t>
                      </a:r>
                    </a:p>
                  </a:txBody>
                  <a:tcPr>
                    <a:solidFill>
                      <a:srgbClr val="92D050"/>
                    </a:solidFill>
                  </a:tcPr>
                </a:tc>
                <a:tc>
                  <a:txBody>
                    <a:bodyPr/>
                    <a:lstStyle/>
                    <a:p>
                      <a:r>
                        <a:rPr lang="de-DE" b="1" dirty="0"/>
                        <a:t>3 (mäßig)</a:t>
                      </a:r>
                    </a:p>
                  </a:txBody>
                  <a:tcPr>
                    <a:solidFill>
                      <a:srgbClr val="FFFF00"/>
                    </a:solidFill>
                  </a:tcPr>
                </a:tc>
                <a:tc>
                  <a:txBody>
                    <a:bodyPr/>
                    <a:lstStyle/>
                    <a:p>
                      <a:r>
                        <a:rPr lang="de-DE" b="1" dirty="0"/>
                        <a:t>4 (</a:t>
                      </a:r>
                      <a:r>
                        <a:rPr lang="de-DE" b="1" dirty="0" err="1"/>
                        <a:t>unbefrie</a:t>
                      </a:r>
                      <a:r>
                        <a:rPr lang="de-DE" b="1" dirty="0"/>
                        <a:t>-</a:t>
                      </a:r>
                    </a:p>
                    <a:p>
                      <a:r>
                        <a:rPr lang="de-DE" b="1" dirty="0" err="1"/>
                        <a:t>digend</a:t>
                      </a:r>
                      <a:r>
                        <a:rPr lang="de-DE" b="1" dirty="0"/>
                        <a:t>)</a:t>
                      </a:r>
                    </a:p>
                  </a:txBody>
                  <a:tcPr>
                    <a:solidFill>
                      <a:srgbClr val="FFC000"/>
                    </a:solidFill>
                  </a:tcPr>
                </a:tc>
                <a:tc>
                  <a:txBody>
                    <a:bodyPr/>
                    <a:lstStyle/>
                    <a:p>
                      <a:r>
                        <a:rPr lang="de-DE" b="1" dirty="0"/>
                        <a:t>5 (schlecht)</a:t>
                      </a:r>
                    </a:p>
                  </a:txBody>
                  <a:tcPr>
                    <a:solidFill>
                      <a:srgbClr val="FF0000"/>
                    </a:solidFill>
                  </a:tcPr>
                </a:tc>
                <a:extLst>
                  <a:ext uri="{0D108BD9-81ED-4DB2-BD59-A6C34878D82A}">
                    <a16:rowId xmlns:a16="http://schemas.microsoft.com/office/drawing/2014/main" val="3029365440"/>
                  </a:ext>
                </a:extLst>
              </a:tr>
              <a:tr h="370840">
                <a:tc>
                  <a:txBody>
                    <a:bodyPr/>
                    <a:lstStyle/>
                    <a:p>
                      <a:r>
                        <a:rPr lang="de-DE" b="1" dirty="0"/>
                        <a:t>Saprobien-</a:t>
                      </a:r>
                    </a:p>
                    <a:p>
                      <a:r>
                        <a:rPr lang="de-DE" b="1" dirty="0" err="1"/>
                        <a:t>index</a:t>
                      </a:r>
                      <a:endParaRPr lang="de-DE" b="1" dirty="0"/>
                    </a:p>
                  </a:txBody>
                  <a:tcPr>
                    <a:solidFill>
                      <a:schemeClr val="bg2">
                        <a:lumMod val="90000"/>
                      </a:schemeClr>
                    </a:solidFill>
                  </a:tcPr>
                </a:tc>
                <a:tc>
                  <a:txBody>
                    <a:bodyPr/>
                    <a:lstStyle/>
                    <a:p>
                      <a:r>
                        <a:rPr lang="de-DE" b="0" dirty="0"/>
                        <a:t>1,0 – 1,4</a:t>
                      </a:r>
                    </a:p>
                  </a:txBody>
                  <a:tcPr>
                    <a:solidFill>
                      <a:srgbClr val="00B0F0"/>
                    </a:solidFill>
                  </a:tcPr>
                </a:tc>
                <a:tc>
                  <a:txBody>
                    <a:bodyPr/>
                    <a:lstStyle/>
                    <a:p>
                      <a:r>
                        <a:rPr lang="de-DE" b="0" dirty="0"/>
                        <a:t>1,5 – 2,2</a:t>
                      </a:r>
                    </a:p>
                  </a:txBody>
                  <a:tcPr>
                    <a:solidFill>
                      <a:srgbClr val="92D050"/>
                    </a:solidFill>
                  </a:tcPr>
                </a:tc>
                <a:tc>
                  <a:txBody>
                    <a:bodyPr/>
                    <a:lstStyle/>
                    <a:p>
                      <a:r>
                        <a:rPr lang="de-DE" b="0" dirty="0"/>
                        <a:t>2,3 – 2,6</a:t>
                      </a:r>
                    </a:p>
                  </a:txBody>
                  <a:tcPr>
                    <a:solidFill>
                      <a:srgbClr val="FFFF00"/>
                    </a:solidFill>
                  </a:tcPr>
                </a:tc>
                <a:tc>
                  <a:txBody>
                    <a:bodyPr/>
                    <a:lstStyle/>
                    <a:p>
                      <a:r>
                        <a:rPr lang="de-DE" b="0" dirty="0"/>
                        <a:t>2,7 -3,1</a:t>
                      </a:r>
                    </a:p>
                  </a:txBody>
                  <a:tcPr>
                    <a:solidFill>
                      <a:srgbClr val="FFC000"/>
                    </a:solidFill>
                  </a:tcPr>
                </a:tc>
                <a:tc>
                  <a:txBody>
                    <a:bodyPr/>
                    <a:lstStyle/>
                    <a:p>
                      <a:r>
                        <a:rPr lang="de-DE" b="0" dirty="0"/>
                        <a:t>3,2 – 4,0</a:t>
                      </a:r>
                    </a:p>
                  </a:txBody>
                  <a:tcPr>
                    <a:solidFill>
                      <a:srgbClr val="FF0000"/>
                    </a:solidFill>
                  </a:tcPr>
                </a:tc>
                <a:extLst>
                  <a:ext uri="{0D108BD9-81ED-4DB2-BD59-A6C34878D82A}">
                    <a16:rowId xmlns:a16="http://schemas.microsoft.com/office/drawing/2014/main" val="3646987729"/>
                  </a:ext>
                </a:extLst>
              </a:tr>
            </a:tbl>
          </a:graphicData>
        </a:graphic>
      </p:graphicFrame>
      <p:sp>
        <p:nvSpPr>
          <p:cNvPr id="4" name="Textfeld 3">
            <a:extLst>
              <a:ext uri="{FF2B5EF4-FFF2-40B4-BE49-F238E27FC236}">
                <a16:creationId xmlns:a16="http://schemas.microsoft.com/office/drawing/2014/main" id="{F612DCE5-C121-2779-2AD8-37BC4E96F245}"/>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5172000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rgebnisse_Saprobienindex">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942867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Ergebnisse: Berechnung des </a:t>
            </a:r>
            <a:r>
              <a:rPr kumimoji="0" lang="de-DE" sz="3600" b="1" i="0" u="none" strike="noStrike" kern="1200" cap="none" spc="0" normalizeH="0" baseline="0" noProof="0" dirty="0" err="1">
                <a:ln>
                  <a:noFill/>
                </a:ln>
                <a:solidFill>
                  <a:prstClr val="black"/>
                </a:solidFill>
                <a:effectLst/>
                <a:uLnTx/>
                <a:uFillTx/>
                <a:latin typeface="Euphemia" panose="020B0503040102020104" pitchFamily="34" charset="0"/>
                <a:ea typeface="+mn-ea"/>
                <a:cs typeface="+mn-cs"/>
              </a:rPr>
              <a:t>Saprobienindex</a:t>
            </a:r>
            <a:endPar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2" name="Textfeld 1">
            <a:extLst>
              <a:ext uri="{FF2B5EF4-FFF2-40B4-BE49-F238E27FC236}">
                <a16:creationId xmlns:a16="http://schemas.microsoft.com/office/drawing/2014/main" id="{3E82361A-7960-CCED-5F61-E96C7F8886A5}"/>
              </a:ext>
            </a:extLst>
          </p:cNvPr>
          <p:cNvSpPr txBox="1"/>
          <p:nvPr userDrawn="1"/>
        </p:nvSpPr>
        <p:spPr>
          <a:xfrm>
            <a:off x="1061046" y="1572174"/>
            <a:ext cx="10530879"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Der </a:t>
            </a:r>
            <a:r>
              <a:rPr kumimoji="0" lang="de-DE" sz="1800" b="1" i="0" u="none" strike="noStrike" kern="1200" cap="none" spc="0" normalizeH="0" baseline="0" noProof="0" dirty="0" err="1">
                <a:ln>
                  <a:noFill/>
                </a:ln>
                <a:solidFill>
                  <a:prstClr val="black"/>
                </a:solidFill>
                <a:effectLst/>
                <a:uLnTx/>
                <a:uFillTx/>
                <a:latin typeface="Euphemia" panose="020B0503040102020104" pitchFamily="34" charset="0"/>
                <a:ea typeface="+mn-ea"/>
                <a:cs typeface="+mn-cs"/>
              </a:rPr>
              <a:t>Saprobienindex</a:t>
            </a: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beträgt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Die biologische Gewässergüte ist somit				                          .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10" name="Textplatzhalter 9">
            <a:extLst>
              <a:ext uri="{FF2B5EF4-FFF2-40B4-BE49-F238E27FC236}">
                <a16:creationId xmlns:a16="http://schemas.microsoft.com/office/drawing/2014/main" id="{F537E9C4-ED7A-0618-AC46-382AA110012E}"/>
              </a:ext>
            </a:extLst>
          </p:cNvPr>
          <p:cNvSpPr>
            <a:spLocks noGrp="1"/>
          </p:cNvSpPr>
          <p:nvPr>
            <p:ph type="body" sz="quarter" idx="10" hasCustomPrompt="1"/>
          </p:nvPr>
        </p:nvSpPr>
        <p:spPr>
          <a:xfrm>
            <a:off x="4019550" y="1863306"/>
            <a:ext cx="3571695" cy="362309"/>
          </a:xfrm>
        </p:spPr>
        <p:txBody>
          <a:bodyPr>
            <a:noAutofit/>
          </a:bodyPr>
          <a:lstStyle>
            <a:lvl1pPr marL="0" indent="0">
              <a:buNone/>
              <a:defRPr sz="1800"/>
            </a:lvl1pPr>
          </a:lstStyle>
          <a:p>
            <a:pPr lvl="0"/>
            <a:r>
              <a:rPr lang="de-DE" dirty="0"/>
              <a:t>berechneten Wert hier eintragen</a:t>
            </a:r>
          </a:p>
        </p:txBody>
      </p:sp>
      <p:sp>
        <p:nvSpPr>
          <p:cNvPr id="12" name="Textplatzhalter 11">
            <a:extLst>
              <a:ext uri="{FF2B5EF4-FFF2-40B4-BE49-F238E27FC236}">
                <a16:creationId xmlns:a16="http://schemas.microsoft.com/office/drawing/2014/main" id="{005565B4-4703-EA99-F0AB-2D7E98B6A0D6}"/>
              </a:ext>
            </a:extLst>
          </p:cNvPr>
          <p:cNvSpPr>
            <a:spLocks noGrp="1"/>
          </p:cNvSpPr>
          <p:nvPr>
            <p:ph type="body" sz="quarter" idx="11" hasCustomPrompt="1"/>
          </p:nvPr>
        </p:nvSpPr>
        <p:spPr>
          <a:xfrm>
            <a:off x="5290688" y="2402014"/>
            <a:ext cx="6078927" cy="646331"/>
          </a:xfrm>
        </p:spPr>
        <p:txBody>
          <a:bodyPr>
            <a:normAutofit/>
          </a:bodyPr>
          <a:lstStyle>
            <a:lvl1pPr marL="0" indent="0">
              <a:buNone/>
              <a:defRPr sz="1800"/>
            </a:lvl1pPr>
          </a:lstStyle>
          <a:p>
            <a:pPr lvl="0"/>
            <a:r>
              <a:rPr lang="de-DE" dirty="0"/>
              <a:t>sehr gut / gut / mäßig / unbefriedigend / schlecht </a:t>
            </a:r>
          </a:p>
        </p:txBody>
      </p:sp>
      <p:sp>
        <p:nvSpPr>
          <p:cNvPr id="4" name="Textfeld 3">
            <a:extLst>
              <a:ext uri="{FF2B5EF4-FFF2-40B4-BE49-F238E27FC236}">
                <a16:creationId xmlns:a16="http://schemas.microsoft.com/office/drawing/2014/main" id="{9398CA9E-DF0D-57AD-53C2-F181493E0CAD}"/>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368932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lder_Arten">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dirty="0"/>
              <a:t>Name der Art</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dirty="0"/>
              <a:t>Name der Art</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dirty="0"/>
              <a:t>Name der Art</a:t>
            </a:r>
          </a:p>
        </p:txBody>
      </p:sp>
      <p:sp>
        <p:nvSpPr>
          <p:cNvPr id="3" name="Textfeld 2">
            <a:extLst>
              <a:ext uri="{FF2B5EF4-FFF2-40B4-BE49-F238E27FC236}">
                <a16:creationId xmlns:a16="http://schemas.microsoft.com/office/drawing/2014/main" id="{A391005D-34E4-C45A-1F8D-931A408B3E98}"/>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2" name="Textfeld 7">
            <a:extLst>
              <a:ext uri="{FF2B5EF4-FFF2-40B4-BE49-F238E27FC236}">
                <a16:creationId xmlns:a16="http://schemas.microsoft.com/office/drawing/2014/main" id="{26F24491-82A7-5B8A-E34C-CF3DB3737477}"/>
              </a:ext>
            </a:extLst>
          </p:cNvPr>
          <p:cNvSpPr txBox="1"/>
          <p:nvPr userDrawn="1"/>
        </p:nvSpPr>
        <p:spPr>
          <a:xfrm>
            <a:off x="1061046" y="560387"/>
            <a:ext cx="942867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Macht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Fotos</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von den Tieren, die ihr mithilfe des Bestimmungsschlüssels bestimmen konntet, und fügt sie hier ein. Schreibt den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Namen der Art</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in den Untertitel des jeweiligen Bildes. </a:t>
            </a:r>
          </a:p>
        </p:txBody>
      </p:sp>
    </p:spTree>
    <p:extLst>
      <p:ext uri="{BB962C8B-B14F-4D97-AF65-F5344CB8AC3E}">
        <p14:creationId xmlns:p14="http://schemas.microsoft.com/office/powerpoint/2010/main" val="3088050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5" name="Textfeld 4">
            <a:extLst>
              <a:ext uri="{FF2B5EF4-FFF2-40B4-BE49-F238E27FC236}">
                <a16:creationId xmlns:a16="http://schemas.microsoft.com/office/drawing/2014/main" id="{3449365C-BBF5-13F7-7034-C6DED5865A7D}"/>
              </a:ext>
            </a:extLst>
          </p:cNvPr>
          <p:cNvSpPr txBox="1"/>
          <p:nvPr userDrawn="1"/>
        </p:nvSpPr>
        <p:spPr>
          <a:xfrm>
            <a:off x="1017917" y="603849"/>
            <a:ext cx="9359660" cy="923330"/>
          </a:xfrm>
          <a:prstGeom prst="rect">
            <a:avLst/>
          </a:prstGeom>
          <a:noFill/>
        </p:spPr>
        <p:txBody>
          <a:bodyPr wrap="square" rtlCol="0">
            <a:spAutoFit/>
          </a:bodyPr>
          <a:lstStyle/>
          <a:p>
            <a:r>
              <a:rPr lang="de-DE" sz="5400" b="1" noProof="0">
                <a:latin typeface="Euphemia" panose="020B0503040102020104" pitchFamily="34" charset="0"/>
              </a:rPr>
              <a:t>Übersicht der Gütefaktoren</a:t>
            </a:r>
          </a:p>
        </p:txBody>
      </p:sp>
    </p:spTree>
    <p:extLst>
      <p:ext uri="{BB962C8B-B14F-4D97-AF65-F5344CB8AC3E}">
        <p14:creationId xmlns:p14="http://schemas.microsoft.com/office/powerpoint/2010/main" val="21069978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Bilder_Arten">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dirty="0"/>
              <a:t>Name der Art</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dirty="0"/>
              <a:t>Name der Art</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dirty="0"/>
              <a:t>Name der Art</a:t>
            </a:r>
          </a:p>
        </p:txBody>
      </p:sp>
      <p:sp>
        <p:nvSpPr>
          <p:cNvPr id="3" name="Textfeld 2">
            <a:extLst>
              <a:ext uri="{FF2B5EF4-FFF2-40B4-BE49-F238E27FC236}">
                <a16:creationId xmlns:a16="http://schemas.microsoft.com/office/drawing/2014/main" id="{A391005D-34E4-C45A-1F8D-931A408B3E98}"/>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2" name="Textfeld 7">
            <a:extLst>
              <a:ext uri="{FF2B5EF4-FFF2-40B4-BE49-F238E27FC236}">
                <a16:creationId xmlns:a16="http://schemas.microsoft.com/office/drawing/2014/main" id="{852AED57-F3A0-1EF0-7F5A-5916D5D63DB7}"/>
              </a:ext>
            </a:extLst>
          </p:cNvPr>
          <p:cNvSpPr txBox="1"/>
          <p:nvPr userDrawn="1"/>
        </p:nvSpPr>
        <p:spPr>
          <a:xfrm>
            <a:off x="1061046" y="560387"/>
            <a:ext cx="942867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Macht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Fotos</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von den Tieren, die ihr mithilfe des Bestimmungsschlüssels bestimmen konntet, und fügt sie hier ein. Schreibt den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Namen der Art</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in den Untertitel des jeweiligen Bildes. </a:t>
            </a:r>
          </a:p>
        </p:txBody>
      </p:sp>
    </p:spTree>
    <p:extLst>
      <p:ext uri="{BB962C8B-B14F-4D97-AF65-F5344CB8AC3E}">
        <p14:creationId xmlns:p14="http://schemas.microsoft.com/office/powerpoint/2010/main" val="36333299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Bilder_Arten_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12" name="Textfeld 11">
            <a:extLst>
              <a:ext uri="{FF2B5EF4-FFF2-40B4-BE49-F238E27FC236}">
                <a16:creationId xmlns:a16="http://schemas.microsoft.com/office/drawing/2014/main" id="{540580AB-F263-2B6E-C7B5-03BA4C3EAE6A}"/>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20" name="Textplatzhalter 19"/>
          <p:cNvSpPr>
            <a:spLocks noGrp="1"/>
          </p:cNvSpPr>
          <p:nvPr>
            <p:ph type="body" sz="quarter" idx="19" hasCustomPrompt="1"/>
          </p:nvPr>
        </p:nvSpPr>
        <p:spPr>
          <a:xfrm>
            <a:off x="914400" y="5865813"/>
            <a:ext cx="3346450" cy="768350"/>
          </a:xfrm>
        </p:spPr>
        <p:txBody>
          <a:bodyPr>
            <a:normAutofit/>
          </a:bodyPr>
          <a:lstStyle>
            <a:lvl1pPr marL="0" indent="0">
              <a:buNone/>
              <a:defRPr sz="2400"/>
            </a:lvl1pPr>
          </a:lstStyle>
          <a:p>
            <a:r>
              <a:rPr lang="de-DE" dirty="0"/>
              <a:t>Audiodatei über Reiter „Einfügen“ hinzufügen</a:t>
            </a:r>
          </a:p>
        </p:txBody>
      </p:sp>
      <p:sp>
        <p:nvSpPr>
          <p:cNvPr id="21" name="Textplatzhalter 19"/>
          <p:cNvSpPr>
            <a:spLocks noGrp="1"/>
          </p:cNvSpPr>
          <p:nvPr>
            <p:ph type="body" sz="quarter" idx="20" hasCustomPrompt="1"/>
          </p:nvPr>
        </p:nvSpPr>
        <p:spPr>
          <a:xfrm>
            <a:off x="8085931" y="5865813"/>
            <a:ext cx="3346450" cy="768350"/>
          </a:xfrm>
        </p:spPr>
        <p:txBody>
          <a:bodyPr>
            <a:normAutofit/>
          </a:bodyPr>
          <a:lstStyle>
            <a:lvl1pPr marL="0" indent="0">
              <a:buNone/>
              <a:defRPr sz="2400"/>
            </a:lvl1pPr>
          </a:lstStyle>
          <a:p>
            <a:r>
              <a:rPr lang="de-DE" dirty="0"/>
              <a:t>Audiodatei über Reiter „Einfügen“ hinzufügen</a:t>
            </a:r>
          </a:p>
        </p:txBody>
      </p:sp>
      <p:sp>
        <p:nvSpPr>
          <p:cNvPr id="22" name="Textplatzhalter 19"/>
          <p:cNvSpPr>
            <a:spLocks noGrp="1"/>
          </p:cNvSpPr>
          <p:nvPr>
            <p:ph type="body" sz="quarter" idx="21" hasCustomPrompt="1"/>
          </p:nvPr>
        </p:nvSpPr>
        <p:spPr>
          <a:xfrm>
            <a:off x="4579937" y="5865813"/>
            <a:ext cx="3346450" cy="768350"/>
          </a:xfrm>
        </p:spPr>
        <p:txBody>
          <a:bodyPr>
            <a:normAutofit/>
          </a:bodyPr>
          <a:lstStyle>
            <a:lvl1pPr marL="0" indent="0">
              <a:buNone/>
              <a:defRPr sz="2400"/>
            </a:lvl1pPr>
          </a:lstStyle>
          <a:p>
            <a:r>
              <a:rPr lang="de-DE" dirty="0"/>
              <a:t>Audiodatei über Reiter „Einfügen“ hinzufügen</a:t>
            </a:r>
          </a:p>
        </p:txBody>
      </p:sp>
      <p:sp>
        <p:nvSpPr>
          <p:cNvPr id="3" name="Textfeld 7">
            <a:extLst>
              <a:ext uri="{FF2B5EF4-FFF2-40B4-BE49-F238E27FC236}">
                <a16:creationId xmlns:a16="http://schemas.microsoft.com/office/drawing/2014/main" id="{6F73BDC3-03F0-3E76-7581-8306B2068356}"/>
              </a:ext>
            </a:extLst>
          </p:cNvPr>
          <p:cNvSpPr txBox="1"/>
          <p:nvPr userDrawn="1"/>
        </p:nvSpPr>
        <p:spPr>
          <a:xfrm>
            <a:off x="1061046" y="560718"/>
            <a:ext cx="942867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Macht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Fotos</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von den Tieren, die ihr mithilfe des Bestimmungsschlüssels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nicht</a:t>
            </a:r>
            <a:r>
              <a:rPr kumimoji="0" lang="de-DE" sz="3600" b="0"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 </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bestimmen konntet, und fügt sie hier ein. Fügt auch eine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Audiodatei</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in der ihr die gefundene Art genau beschreibt, ein. </a:t>
            </a:r>
          </a:p>
        </p:txBody>
      </p:sp>
    </p:spTree>
    <p:extLst>
      <p:ext uri="{BB962C8B-B14F-4D97-AF65-F5344CB8AC3E}">
        <p14:creationId xmlns:p14="http://schemas.microsoft.com/office/powerpoint/2010/main" val="5738485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Infotext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Chemische Gewässergüte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4150239"/>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Diese Messergebnisse zeigen nur den </a:t>
            </a:r>
            <a:r>
              <a:rPr lang="de-DE" sz="1800" u="sng"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momentanen Zustand</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der Wasserqualität an. Bedeutsam sind die Parameter, die mit einer Bewertungsstufe schlechter 2 bewertet werden.</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a:t>
            </a: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Wasserprobe muss aus der „fließenden Welle“ entnommen werden, also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aus der Mitte des Gewässers</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und nicht am Rand.</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der Entnahme wird das Gefäß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schräg und entgegen der Fließrichtung</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gehalten.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A39D6C17-066B-0EAB-B468-72691092A2A3}"/>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761996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mperatur_Chemische Gewässergü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Parameter: Temperatur</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4150239"/>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Temperatur ist abhängig von der Sonneneinstrahlung. Sie ändert sich im Laufe eines Tages.</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Temperatur beeinflusst nahezu alle Vorgänge im Gewässer. Alle Organismen sind an einen bestimmten Temperaturbereich angepasst. Beispielsweise sterben </a:t>
            </a:r>
            <a:r>
              <a:rPr lang="de-DE" sz="18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Eintagsfliegenarten</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bei Temperaturen über 28</a:t>
            </a:r>
            <a:r>
              <a:rPr lang="it-IT"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°C. </a:t>
            </a:r>
          </a:p>
          <a:p>
            <a:pPr algn="just">
              <a:lnSpc>
                <a:spcPct val="150000"/>
              </a:lnSpc>
            </a:pPr>
            <a:endParaRPr lang="it-IT"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Eine erhöhte Wassertemperatur sorgt für eine schlechtere Löslichkeit von Gasen, vor allem Sauerstoff. Zudem wird giftiges Ammoniak freigesetzt.</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2BA639C4-0A3D-1976-EA76-DCC3F1063C4C}"/>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7418230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itrat_Chemische Gewässergü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Parameter: Nitrat</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4057906"/>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Nitrat entsteht im Laufe des Stickstoffkreislaufs (siehe QR-Code). Sowohl niedrige als auch hohe Konzentrationen sind nicht schädigend. Jedoch schränken hohe Konzentrationen die Trinkwassergewinnung ein. Für Pflanzen ist Nitrat ein Nährstoff. </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Allerdings können hohe Nitratkonzentrationen aus Fließ</a:t>
            </a:r>
            <a:r>
              <a:rPr lang="nl-NL" sz="18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8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ins Meer geleitet werden. Da im Meer Stickstoff ein Minimumfaktor darstellt, führt dies zur Eutrophierung (siehe QR-Code) der Meere.</a:t>
            </a:r>
          </a:p>
          <a:p>
            <a:pPr>
              <a:lnSpc>
                <a:spcPct val="150000"/>
              </a:lnSpc>
            </a:pPr>
            <a:endParaRPr lang="de-DE"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a:p>
            <a:pPr>
              <a:lnSpc>
                <a:spcPct val="150000"/>
              </a:lnSpc>
            </a:pPr>
            <a:r>
              <a:rPr lang="de-DE"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05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Quelle: Graw, M. (2001). DETAILLIERTE ERLÄUTERUNGEN ZUR BEWERTUNG. In: Vereinigung Deutscher Gewässerschutz e.V. (Hrsg.), Ökologische Bewertung von Fließ</a:t>
            </a:r>
            <a:r>
              <a:rPr lang="nl-NL" sz="105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05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05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Schriftenreihe der Vereinigung Deutscher Gewässerschutz, Band 64 (S. 73-92). Bonn.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1DD3E180-F3BE-590F-FBD8-D4DEF4BC074C}"/>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919914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Aufgaben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dirty="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Arbeitsaufträge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481820" y="1269557"/>
            <a:ext cx="6530300" cy="5021055"/>
          </a:xfrm>
          <a:prstGeom prst="rect">
            <a:avLst/>
          </a:prstGeom>
          <a:noFill/>
        </p:spPr>
        <p:txBody>
          <a:bodyPr wrap="square" rtlCol="0">
            <a:spAutoFit/>
          </a:bodyPr>
          <a:lstStyle/>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 unten den Parameter </a:t>
            </a:r>
            <a:r>
              <a:rPr lang="de-DE" sz="18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„Temperatur“ </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in der Mitte des Gewässers (Smartsensoren). Die Dauer der Messung sollte ca. 1 min betragen. Bewegt euch mit dem Sensor und haltet ihn in unterschiedliche Gewässertiefen. </a:t>
            </a:r>
          </a:p>
          <a:p>
            <a:pPr marL="457200" lvl="1" indent="0" fontAlgn="base">
              <a:lnSpc>
                <a:spcPct val="150000"/>
              </a:lnSpc>
              <a:buSzPts val="1450"/>
              <a:buFont typeface="Wingdings"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Führt eine Vergleichsmessung an einer anderen Stelle in der Mitte des Gewässers durch.</a:t>
            </a:r>
          </a:p>
          <a:p>
            <a:pPr marL="457200" lvl="1" indent="0" fontAlgn="base">
              <a:lnSpc>
                <a:spcPct val="150000"/>
              </a:lnSpc>
              <a:buSzPts val="1450"/>
              <a:buFont typeface="Wingdings"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Screenshots von den Graphen in der </a:t>
            </a:r>
            <a:r>
              <a:rPr lang="de-DE" sz="1800" i="1" u="none" strike="noStrike" kern="0" spc="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SPARKvue</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-App und bestimmt den Mittelwert.</a:t>
            </a:r>
          </a:p>
        </p:txBody>
      </p:sp>
      <p:sp>
        <p:nvSpPr>
          <p:cNvPr id="29" name="Textfeld 28">
            <a:extLst>
              <a:ext uri="{FF2B5EF4-FFF2-40B4-BE49-F238E27FC236}">
                <a16:creationId xmlns:a16="http://schemas.microsoft.com/office/drawing/2014/main" id="{2345BB95-156F-0A8E-126C-CE826E348BE0}"/>
              </a:ext>
            </a:extLst>
          </p:cNvPr>
          <p:cNvSpPr txBox="1"/>
          <p:nvPr userDrawn="1"/>
        </p:nvSpPr>
        <p:spPr>
          <a:xfrm>
            <a:off x="7174826" y="1484048"/>
            <a:ext cx="4254393" cy="3774559"/>
          </a:xfrm>
          <a:prstGeom prst="rect">
            <a:avLst/>
          </a:prstGeom>
          <a:solidFill>
            <a:srgbClr val="FF0000">
              <a:alpha val="29804"/>
            </a:srgbClr>
          </a:solidFill>
        </p:spPr>
        <p:txBody>
          <a:bodyPr wrap="square" rtlCol="0">
            <a:spAutoFit/>
          </a:bodyPr>
          <a:lstStyle/>
          <a:p>
            <a:pPr marL="0" indent="0">
              <a:lnSpc>
                <a:spcPct val="150000"/>
              </a:lnSpc>
              <a:buFont typeface="Wingdings" pitchFamily="2" charset="2"/>
              <a:buNone/>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a:t>
            </a:r>
          </a:p>
          <a:p>
            <a:pPr marL="285750" indent="-285750" algn="just">
              <a:lnSpc>
                <a:spcPct val="150000"/>
              </a:lnSpc>
              <a:buFont typeface="Wingdings" pitchFamily="2" charset="2"/>
              <a:buChar char="v"/>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Temperatursensor darf vollständig in das Wasser eingetaucht werden. Die Verbindung zum iPad kann allerdings leicht abbrechen. Bleibt mit dem iPad in der Nähe des Sensors.</a:t>
            </a:r>
          </a:p>
          <a:p>
            <a:pPr marL="285750" indent="-285750" algn="just">
              <a:lnSpc>
                <a:spcPct val="150000"/>
              </a:lnSpc>
              <a:buFont typeface="Wingdings" pitchFamily="2" charset="2"/>
              <a:buChar char="v"/>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Vorsicht bei der Verwendung des iPads in der Nähe des Gewässers!</a:t>
            </a:r>
          </a:p>
        </p:txBody>
      </p:sp>
      <p:sp>
        <p:nvSpPr>
          <p:cNvPr id="5" name="Textfeld 4">
            <a:extLst>
              <a:ext uri="{FF2B5EF4-FFF2-40B4-BE49-F238E27FC236}">
                <a16:creationId xmlns:a16="http://schemas.microsoft.com/office/drawing/2014/main" id="{D828FDCE-FF43-CE5D-C908-AFCE25DD2E20}"/>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9873076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Aufgaben_Chemische Gewässergüte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43414" y="365123"/>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Arbeitsaufträge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399058" y="1328693"/>
            <a:ext cx="5682654" cy="4150303"/>
          </a:xfrm>
          <a:prstGeom prst="rect">
            <a:avLst/>
          </a:prstGeom>
          <a:noFill/>
        </p:spPr>
        <p:txBody>
          <a:bodyPr wrap="square" rtlCol="0">
            <a:spAutoFit/>
          </a:bodyPr>
          <a:lstStyle/>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 unten den Parameter </a:t>
            </a:r>
            <a:r>
              <a:rPr lang="de-DE" sz="18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„Nitratgehalt“</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(Teststreifen).</a:t>
            </a:r>
          </a:p>
          <a:p>
            <a:pPr marL="742950" lvl="1" indent="-285750"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eures Arbeitsprozesses Fotos, um den anderen euer Vorgehen zu präsentieren.</a:t>
            </a:r>
          </a:p>
          <a:p>
            <a:pPr marL="742950" lvl="1" indent="-285750"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Fügt die Bilder in die entsprechenden Platzhalter unten ein.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1725A259-F5DC-21F2-11C5-0E73E0C8A0DF}"/>
              </a:ext>
            </a:extLst>
          </p:cNvPr>
          <p:cNvSpPr txBox="1"/>
          <p:nvPr userDrawn="1"/>
        </p:nvSpPr>
        <p:spPr>
          <a:xfrm>
            <a:off x="6254154" y="1328693"/>
            <a:ext cx="4740149" cy="4842736"/>
          </a:xfrm>
          <a:prstGeom prst="rect">
            <a:avLst/>
          </a:prstGeom>
          <a:solidFill>
            <a:srgbClr val="FF0000">
              <a:alpha val="29804"/>
            </a:srgbClr>
          </a:solidFill>
        </p:spPr>
        <p:txBody>
          <a:bodyPr wrap="square" rtlCol="0">
            <a:spAutoFit/>
          </a:bodyPr>
          <a:lstStyle/>
          <a:p>
            <a:pPr marL="0" indent="0">
              <a:lnSpc>
                <a:spcPct val="150000"/>
              </a:lnSpc>
              <a:buFont typeface="Wingdings" pitchFamily="2" charset="2"/>
              <a:buNone/>
            </a:pPr>
            <a:r>
              <a:rPr lang="de-DE" sz="16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a:t>
            </a:r>
          </a:p>
          <a:p>
            <a:pPr marL="742950" indent="-285750">
              <a:lnSpc>
                <a:spcPct val="150000"/>
              </a:lnSpc>
              <a:buFont typeface="Wingdings" pitchFamily="2" charset="2"/>
              <a:buChar char="v"/>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Entnehmt zunächst eine Wasserprobe mit einem geeigneten Gefäß.</a:t>
            </a:r>
            <a:r>
              <a:rPr lang="de-DE" sz="16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marL="742950" indent="-285750">
              <a:lnSpc>
                <a:spcPct val="150000"/>
              </a:lnSpc>
              <a:buFont typeface="Wingdings" pitchFamily="2" charset="2"/>
              <a:buChar char="v"/>
            </a:pPr>
            <a:endParaRPr lang="de-DE" sz="16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indent="-285750">
              <a:lnSpc>
                <a:spcPct val="150000"/>
              </a:lnSpc>
              <a:buFont typeface="Wingdings" pitchFamily="2" charset="2"/>
              <a:buChar char="v"/>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Zur Bestimmung des Wertes muss die Farbe des Teststreifens mit der Farbskala auf der Verpackung verglichen werden.</a:t>
            </a:r>
          </a:p>
          <a:p>
            <a:pPr marL="742950" indent="-285750">
              <a:lnSpc>
                <a:spcPct val="150000"/>
              </a:lnSpc>
              <a:buFont typeface="Wingdings" pitchFamily="2" charset="2"/>
              <a:buChar char="v"/>
            </a:pPr>
            <a:endPar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indent="-285750">
              <a:lnSpc>
                <a:spcPct val="150000"/>
              </a:lnSpc>
              <a:buFont typeface="Wingdings" pitchFamily="2" charset="2"/>
              <a:buChar char="v"/>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Haltet den Teststreifen mit der Messseite nach links. Der linke Wert zeigt den Nitratgehalt, der rechte Wert bildet den </a:t>
            </a:r>
            <a:r>
              <a:rPr lang="de-DE" sz="16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Nitritwert</a:t>
            </a: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ab.</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7" name="Textfeld 6">
            <a:extLst>
              <a:ext uri="{FF2B5EF4-FFF2-40B4-BE49-F238E27FC236}">
                <a16:creationId xmlns:a16="http://schemas.microsoft.com/office/drawing/2014/main" id="{EFCBC05D-B9DD-42D1-34BA-38B69A4E5A44}"/>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4113648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inweise_Ammoniumge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9847958"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Wichtige Hinweise zur Bestimmung des Ammoniumgehalts</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812726" y="2019471"/>
            <a:ext cx="9847958" cy="4473404"/>
          </a:xfrm>
          <a:prstGeom prst="rect">
            <a:avLst/>
          </a:prstGeom>
          <a:noFill/>
        </p:spPr>
        <p:txBody>
          <a:bodyPr wrap="square" rtlCol="0">
            <a:spAutoFit/>
          </a:bodyPr>
          <a:lstStyle/>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Messgefäß mit zu untersuchender Probe spülen und bis zu 5ml Markierung füllen.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10 Tropfen NH</a:t>
            </a:r>
            <a:r>
              <a:rPr lang="de-DE" sz="1600" u="none" strike="noStrike" kern="0" spc="0" baseline="-250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4</a:t>
            </a:r>
            <a:r>
              <a:rPr lang="de-DE" sz="1600" u="none" strike="noStrike" kern="0" spc="0" baseline="300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-1 (Natronlauge) zutropfen.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Probe leicht umschwenken.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5 Sekunden in Probe eintauchen.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Flüssigkeit abschütteln.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1 Minute warten.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mit Farbskala vergleichen.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Foto machen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Probe ordnungsgemäß entsorgen: Abfallbehälter für Säuren und Laugen, </a:t>
            </a:r>
            <a:r>
              <a:rPr lang="de-DE" sz="1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nicht </a:t>
            </a: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zurück in das Gewässer geben.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kann im Müll entsorgt werden.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6C4A3941-2D32-2E9E-35EF-96177FB4BCB7}"/>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4953243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Infotext_Chemische Gewässergüte 4">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3" name="Tabelle 4">
            <a:extLst>
              <a:ext uri="{FF2B5EF4-FFF2-40B4-BE49-F238E27FC236}">
                <a16:creationId xmlns:a16="http://schemas.microsoft.com/office/drawing/2014/main" id="{89F70382-72B0-1D87-FE9C-E5BD10454444}"/>
              </a:ext>
            </a:extLst>
          </p:cNvPr>
          <p:cNvGraphicFramePr>
            <a:graphicFrameLocks noGrp="1"/>
          </p:cNvGraphicFramePr>
          <p:nvPr userDrawn="1">
            <p:extLst>
              <p:ext uri="{D42A27DB-BD31-4B8C-83A1-F6EECF244321}">
                <p14:modId xmlns:p14="http://schemas.microsoft.com/office/powerpoint/2010/main" val="1282813527"/>
              </p:ext>
            </p:extLst>
          </p:nvPr>
        </p:nvGraphicFramePr>
        <p:xfrm>
          <a:off x="1160130" y="2274188"/>
          <a:ext cx="9970824" cy="2309624"/>
        </p:xfrm>
        <a:graphic>
          <a:graphicData uri="http://schemas.openxmlformats.org/drawingml/2006/table">
            <a:tbl>
              <a:tblPr firstRow="1" bandRow="1">
                <a:tableStyleId>{5940675A-B579-460E-94D1-54222C63F5DA}</a:tableStyleId>
              </a:tblPr>
              <a:tblGrid>
                <a:gridCol w="1661804">
                  <a:extLst>
                    <a:ext uri="{9D8B030D-6E8A-4147-A177-3AD203B41FA5}">
                      <a16:colId xmlns:a16="http://schemas.microsoft.com/office/drawing/2014/main" val="1478182097"/>
                    </a:ext>
                  </a:extLst>
                </a:gridCol>
                <a:gridCol w="1661804">
                  <a:extLst>
                    <a:ext uri="{9D8B030D-6E8A-4147-A177-3AD203B41FA5}">
                      <a16:colId xmlns:a16="http://schemas.microsoft.com/office/drawing/2014/main" val="3335023118"/>
                    </a:ext>
                  </a:extLst>
                </a:gridCol>
                <a:gridCol w="1661804">
                  <a:extLst>
                    <a:ext uri="{9D8B030D-6E8A-4147-A177-3AD203B41FA5}">
                      <a16:colId xmlns:a16="http://schemas.microsoft.com/office/drawing/2014/main" val="1495505409"/>
                    </a:ext>
                  </a:extLst>
                </a:gridCol>
                <a:gridCol w="1661804">
                  <a:extLst>
                    <a:ext uri="{9D8B030D-6E8A-4147-A177-3AD203B41FA5}">
                      <a16:colId xmlns:a16="http://schemas.microsoft.com/office/drawing/2014/main" val="3833906306"/>
                    </a:ext>
                  </a:extLst>
                </a:gridCol>
                <a:gridCol w="1661804">
                  <a:extLst>
                    <a:ext uri="{9D8B030D-6E8A-4147-A177-3AD203B41FA5}">
                      <a16:colId xmlns:a16="http://schemas.microsoft.com/office/drawing/2014/main" val="137863046"/>
                    </a:ext>
                  </a:extLst>
                </a:gridCol>
                <a:gridCol w="1661804">
                  <a:extLst>
                    <a:ext uri="{9D8B030D-6E8A-4147-A177-3AD203B41FA5}">
                      <a16:colId xmlns:a16="http://schemas.microsoft.com/office/drawing/2014/main" val="381582394"/>
                    </a:ext>
                  </a:extLst>
                </a:gridCol>
              </a:tblGrid>
              <a:tr h="592648">
                <a:tc>
                  <a:txBody>
                    <a:bodyPr/>
                    <a:lstStyle/>
                    <a:p>
                      <a:r>
                        <a:rPr lang="de-DE" b="1" dirty="0"/>
                        <a:t>Parameter</a:t>
                      </a:r>
                    </a:p>
                  </a:txBody>
                  <a:tcPr>
                    <a:solidFill>
                      <a:schemeClr val="bg2">
                        <a:lumMod val="75000"/>
                      </a:schemeClr>
                    </a:solidFill>
                  </a:tcPr>
                </a:tc>
                <a:tc>
                  <a:txBody>
                    <a:bodyPr/>
                    <a:lstStyle/>
                    <a:p>
                      <a:r>
                        <a:rPr lang="de-DE" b="1" dirty="0"/>
                        <a:t>sehr gut (1)</a:t>
                      </a:r>
                    </a:p>
                  </a:txBody>
                  <a:tcPr>
                    <a:solidFill>
                      <a:srgbClr val="00B0F0"/>
                    </a:solidFill>
                  </a:tcPr>
                </a:tc>
                <a:tc>
                  <a:txBody>
                    <a:bodyPr/>
                    <a:lstStyle/>
                    <a:p>
                      <a:r>
                        <a:rPr lang="de-DE" b="1" dirty="0"/>
                        <a:t>gut (2)</a:t>
                      </a:r>
                    </a:p>
                  </a:txBody>
                  <a:tcPr>
                    <a:solidFill>
                      <a:srgbClr val="92D050"/>
                    </a:solidFill>
                  </a:tcPr>
                </a:tc>
                <a:tc>
                  <a:txBody>
                    <a:bodyPr/>
                    <a:lstStyle/>
                    <a:p>
                      <a:r>
                        <a:rPr lang="de-DE" b="1" dirty="0"/>
                        <a:t>mäßig (3)</a:t>
                      </a:r>
                    </a:p>
                  </a:txBody>
                  <a:tcPr>
                    <a:solidFill>
                      <a:srgbClr val="FFFF00"/>
                    </a:solidFill>
                  </a:tcPr>
                </a:tc>
                <a:tc>
                  <a:txBody>
                    <a:bodyPr/>
                    <a:lstStyle/>
                    <a:p>
                      <a:r>
                        <a:rPr lang="de-DE" b="1" dirty="0"/>
                        <a:t>unbefriedigend (4)</a:t>
                      </a:r>
                    </a:p>
                  </a:txBody>
                  <a:tcPr>
                    <a:solidFill>
                      <a:srgbClr val="FFC000"/>
                    </a:solidFill>
                  </a:tcPr>
                </a:tc>
                <a:tc>
                  <a:txBody>
                    <a:bodyPr/>
                    <a:lstStyle/>
                    <a:p>
                      <a:r>
                        <a:rPr lang="de-DE" b="1" dirty="0"/>
                        <a:t>schlecht (5)</a:t>
                      </a:r>
                    </a:p>
                  </a:txBody>
                  <a:tcPr>
                    <a:solidFill>
                      <a:srgbClr val="FF0000"/>
                    </a:solidFill>
                  </a:tcPr>
                </a:tc>
                <a:extLst>
                  <a:ext uri="{0D108BD9-81ED-4DB2-BD59-A6C34878D82A}">
                    <a16:rowId xmlns:a16="http://schemas.microsoft.com/office/drawing/2014/main" val="2265992235"/>
                  </a:ext>
                </a:extLst>
              </a:tr>
              <a:tr h="596436">
                <a:tc>
                  <a:txBody>
                    <a:bodyPr/>
                    <a:lstStyle/>
                    <a:p>
                      <a:r>
                        <a:rPr lang="de-DE" b="1" dirty="0"/>
                        <a:t>Temperatur (im Sommer, in °C)</a:t>
                      </a:r>
                    </a:p>
                  </a:txBody>
                  <a:tcPr>
                    <a:solidFill>
                      <a:schemeClr val="bg2">
                        <a:lumMod val="90000"/>
                      </a:schemeClr>
                    </a:solidFill>
                  </a:tcPr>
                </a:tc>
                <a:tc>
                  <a:txBody>
                    <a:bodyPr/>
                    <a:lstStyle/>
                    <a:p>
                      <a:r>
                        <a:rPr lang="de-DE" dirty="0"/>
                        <a:t>&lt; 18</a:t>
                      </a:r>
                    </a:p>
                  </a:txBody>
                  <a:tcPr/>
                </a:tc>
                <a:tc>
                  <a:txBody>
                    <a:bodyPr/>
                    <a:lstStyle/>
                    <a:p>
                      <a:r>
                        <a:rPr lang="de-DE" dirty="0"/>
                        <a:t>18-20</a:t>
                      </a:r>
                    </a:p>
                  </a:txBody>
                  <a:tcPr/>
                </a:tc>
                <a:tc>
                  <a:txBody>
                    <a:bodyPr/>
                    <a:lstStyle/>
                    <a:p>
                      <a:r>
                        <a:rPr lang="de-DE" dirty="0"/>
                        <a:t>20-22</a:t>
                      </a:r>
                    </a:p>
                  </a:txBody>
                  <a:tcPr/>
                </a:tc>
                <a:tc>
                  <a:txBody>
                    <a:bodyPr/>
                    <a:lstStyle/>
                    <a:p>
                      <a:r>
                        <a:rPr lang="de-DE" dirty="0"/>
                        <a:t>22-24</a:t>
                      </a:r>
                    </a:p>
                  </a:txBody>
                  <a:tcPr/>
                </a:tc>
                <a:tc>
                  <a:txBody>
                    <a:bodyPr/>
                    <a:lstStyle/>
                    <a:p>
                      <a:r>
                        <a:rPr lang="de-DE" dirty="0"/>
                        <a:t> &gt; 24</a:t>
                      </a:r>
                    </a:p>
                  </a:txBody>
                  <a:tcPr/>
                </a:tc>
                <a:extLst>
                  <a:ext uri="{0D108BD9-81ED-4DB2-BD59-A6C34878D82A}">
                    <a16:rowId xmlns:a16="http://schemas.microsoft.com/office/drawing/2014/main" val="1443033209"/>
                  </a:ext>
                </a:extLst>
              </a:tr>
              <a:tr h="1029464">
                <a:tc>
                  <a:txBody>
                    <a:bodyPr/>
                    <a:lstStyle/>
                    <a:p>
                      <a:r>
                        <a:rPr lang="de-DE" b="1" dirty="0"/>
                        <a:t>Nitrat (mg/l)</a:t>
                      </a:r>
                    </a:p>
                  </a:txBody>
                  <a:tcPr>
                    <a:solidFill>
                      <a:schemeClr val="bg2">
                        <a:lumMod val="90000"/>
                      </a:schemeClr>
                    </a:solidFill>
                  </a:tcPr>
                </a:tc>
                <a:tc>
                  <a:txBody>
                    <a:bodyPr/>
                    <a:lstStyle/>
                    <a:p>
                      <a:r>
                        <a:rPr lang="de-DE" dirty="0"/>
                        <a:t>&lt; 5</a:t>
                      </a:r>
                    </a:p>
                  </a:txBody>
                  <a:tcPr/>
                </a:tc>
                <a:tc>
                  <a:txBody>
                    <a:bodyPr/>
                    <a:lstStyle/>
                    <a:p>
                      <a:r>
                        <a:rPr lang="de-DE" dirty="0"/>
                        <a:t>5-12</a:t>
                      </a:r>
                    </a:p>
                  </a:txBody>
                  <a:tcPr/>
                </a:tc>
                <a:tc>
                  <a:txBody>
                    <a:bodyPr/>
                    <a:lstStyle/>
                    <a:p>
                      <a:r>
                        <a:rPr lang="de-DE" dirty="0"/>
                        <a:t>13-25</a:t>
                      </a:r>
                    </a:p>
                  </a:txBody>
                  <a:tcPr/>
                </a:tc>
                <a:tc>
                  <a:txBody>
                    <a:bodyPr/>
                    <a:lstStyle/>
                    <a:p>
                      <a:r>
                        <a:rPr lang="de-DE" dirty="0"/>
                        <a:t>26-50</a:t>
                      </a:r>
                    </a:p>
                  </a:txBody>
                  <a:tcPr/>
                </a:tc>
                <a:tc>
                  <a:txBody>
                    <a:bodyPr/>
                    <a:lstStyle/>
                    <a:p>
                      <a:r>
                        <a:rPr lang="de-DE" dirty="0"/>
                        <a:t>&gt; 50</a:t>
                      </a:r>
                    </a:p>
                  </a:txBody>
                  <a:tcPr/>
                </a:tc>
                <a:extLst>
                  <a:ext uri="{0D108BD9-81ED-4DB2-BD59-A6C34878D82A}">
                    <a16:rowId xmlns:a16="http://schemas.microsoft.com/office/drawing/2014/main" val="672304273"/>
                  </a:ext>
                </a:extLst>
              </a:tr>
            </a:tbl>
          </a:graphicData>
        </a:graphic>
      </p:graphicFrame>
      <p:sp>
        <p:nvSpPr>
          <p:cNvPr id="4" name="Textfeld 3">
            <a:extLst>
              <a:ext uri="{FF2B5EF4-FFF2-40B4-BE49-F238E27FC236}">
                <a16:creationId xmlns:a16="http://schemas.microsoft.com/office/drawing/2014/main" id="{49DCF548-991E-FAB8-C9D6-529A95EBF1A1}"/>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1419183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rgebnisse_Chemische Gewässergü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9847958"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Ergebnisse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829255"/>
            <a:ext cx="9847958" cy="2943563"/>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a:t>
            </a: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mittlere Temperatur </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beträgt					  . </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a:t>
            </a: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Temperatur</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ist somit 							    . </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Nitratgehalt</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beträgt ca.                                        mg/l . </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Nitratwert </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ist somit 							.</a:t>
            </a: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platzhalter 4">
            <a:extLst>
              <a:ext uri="{FF2B5EF4-FFF2-40B4-BE49-F238E27FC236}">
                <a16:creationId xmlns:a16="http://schemas.microsoft.com/office/drawing/2014/main" id="{DAAC8B14-16D2-8AF9-E5BD-EA3B97850E5D}"/>
              </a:ext>
            </a:extLst>
          </p:cNvPr>
          <p:cNvSpPr>
            <a:spLocks noGrp="1"/>
          </p:cNvSpPr>
          <p:nvPr>
            <p:ph type="body" sz="quarter" idx="10" hasCustomPrompt="1"/>
          </p:nvPr>
        </p:nvSpPr>
        <p:spPr>
          <a:xfrm>
            <a:off x="4449710" y="1955015"/>
            <a:ext cx="4360124" cy="399506"/>
          </a:xfrm>
        </p:spPr>
        <p:txBody>
          <a:bodyPr>
            <a:normAutofit/>
          </a:bodyPr>
          <a:lstStyle>
            <a:lvl1pPr marL="0" indent="0">
              <a:buNone/>
              <a:defRPr sz="1800"/>
            </a:lvl1pPr>
          </a:lstStyle>
          <a:p>
            <a:pPr lvl="0"/>
            <a:r>
              <a:rPr lang="de-DE" dirty="0"/>
              <a:t>berechneten Mittelwert hier eintragen</a:t>
            </a:r>
          </a:p>
        </p:txBody>
      </p:sp>
      <p:sp>
        <p:nvSpPr>
          <p:cNvPr id="7" name="Textplatzhalter 4">
            <a:extLst>
              <a:ext uri="{FF2B5EF4-FFF2-40B4-BE49-F238E27FC236}">
                <a16:creationId xmlns:a16="http://schemas.microsoft.com/office/drawing/2014/main" id="{F9657876-1AFF-75F6-9A5C-2C8D86D44638}"/>
              </a:ext>
            </a:extLst>
          </p:cNvPr>
          <p:cNvSpPr>
            <a:spLocks noGrp="1"/>
          </p:cNvSpPr>
          <p:nvPr>
            <p:ph type="body" sz="quarter" idx="11" hasCustomPrompt="1"/>
          </p:nvPr>
        </p:nvSpPr>
        <p:spPr>
          <a:xfrm>
            <a:off x="3883819" y="2766945"/>
            <a:ext cx="5930198" cy="399506"/>
          </a:xfrm>
        </p:spPr>
        <p:txBody>
          <a:bodyPr>
            <a:normAutofit/>
          </a:bodyPr>
          <a:lstStyle>
            <a:lvl1pPr marL="0" indent="0">
              <a:buNone/>
              <a:defRPr sz="1800"/>
            </a:lvl1pPr>
          </a:lstStyle>
          <a:p>
            <a:pPr lvl="0"/>
            <a:r>
              <a:rPr lang="de-DE" dirty="0"/>
              <a:t>sehr gut / gut / mäßig / unbefriedigend / schlecht</a:t>
            </a:r>
          </a:p>
        </p:txBody>
      </p:sp>
      <p:sp>
        <p:nvSpPr>
          <p:cNvPr id="8" name="Textplatzhalter 4">
            <a:extLst>
              <a:ext uri="{FF2B5EF4-FFF2-40B4-BE49-F238E27FC236}">
                <a16:creationId xmlns:a16="http://schemas.microsoft.com/office/drawing/2014/main" id="{0AD7C0B3-46F2-5848-75B0-8BF73EA50A01}"/>
              </a:ext>
            </a:extLst>
          </p:cNvPr>
          <p:cNvSpPr>
            <a:spLocks noGrp="1"/>
          </p:cNvSpPr>
          <p:nvPr>
            <p:ph type="body" sz="quarter" idx="12" hasCustomPrompt="1"/>
          </p:nvPr>
        </p:nvSpPr>
        <p:spPr>
          <a:xfrm>
            <a:off x="4188453" y="3570128"/>
            <a:ext cx="4360124" cy="399506"/>
          </a:xfrm>
        </p:spPr>
        <p:txBody>
          <a:bodyPr>
            <a:normAutofit/>
          </a:bodyPr>
          <a:lstStyle>
            <a:lvl1pPr marL="0" indent="0">
              <a:buNone/>
              <a:defRPr sz="1800"/>
            </a:lvl1pPr>
          </a:lstStyle>
          <a:p>
            <a:pPr lvl="0"/>
            <a:r>
              <a:rPr lang="de-DE" dirty="0"/>
              <a:t>berechneten Mittelwert hier eintragen</a:t>
            </a:r>
          </a:p>
        </p:txBody>
      </p:sp>
      <p:sp>
        <p:nvSpPr>
          <p:cNvPr id="9" name="Textplatzhalter 4">
            <a:extLst>
              <a:ext uri="{FF2B5EF4-FFF2-40B4-BE49-F238E27FC236}">
                <a16:creationId xmlns:a16="http://schemas.microsoft.com/office/drawing/2014/main" id="{07701BFD-CA25-0DC3-7423-D871B7F1A141}"/>
              </a:ext>
            </a:extLst>
          </p:cNvPr>
          <p:cNvSpPr>
            <a:spLocks noGrp="1"/>
          </p:cNvSpPr>
          <p:nvPr>
            <p:ph type="body" sz="quarter" idx="13" hasCustomPrompt="1"/>
          </p:nvPr>
        </p:nvSpPr>
        <p:spPr>
          <a:xfrm>
            <a:off x="3664673" y="4379771"/>
            <a:ext cx="5930198" cy="399506"/>
          </a:xfrm>
        </p:spPr>
        <p:txBody>
          <a:bodyPr>
            <a:normAutofit/>
          </a:bodyPr>
          <a:lstStyle>
            <a:lvl1pPr marL="0" indent="0">
              <a:buNone/>
              <a:defRPr sz="1800"/>
            </a:lvl1pPr>
          </a:lstStyle>
          <a:p>
            <a:pPr lvl="0"/>
            <a:r>
              <a:rPr lang="de-DE" dirty="0"/>
              <a:t>sehr gut / gut / mäßig / unbefriedigend / schlecht</a:t>
            </a:r>
          </a:p>
        </p:txBody>
      </p:sp>
      <p:sp>
        <p:nvSpPr>
          <p:cNvPr id="10" name="Textfeld 9">
            <a:extLst>
              <a:ext uri="{FF2B5EF4-FFF2-40B4-BE49-F238E27FC236}">
                <a16:creationId xmlns:a16="http://schemas.microsoft.com/office/drawing/2014/main" id="{DB5FAED0-DA0D-E00A-7EA0-3E026A93DB29}"/>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521952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fotext_Wasserqualitä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Gewässerstruktur und Umfeld</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471820"/>
            <a:ext cx="9454554" cy="5436553"/>
          </a:xfrm>
          <a:prstGeom prst="rect">
            <a:avLst/>
          </a:prstGeom>
          <a:noFill/>
        </p:spPr>
        <p:txBody>
          <a:bodyPr wrap="square" rtlCol="0">
            <a:spAutoFit/>
          </a:bodyPr>
          <a:lstStyle/>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Die Parameter sind für die Bestimmung von Fließ</a:t>
            </a:r>
            <a:r>
              <a:rPr lang="nl-NL" sz="18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8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mit einer Breite von 0,5 bis maximal 10 m bestimmt.</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Zuordnung zu einer Bewertungsstufe wird durch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Beobachtungen und Abschätzungen</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getroffen.</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Bewertung fällt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umso schlechter aus, je stärker die Abweichung vom Naturzustand</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ist.</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Bewertungsstufe muss auf den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überwiegenden Teil</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des Gewässerabschnitts zutreffen.</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Gewässerabschnitt</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der untersucht wird, sollte ca. 100 m betragen –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mindestens</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jedoch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50 m</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p>
          <a:p>
            <a:pPr>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7" name="Textfeld 6">
            <a:extLst>
              <a:ext uri="{FF2B5EF4-FFF2-40B4-BE49-F238E27FC236}">
                <a16:creationId xmlns:a16="http://schemas.microsoft.com/office/drawing/2014/main" id="{9E41E2CC-EE4D-78D3-E249-ED23F89390E3}"/>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7847324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Bilder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10069908"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Fügt hier die Fotos, die ihr während des Arbeitsprozesses gemacht habt, und die Screenshots aus der </a:t>
            </a:r>
            <a:r>
              <a:rPr kumimoji="0" lang="de-DE" sz="3600" b="1" i="1" u="none" strike="noStrike" kern="1200" cap="none" spc="0" normalizeH="0" baseline="0" noProof="0" dirty="0" err="1">
                <a:ln>
                  <a:noFill/>
                </a:ln>
                <a:solidFill>
                  <a:prstClr val="black"/>
                </a:solidFill>
                <a:effectLst/>
                <a:uLnTx/>
                <a:uFillTx/>
                <a:latin typeface="Euphemia" panose="020B0503040102020104" pitchFamily="34" charset="0"/>
                <a:ea typeface="+mn-ea"/>
                <a:cs typeface="+mn-cs"/>
              </a:rPr>
              <a:t>SPARKvue</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-App ein.</a:t>
            </a:r>
            <a:endParaRPr lang="de-DE" sz="3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dirty="0"/>
              <a:t>Titel des Bildes</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dirty="0"/>
              <a:t>Titel des Bildes</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dirty="0"/>
              <a:t>Titel des Bildes</a:t>
            </a:r>
          </a:p>
        </p:txBody>
      </p:sp>
      <p:sp>
        <p:nvSpPr>
          <p:cNvPr id="3" name="Textfeld 2">
            <a:extLst>
              <a:ext uri="{FF2B5EF4-FFF2-40B4-BE49-F238E27FC236}">
                <a16:creationId xmlns:a16="http://schemas.microsoft.com/office/drawing/2014/main" id="{D1F4467D-1C08-CDF7-014B-428BE407AD66}"/>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58408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fotext_Gewässerrandstreifen">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645449"/>
            <a:ext cx="9678671"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Gewässerrandstreifen</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659929" y="1538001"/>
            <a:ext cx="10480904" cy="6459653"/>
          </a:xfrm>
          <a:prstGeom prst="rect">
            <a:avLst/>
          </a:prstGeom>
          <a:noFill/>
        </p:spPr>
        <p:txBody>
          <a:bodyPr wrap="square" rtlCol="0">
            <a:spAutoFit/>
          </a:bodyPr>
          <a:lstStyle/>
          <a:p>
            <a:pPr algn="just">
              <a:lnSpc>
                <a:spcPct val="150000"/>
              </a:lnSpc>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Streifen darf nicht gemäht werden, keine Weide sein, keine Kulturpflanzen enthalten und auch nicht als Weg genutzt werden. Erst dann ist es ein naturbelassener, nicht genutzter Uferstreifen.</a:t>
            </a:r>
          </a:p>
          <a:p>
            <a:pPr algn="just">
              <a:lnSpc>
                <a:spcPct val="150000"/>
              </a:lnSpc>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naturbelassener Gewässerrandstreifen ist wichtig, weil das Gewässer in ständiger Wechselwirkung mit dem umgebenden Land steht. Der Streifen bietet Lebensraum für Pflanzen und Tiere. Er bietet Ausbreitungsmöglichkeiten für das Gewässer bei Hochwasser. Er verbindet das Biotop (siehe QR-Code) Fließgewässer mit dem umliegenden Biotop und bietet Tieren somit Wanderwege. Außerdem schützt er das Gewässer vor Einträgen wie Pestiziden, Dünger etc.</a:t>
            </a:r>
          </a:p>
          <a:p>
            <a:pPr algn="just">
              <a:lnSpc>
                <a:spcPct val="150000"/>
              </a:lnSpc>
            </a:pPr>
            <a:endPar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6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a:t>
            </a:r>
            <a:endPar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Symbol" pitchFamily="2" charset="2"/>
              <a:buChar char="-"/>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Breite des Gewässerrandstreifens wird </a:t>
            </a:r>
            <a:r>
              <a:rPr lang="de-DE" sz="16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ab der Uferkante</a:t>
            </a: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gemessen.</a:t>
            </a:r>
          </a:p>
          <a:p>
            <a:pPr marL="742950" lvl="1" indent="-285750" algn="just" fontAlgn="base">
              <a:lnSpc>
                <a:spcPct val="150000"/>
              </a:lnSpc>
              <a:buSzPts val="1450"/>
              <a:buFont typeface="Symbol" pitchFamily="2" charset="2"/>
              <a:buChar char="-"/>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Ist der Streifen auf einer Seite unterschiedlich lang, ist die </a:t>
            </a:r>
            <a:r>
              <a:rPr lang="de-DE" sz="16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Mindestbreite</a:t>
            </a: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entscheidend. Also die Breite, die in mehr als der Hälfte der Fälle auftritt.</a:t>
            </a:r>
          </a:p>
          <a:p>
            <a:pPr marL="742950" lvl="1" indent="-285750" algn="just" fontAlgn="base">
              <a:lnSpc>
                <a:spcPct val="150000"/>
              </a:lnSpc>
              <a:buSzPts val="1450"/>
              <a:buFont typeface="Symbol" pitchFamily="2" charset="2"/>
              <a:buChar char="-"/>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Sind der linke und rechte Streifen unterschiedlich breit, werden für beide unterschiedliche Bewertungsstufen angekreuzt und der </a:t>
            </a:r>
            <a:r>
              <a:rPr lang="de-DE" sz="16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Mittelwert</a:t>
            </a: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gebildet.</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 name="Textfeld 6">
            <a:extLst>
              <a:ext uri="{FF2B5EF4-FFF2-40B4-BE49-F238E27FC236}">
                <a16:creationId xmlns:a16="http://schemas.microsoft.com/office/drawing/2014/main" id="{281A8D24-AB14-0D9D-A913-BAF928954278}"/>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02485343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fotext_Gewässerverlauf">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9678671"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Gewässerverlauf</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91928"/>
            <a:ext cx="9934206" cy="3781997"/>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 natürliches Gewässer verläuft niemals ganz gerade!</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 natürlicher Gewässerverlauf ist wichtig für die Strukturvielfalt. Das bedeutet: Durch einen geschwungenen Verlauf entsteht eine vielfältige Strömung, die unterschiedliche Bereiche im und am Wasser verursacht. Das ist wiederum entscheidend für die Artenvielfalt. Außerdem erhöht sich durch einen natürlichen Verlauf die Selbstreinigung des Gewässers, da es mehr Wuchsflächen für Mikroorganismen gibt. Weiterhin verlangsamt sich die Fließgeschwindigkeit, was eine natürliche Hochwasserrückhaltung bedeutet.</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2A41C848-329F-3598-9527-42A5AA938E22}"/>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353597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fotext_Uferbewuchs">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9678671"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Uferbewuchs</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625673"/>
            <a:ext cx="9934206" cy="5697906"/>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Auch der Uferbewuchs ist von ökologischer Bedeutung. Laub dient als Nahrungsmittel für Destruenten. Der Bewuchs dient Tieren als Lebensraum, Rückzugsort und Versteck. Durch den Uferbewuchs werden die Biotope (siehe QR-Code) vernetzt. Die Beschattung durch Pflanzen vermindert die Eutrophierungsgefahr (siehe QR-Code).</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a:t>
            </a: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Entscheidend ist, welcher Bewuchs auf mehr als der Hälfte der Fläche wächst.</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Ist der Uferbewuchs am linken und rechten Ufer unterschiedlich, werden für beide unterschiedliche Bewertungsstufen angekreuzt und der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Mittelwert</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gebildet.</a:t>
            </a:r>
          </a:p>
          <a:p>
            <a:pPr marL="742950" lvl="1" indent="-285750" algn="just" fontAlgn="base">
              <a:lnSpc>
                <a:spcPct val="150000"/>
              </a:lnSpc>
              <a:buSzPts val="1450"/>
              <a:buFont typeface="Symbol" pitchFamily="2" charset="2"/>
              <a:buChar char="-"/>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 </a:t>
            </a:r>
            <a:endParaRPr lang="de-DE" sz="12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a:p>
            <a:pPr algn="just">
              <a:lnSpc>
                <a:spcPct val="150000"/>
              </a:lnSpc>
            </a:pPr>
            <a:r>
              <a:rPr lang="de-DE" sz="105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Quelle: Graw, M. (2001). DETAILLIERTE ERLÄUTERUNGEN ZUR BEWERTUNG. In: Vereinigung Deutscher Gewässerschutz e.V. (Hrsg.), Ökologische Bewertung von Fließ</a:t>
            </a:r>
            <a:r>
              <a:rPr lang="nl-NL" sz="105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05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05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Schriftenreihe der Vereinigung Deutscher Gewässerschutz, Band 64 (S. 73-92). Bonn.</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52534160-321B-DFF8-E4A9-954D21C8610A}"/>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297407124"/>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ufgaben_Wasserqualität">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738505"/>
            <a:ext cx="9678671"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Arbeitsaufträge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571500" y="1726503"/>
            <a:ext cx="9934206" cy="5028492"/>
          </a:xfrm>
          <a:prstGeom prst="rect">
            <a:avLst/>
          </a:prstGeom>
          <a:noFill/>
        </p:spPr>
        <p:txBody>
          <a:bodyPr wrap="square" rtlCol="0">
            <a:spAutoFit/>
          </a:bodyPr>
          <a:lstStyle/>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 unten den Zustand des Gewässerrandstreifens, den Gewässerverlauf und den Uferbewuchs.</a:t>
            </a:r>
          </a:p>
          <a:p>
            <a:pPr marL="742950" lvl="1" indent="-285750" algn="just"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eures Arbeitsprozesses Fotos, um den anderen euer Vorgehen zu präsentieren.</a:t>
            </a:r>
          </a:p>
          <a:p>
            <a:pPr marL="742950" lvl="1" indent="-285750" algn="just"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Fügt die Bilder in die entsprechenden Platzhalter unten ein.</a:t>
            </a:r>
          </a:p>
          <a:p>
            <a:pPr marL="742950" lvl="1" indent="-285750" algn="just"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Nehmt vom Gewässerverlauf ein Video auf und beschreibt den Verlauf in eigenen Worten.</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8B6F56F8-87FD-BEAB-A564-BF607C7F378A}"/>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062356533"/>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elle_Bestimmung_Wasserqualitä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3" name="Tabelle 4">
            <a:extLst>
              <a:ext uri="{FF2B5EF4-FFF2-40B4-BE49-F238E27FC236}">
                <a16:creationId xmlns:a16="http://schemas.microsoft.com/office/drawing/2014/main" id="{C951123B-C921-7104-839E-D6E622C7598A}"/>
              </a:ext>
            </a:extLst>
          </p:cNvPr>
          <p:cNvGraphicFramePr>
            <a:graphicFrameLocks noGrp="1"/>
          </p:cNvGraphicFramePr>
          <p:nvPr userDrawn="1">
            <p:extLst>
              <p:ext uri="{D42A27DB-BD31-4B8C-83A1-F6EECF244321}">
                <p14:modId xmlns:p14="http://schemas.microsoft.com/office/powerpoint/2010/main" val="460548159"/>
              </p:ext>
            </p:extLst>
          </p:nvPr>
        </p:nvGraphicFramePr>
        <p:xfrm>
          <a:off x="600075" y="558068"/>
          <a:ext cx="10991850" cy="6189645"/>
        </p:xfrm>
        <a:graphic>
          <a:graphicData uri="http://schemas.openxmlformats.org/drawingml/2006/table">
            <a:tbl>
              <a:tblPr firstRow="1" bandRow="1">
                <a:tableStyleId>{5940675A-B579-460E-94D1-54222C63F5DA}</a:tableStyleId>
              </a:tblPr>
              <a:tblGrid>
                <a:gridCol w="1831975">
                  <a:extLst>
                    <a:ext uri="{9D8B030D-6E8A-4147-A177-3AD203B41FA5}">
                      <a16:colId xmlns:a16="http://schemas.microsoft.com/office/drawing/2014/main" val="3355818055"/>
                    </a:ext>
                  </a:extLst>
                </a:gridCol>
                <a:gridCol w="1831975">
                  <a:extLst>
                    <a:ext uri="{9D8B030D-6E8A-4147-A177-3AD203B41FA5}">
                      <a16:colId xmlns:a16="http://schemas.microsoft.com/office/drawing/2014/main" val="1355363905"/>
                    </a:ext>
                  </a:extLst>
                </a:gridCol>
                <a:gridCol w="1831975">
                  <a:extLst>
                    <a:ext uri="{9D8B030D-6E8A-4147-A177-3AD203B41FA5}">
                      <a16:colId xmlns:a16="http://schemas.microsoft.com/office/drawing/2014/main" val="169058582"/>
                    </a:ext>
                  </a:extLst>
                </a:gridCol>
                <a:gridCol w="1831975">
                  <a:extLst>
                    <a:ext uri="{9D8B030D-6E8A-4147-A177-3AD203B41FA5}">
                      <a16:colId xmlns:a16="http://schemas.microsoft.com/office/drawing/2014/main" val="1702562001"/>
                    </a:ext>
                  </a:extLst>
                </a:gridCol>
                <a:gridCol w="1831975">
                  <a:extLst>
                    <a:ext uri="{9D8B030D-6E8A-4147-A177-3AD203B41FA5}">
                      <a16:colId xmlns:a16="http://schemas.microsoft.com/office/drawing/2014/main" val="1409146058"/>
                    </a:ext>
                  </a:extLst>
                </a:gridCol>
                <a:gridCol w="1831975">
                  <a:extLst>
                    <a:ext uri="{9D8B030D-6E8A-4147-A177-3AD203B41FA5}">
                      <a16:colId xmlns:a16="http://schemas.microsoft.com/office/drawing/2014/main" val="2353807010"/>
                    </a:ext>
                  </a:extLst>
                </a:gridCol>
              </a:tblGrid>
              <a:tr h="752572">
                <a:tc>
                  <a:txBody>
                    <a:bodyPr/>
                    <a:lstStyle/>
                    <a:p>
                      <a:r>
                        <a:rPr lang="de-DE" b="1" dirty="0">
                          <a:latin typeface="Euphemia" panose="020B0503040102020104" pitchFamily="34" charset="0"/>
                        </a:rPr>
                        <a:t>Parameter</a:t>
                      </a:r>
                    </a:p>
                  </a:txBody>
                  <a:tcPr>
                    <a:solidFill>
                      <a:schemeClr val="bg2">
                        <a:lumMod val="75000"/>
                      </a:schemeClr>
                    </a:solidFill>
                  </a:tcPr>
                </a:tc>
                <a:tc>
                  <a:txBody>
                    <a:bodyPr/>
                    <a:lstStyle/>
                    <a:p>
                      <a:r>
                        <a:rPr lang="de-DE" b="1" dirty="0">
                          <a:latin typeface="Euphemia" panose="020B0503040102020104" pitchFamily="34" charset="0"/>
                        </a:rPr>
                        <a:t>sehr gut (1)</a:t>
                      </a:r>
                    </a:p>
                  </a:txBody>
                  <a:tcPr>
                    <a:solidFill>
                      <a:srgbClr val="00B0F0"/>
                    </a:solidFill>
                  </a:tcPr>
                </a:tc>
                <a:tc>
                  <a:txBody>
                    <a:bodyPr/>
                    <a:lstStyle/>
                    <a:p>
                      <a:r>
                        <a:rPr lang="de-DE" b="1" dirty="0">
                          <a:latin typeface="Euphemia" panose="020B0503040102020104" pitchFamily="34" charset="0"/>
                        </a:rPr>
                        <a:t>gut (2)</a:t>
                      </a:r>
                    </a:p>
                  </a:txBody>
                  <a:tcPr>
                    <a:solidFill>
                      <a:srgbClr val="92D050"/>
                    </a:solidFill>
                  </a:tcPr>
                </a:tc>
                <a:tc>
                  <a:txBody>
                    <a:bodyPr/>
                    <a:lstStyle/>
                    <a:p>
                      <a:r>
                        <a:rPr lang="de-DE" b="1" dirty="0">
                          <a:latin typeface="Euphemia" panose="020B0503040102020104" pitchFamily="34" charset="0"/>
                        </a:rPr>
                        <a:t>mäßig (3)</a:t>
                      </a:r>
                    </a:p>
                  </a:txBody>
                  <a:tcPr>
                    <a:solidFill>
                      <a:srgbClr val="FFFF00"/>
                    </a:solidFill>
                  </a:tcPr>
                </a:tc>
                <a:tc>
                  <a:txBody>
                    <a:bodyPr/>
                    <a:lstStyle/>
                    <a:p>
                      <a:r>
                        <a:rPr lang="de-DE" b="1" dirty="0" err="1">
                          <a:latin typeface="Euphemia" panose="020B0503040102020104" pitchFamily="34" charset="0"/>
                        </a:rPr>
                        <a:t>unbefried</a:t>
                      </a:r>
                      <a:r>
                        <a:rPr lang="de-DE" b="1" dirty="0">
                          <a:latin typeface="Euphemia" panose="020B0503040102020104" pitchFamily="34" charset="0"/>
                        </a:rPr>
                        <a:t>-</a:t>
                      </a:r>
                    </a:p>
                    <a:p>
                      <a:r>
                        <a:rPr lang="de-DE" b="1" dirty="0" err="1">
                          <a:latin typeface="Euphemia" panose="020B0503040102020104" pitchFamily="34" charset="0"/>
                        </a:rPr>
                        <a:t>igend</a:t>
                      </a:r>
                      <a:r>
                        <a:rPr lang="de-DE" b="1" dirty="0">
                          <a:latin typeface="Euphemia" panose="020B0503040102020104" pitchFamily="34" charset="0"/>
                        </a:rPr>
                        <a:t> (4)</a:t>
                      </a:r>
                    </a:p>
                  </a:txBody>
                  <a:tcPr>
                    <a:solidFill>
                      <a:srgbClr val="FFC000"/>
                    </a:solidFill>
                  </a:tcPr>
                </a:tc>
                <a:tc>
                  <a:txBody>
                    <a:bodyPr/>
                    <a:lstStyle/>
                    <a:p>
                      <a:r>
                        <a:rPr lang="de-DE" b="1" dirty="0"/>
                        <a:t>schlecht (5)</a:t>
                      </a:r>
                    </a:p>
                  </a:txBody>
                  <a:tcPr>
                    <a:solidFill>
                      <a:srgbClr val="FF0000"/>
                    </a:solidFill>
                  </a:tcPr>
                </a:tc>
                <a:extLst>
                  <a:ext uri="{0D108BD9-81ED-4DB2-BD59-A6C34878D82A}">
                    <a16:rowId xmlns:a16="http://schemas.microsoft.com/office/drawing/2014/main" val="1438547404"/>
                  </a:ext>
                </a:extLst>
              </a:tr>
              <a:tr h="1533419">
                <a:tc>
                  <a:txBody>
                    <a:bodyPr/>
                    <a:lstStyle/>
                    <a:p>
                      <a:r>
                        <a:rPr lang="de-DE" b="1" dirty="0">
                          <a:latin typeface="Euphemia" panose="020B0503040102020104" pitchFamily="34" charset="0"/>
                        </a:rPr>
                        <a:t>Natur-belassener Gewässerrand-streifen (Breite ab Uferkante)</a:t>
                      </a:r>
                    </a:p>
                  </a:txBody>
                  <a:tcPr>
                    <a:solidFill>
                      <a:schemeClr val="bg2">
                        <a:lumMod val="90000"/>
                      </a:schemeClr>
                    </a:solidFill>
                  </a:tcPr>
                </a:tc>
                <a:tc>
                  <a:txBody>
                    <a:bodyPr/>
                    <a:lstStyle/>
                    <a:p>
                      <a:r>
                        <a:rPr lang="de-DE" sz="1600" dirty="0">
                          <a:latin typeface="Euphemia" panose="020B0503040102020104" pitchFamily="34" charset="0"/>
                        </a:rPr>
                        <a:t>&gt; 20 m</a:t>
                      </a:r>
                    </a:p>
                  </a:txBody>
                  <a:tcPr/>
                </a:tc>
                <a:tc>
                  <a:txBody>
                    <a:bodyPr/>
                    <a:lstStyle/>
                    <a:p>
                      <a:r>
                        <a:rPr lang="de-DE" sz="1600" dirty="0">
                          <a:latin typeface="Euphemia" panose="020B0503040102020104" pitchFamily="34" charset="0"/>
                        </a:rPr>
                        <a:t>5-20 m</a:t>
                      </a:r>
                    </a:p>
                  </a:txBody>
                  <a:tcPr/>
                </a:tc>
                <a:tc>
                  <a:txBody>
                    <a:bodyPr/>
                    <a:lstStyle/>
                    <a:p>
                      <a:r>
                        <a:rPr lang="de-DE" sz="1600" dirty="0">
                          <a:latin typeface="Euphemia" panose="020B0503040102020104" pitchFamily="34" charset="0"/>
                        </a:rPr>
                        <a:t>2-5 m</a:t>
                      </a:r>
                    </a:p>
                  </a:txBody>
                  <a:tcPr/>
                </a:tc>
                <a:tc>
                  <a:txBody>
                    <a:bodyPr/>
                    <a:lstStyle/>
                    <a:p>
                      <a:r>
                        <a:rPr lang="de-DE" sz="1600" dirty="0"/>
                        <a:t>&lt; 2 m</a:t>
                      </a:r>
                    </a:p>
                  </a:txBody>
                  <a:tcPr/>
                </a:tc>
                <a:tc>
                  <a:txBody>
                    <a:bodyPr/>
                    <a:lstStyle/>
                    <a:p>
                      <a:r>
                        <a:rPr lang="de-DE" sz="1600" dirty="0"/>
                        <a:t>nicht vorhanden</a:t>
                      </a:r>
                    </a:p>
                  </a:txBody>
                  <a:tcPr/>
                </a:tc>
                <a:extLst>
                  <a:ext uri="{0D108BD9-81ED-4DB2-BD59-A6C34878D82A}">
                    <a16:rowId xmlns:a16="http://schemas.microsoft.com/office/drawing/2014/main" val="2642491969"/>
                  </a:ext>
                </a:extLst>
              </a:tr>
              <a:tr h="1129974">
                <a:tc>
                  <a:txBody>
                    <a:bodyPr/>
                    <a:lstStyle/>
                    <a:p>
                      <a:r>
                        <a:rPr lang="de-DE" b="1" dirty="0">
                          <a:latin typeface="Euphemia" panose="020B0503040102020104" pitchFamily="34" charset="0"/>
                        </a:rPr>
                        <a:t>Gewässer-verlauf</a:t>
                      </a:r>
                    </a:p>
                  </a:txBody>
                  <a:tcPr>
                    <a:solidFill>
                      <a:schemeClr val="bg2">
                        <a:lumMod val="90000"/>
                      </a:schemeClr>
                    </a:solidFill>
                  </a:tcPr>
                </a:tc>
                <a:tc>
                  <a:txBody>
                    <a:bodyPr/>
                    <a:lstStyle/>
                    <a:p>
                      <a:r>
                        <a:rPr lang="de-DE" sz="1600" dirty="0">
                          <a:latin typeface="Euphemia" panose="020B0503040102020104" pitchFamily="34" charset="0"/>
                        </a:rPr>
                        <a:t>mäandrierend, nicht begradigt</a:t>
                      </a:r>
                    </a:p>
                  </a:txBody>
                  <a:tcPr/>
                </a:tc>
                <a:tc>
                  <a:txBody>
                    <a:bodyPr/>
                    <a:lstStyle/>
                    <a:p>
                      <a:r>
                        <a:rPr lang="de-DE" sz="1600" dirty="0">
                          <a:latin typeface="Euphemia" panose="020B0503040102020104" pitchFamily="34" charset="0"/>
                        </a:rPr>
                        <a:t>stark geschwungen (wenig begradigt)</a:t>
                      </a:r>
                    </a:p>
                  </a:txBody>
                  <a:tcPr/>
                </a:tc>
                <a:tc>
                  <a:txBody>
                    <a:bodyPr/>
                    <a:lstStyle/>
                    <a:p>
                      <a:r>
                        <a:rPr lang="de-DE" sz="1600" dirty="0">
                          <a:latin typeface="Euphemia" panose="020B0503040102020104" pitchFamily="34" charset="0"/>
                        </a:rPr>
                        <a:t>geschwungen (mäßig begradigt)</a:t>
                      </a:r>
                    </a:p>
                  </a:txBody>
                  <a:tcPr/>
                </a:tc>
                <a:tc>
                  <a:txBody>
                    <a:bodyPr/>
                    <a:lstStyle/>
                    <a:p>
                      <a:r>
                        <a:rPr lang="de-DE" sz="1600" dirty="0"/>
                        <a:t>leicht gekrümmt (überwiegend begradigt)</a:t>
                      </a:r>
                    </a:p>
                  </a:txBody>
                  <a:tcPr/>
                </a:tc>
                <a:tc>
                  <a:txBody>
                    <a:bodyPr/>
                    <a:lstStyle/>
                    <a:p>
                      <a:r>
                        <a:rPr lang="de-DE" sz="1600" dirty="0"/>
                        <a:t>gerade (vollständig begradigt)</a:t>
                      </a:r>
                    </a:p>
                  </a:txBody>
                  <a:tcPr/>
                </a:tc>
                <a:extLst>
                  <a:ext uri="{0D108BD9-81ED-4DB2-BD59-A6C34878D82A}">
                    <a16:rowId xmlns:a16="http://schemas.microsoft.com/office/drawing/2014/main" val="327174155"/>
                  </a:ext>
                </a:extLst>
              </a:tr>
              <a:tr h="1533419">
                <a:tc>
                  <a:txBody>
                    <a:bodyPr/>
                    <a:lstStyle/>
                    <a:p>
                      <a:r>
                        <a:rPr lang="de-DE" b="1" dirty="0">
                          <a:latin typeface="Euphemia" panose="020B0503040102020104" pitchFamily="34" charset="0"/>
                        </a:rPr>
                        <a:t>Uferbewuchs (ggf. Mittelwert aus linkem und rechtem Ufer bilden)</a:t>
                      </a:r>
                    </a:p>
                  </a:txBody>
                  <a:tcPr>
                    <a:solidFill>
                      <a:schemeClr val="bg2">
                        <a:lumMod val="90000"/>
                      </a:schemeClr>
                    </a:solidFill>
                  </a:tcPr>
                </a:tc>
                <a:tc>
                  <a:txBody>
                    <a:bodyPr/>
                    <a:lstStyle/>
                    <a:p>
                      <a:r>
                        <a:rPr lang="de-DE" sz="1600" dirty="0">
                          <a:latin typeface="Euphemia" panose="020B0503040102020104" pitchFamily="34" charset="0"/>
                        </a:rPr>
                        <a:t>Auwald; durchgehender Weiden- und/oder Erlensaum von mehreren Metern Breite</a:t>
                      </a:r>
                    </a:p>
                  </a:txBody>
                  <a:tcPr/>
                </a:tc>
                <a:tc>
                  <a:txBody>
                    <a:bodyPr/>
                    <a:lstStyle/>
                    <a:p>
                      <a:r>
                        <a:rPr lang="de-DE" sz="1600" dirty="0">
                          <a:latin typeface="Euphemia" panose="020B0503040102020104" pitchFamily="34" charset="0"/>
                        </a:rPr>
                        <a:t>schmaler, aber durchgehender Weiden- oder Erlensaum</a:t>
                      </a:r>
                    </a:p>
                    <a:p>
                      <a:endParaRPr lang="de-DE" sz="1600" dirty="0">
                        <a:latin typeface="Euphemia" panose="020B0503040102020104" pitchFamily="34" charset="0"/>
                      </a:endParaRPr>
                    </a:p>
                    <a:p>
                      <a:r>
                        <a:rPr lang="de-DE" sz="1600" dirty="0">
                          <a:latin typeface="Euphemia" panose="020B0503040102020104" pitchFamily="34" charset="0"/>
                        </a:rPr>
                        <a:t>Feuchtwiese, Hochstauden oder Röhrichte</a:t>
                      </a:r>
                    </a:p>
                  </a:txBody>
                  <a:tcPr/>
                </a:tc>
                <a:tc>
                  <a:txBody>
                    <a:bodyPr/>
                    <a:lstStyle/>
                    <a:p>
                      <a:r>
                        <a:rPr lang="de-DE" sz="1600" dirty="0">
                          <a:latin typeface="Euphemia" panose="020B0503040102020104" pitchFamily="34" charset="0"/>
                        </a:rPr>
                        <a:t>lückiger Weiden- oder Erlensaum mit Krautflur</a:t>
                      </a:r>
                    </a:p>
                    <a:p>
                      <a:endParaRPr lang="de-DE" sz="1600" dirty="0">
                        <a:latin typeface="Euphemia" panose="020B0503040102020104" pitchFamily="34" charset="0"/>
                      </a:endParaRPr>
                    </a:p>
                    <a:p>
                      <a:r>
                        <a:rPr lang="de-DE" sz="1600" dirty="0">
                          <a:latin typeface="Euphemia" panose="020B0503040102020104" pitchFamily="34" charset="0"/>
                        </a:rPr>
                        <a:t>Krautflur aus Brennnesseln u. anderen Nährstoff-zeigern</a:t>
                      </a:r>
                    </a:p>
                  </a:txBody>
                  <a:tcPr/>
                </a:tc>
                <a:tc>
                  <a:txBody>
                    <a:bodyPr/>
                    <a:lstStyle/>
                    <a:p>
                      <a:r>
                        <a:rPr lang="de-DE" sz="1600" dirty="0"/>
                        <a:t>Einzelbäume, evtl. Krautflur</a:t>
                      </a:r>
                    </a:p>
                    <a:p>
                      <a:endParaRPr lang="de-DE" sz="1600" dirty="0"/>
                    </a:p>
                    <a:p>
                      <a:r>
                        <a:rPr lang="de-DE" sz="1600" dirty="0"/>
                        <a:t>standortfremde Vegetation (Pappeln, Nadelbäume oder Ziersträucher)</a:t>
                      </a:r>
                    </a:p>
                    <a:p>
                      <a:endParaRPr lang="de-DE" sz="1600" dirty="0"/>
                    </a:p>
                    <a:p>
                      <a:r>
                        <a:rPr lang="de-DE" sz="1600" dirty="0"/>
                        <a:t>gemähtes Ufer</a:t>
                      </a:r>
                    </a:p>
                    <a:p>
                      <a:endParaRPr lang="de-DE" sz="1600" dirty="0"/>
                    </a:p>
                  </a:txBody>
                  <a:tcPr/>
                </a:tc>
                <a:tc>
                  <a:txBody>
                    <a:bodyPr/>
                    <a:lstStyle/>
                    <a:p>
                      <a:r>
                        <a:rPr lang="de-DE" sz="1600" dirty="0"/>
                        <a:t>keine Uferbäume, keine Krautflur, befestigter Uferrand</a:t>
                      </a:r>
                    </a:p>
                  </a:txBody>
                  <a:tcPr/>
                </a:tc>
                <a:extLst>
                  <a:ext uri="{0D108BD9-81ED-4DB2-BD59-A6C34878D82A}">
                    <a16:rowId xmlns:a16="http://schemas.microsoft.com/office/drawing/2014/main" val="2327105953"/>
                  </a:ext>
                </a:extLst>
              </a:tr>
            </a:tbl>
          </a:graphicData>
        </a:graphic>
      </p:graphicFrame>
      <p:sp>
        <p:nvSpPr>
          <p:cNvPr id="4" name="Textfeld 3">
            <a:extLst>
              <a:ext uri="{FF2B5EF4-FFF2-40B4-BE49-F238E27FC236}">
                <a16:creationId xmlns:a16="http://schemas.microsoft.com/office/drawing/2014/main" id="{336DB983-E31E-D11E-99EF-663BB717A283}"/>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57370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rgebnisse_Wasserqualitä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10373777"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Ergebnisse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757176" y="2257305"/>
            <a:ext cx="10863324" cy="2585323"/>
          </a:xfrm>
          <a:prstGeom prst="rect">
            <a:avLst/>
          </a:prstGeom>
          <a:noFill/>
        </p:spPr>
        <p:txBody>
          <a:bodyPr wrap="square" rtlCol="0">
            <a:spAutoFit/>
          </a:bodyPr>
          <a:lstStyle/>
          <a:p>
            <a:pPr marL="457200" lvl="1" indent="0" fontAlgn="base">
              <a:lnSpc>
                <a:spcPct val="150000"/>
              </a:lnSpc>
              <a:buSzPts val="1450"/>
              <a:buFont typeface="Symbol" pitchFamily="2" charset="2"/>
              <a:buNone/>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Zustand des Gewässerstreifens ist						   .</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Zustand des Gewässerverlaufs ist						       							 </a:t>
            </a:r>
          </a:p>
          <a:p>
            <a:pPr marL="457200" lvl="1" indent="0" fontAlgn="base">
              <a:lnSpc>
                <a:spcPct val="150000"/>
              </a:lnSpc>
              <a:buSzPts val="1450"/>
              <a:buFont typeface="Symbol" pitchFamily="2" charset="2"/>
              <a:buNone/>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Zustand des Uferbewuchses ist </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 name="Textplatzhalter 4">
            <a:extLst>
              <a:ext uri="{FF2B5EF4-FFF2-40B4-BE49-F238E27FC236}">
                <a16:creationId xmlns:a16="http://schemas.microsoft.com/office/drawing/2014/main" id="{512EE3EF-3601-E542-5732-C75DCB4A8069}"/>
              </a:ext>
            </a:extLst>
          </p:cNvPr>
          <p:cNvSpPr>
            <a:spLocks noGrp="1"/>
          </p:cNvSpPr>
          <p:nvPr>
            <p:ph type="body" sz="quarter" idx="10" hasCustomPrompt="1"/>
          </p:nvPr>
        </p:nvSpPr>
        <p:spPr>
          <a:xfrm>
            <a:off x="5514053" y="2362719"/>
            <a:ext cx="5677861" cy="383259"/>
          </a:xfrm>
        </p:spPr>
        <p:txBody>
          <a:bodyPr>
            <a:normAutofit/>
          </a:bodyPr>
          <a:lstStyle>
            <a:lvl1pPr marL="0" indent="0">
              <a:buNone/>
              <a:defRPr sz="1800"/>
            </a:lvl1pPr>
          </a:lstStyle>
          <a:p>
            <a:pPr lvl="0"/>
            <a:r>
              <a:rPr lang="de-DE" dirty="0"/>
              <a:t>sehr gut / gut / mäßig / unbefriedigend / schlecht </a:t>
            </a:r>
          </a:p>
        </p:txBody>
      </p:sp>
      <p:sp>
        <p:nvSpPr>
          <p:cNvPr id="7" name="Textplatzhalter 4">
            <a:extLst>
              <a:ext uri="{FF2B5EF4-FFF2-40B4-BE49-F238E27FC236}">
                <a16:creationId xmlns:a16="http://schemas.microsoft.com/office/drawing/2014/main" id="{3A2A81AE-8792-FD9D-17FB-C0D70EC3BEAD}"/>
              </a:ext>
            </a:extLst>
          </p:cNvPr>
          <p:cNvSpPr>
            <a:spLocks noGrp="1"/>
          </p:cNvSpPr>
          <p:nvPr>
            <p:ph type="body" sz="quarter" idx="11" hasCustomPrompt="1"/>
          </p:nvPr>
        </p:nvSpPr>
        <p:spPr>
          <a:xfrm>
            <a:off x="5514053" y="3214454"/>
            <a:ext cx="5677861" cy="383259"/>
          </a:xfrm>
        </p:spPr>
        <p:txBody>
          <a:bodyPr>
            <a:normAutofit/>
          </a:bodyPr>
          <a:lstStyle>
            <a:lvl1pPr marL="0" indent="0">
              <a:buNone/>
              <a:defRPr sz="1800"/>
            </a:lvl1pPr>
          </a:lstStyle>
          <a:p>
            <a:pPr lvl="0"/>
            <a:r>
              <a:rPr lang="de-DE" dirty="0"/>
              <a:t>sehr gut / gut / mäßig / unbefriedigend / schlecht </a:t>
            </a:r>
          </a:p>
        </p:txBody>
      </p:sp>
      <p:sp>
        <p:nvSpPr>
          <p:cNvPr id="9" name="Textfeld 8">
            <a:extLst>
              <a:ext uri="{FF2B5EF4-FFF2-40B4-BE49-F238E27FC236}">
                <a16:creationId xmlns:a16="http://schemas.microsoft.com/office/drawing/2014/main" id="{8A98B2C9-2CD5-AA05-D9E3-CB5A235D1E9F}"/>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
        <p:nvSpPr>
          <p:cNvPr id="3" name="Textplatzhalter 4">
            <a:extLst>
              <a:ext uri="{FF2B5EF4-FFF2-40B4-BE49-F238E27FC236}">
                <a16:creationId xmlns:a16="http://schemas.microsoft.com/office/drawing/2014/main" id="{F4693DD4-4E23-006D-1B95-331F15F528E7}"/>
              </a:ext>
            </a:extLst>
          </p:cNvPr>
          <p:cNvSpPr>
            <a:spLocks noGrp="1"/>
          </p:cNvSpPr>
          <p:nvPr>
            <p:ph type="body" sz="quarter" idx="12" hasCustomPrompt="1"/>
          </p:nvPr>
        </p:nvSpPr>
        <p:spPr>
          <a:xfrm>
            <a:off x="5514053" y="4028541"/>
            <a:ext cx="5677861" cy="383259"/>
          </a:xfrm>
        </p:spPr>
        <p:txBody>
          <a:bodyPr>
            <a:normAutofit/>
          </a:bodyPr>
          <a:lstStyle>
            <a:lvl1pPr marL="0" indent="0">
              <a:buNone/>
              <a:defRPr sz="1800"/>
            </a:lvl1pPr>
          </a:lstStyle>
          <a:p>
            <a:pPr lvl="0"/>
            <a:r>
              <a:rPr lang="de-DE" dirty="0"/>
              <a:t>sehr gut / gut / mäßig / unbefriedigend / schlecht </a:t>
            </a:r>
          </a:p>
        </p:txBody>
      </p:sp>
    </p:spTree>
    <p:extLst>
      <p:ext uri="{BB962C8B-B14F-4D97-AF65-F5344CB8AC3E}">
        <p14:creationId xmlns:p14="http://schemas.microsoft.com/office/powerpoint/2010/main" val="237853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2">
            <a:lum/>
          </a:blip>
          <a:srcRect/>
          <a:stretch>
            <a:fillRect l="-19000" r="-19000"/>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04C4F929-4CB8-41B6-F2BA-C2130F6F2A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platzhalter 2">
            <a:extLst>
              <a:ext uri="{FF2B5EF4-FFF2-40B4-BE49-F238E27FC236}">
                <a16:creationId xmlns:a16="http://schemas.microsoft.com/office/drawing/2014/main" id="{BCF4E8B6-0180-BB4F-4861-6268B8E885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614740694"/>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61" r:id="rId3"/>
    <p:sldLayoutId id="2147483664" r:id="rId4"/>
    <p:sldLayoutId id="2147483681" r:id="rId5"/>
    <p:sldLayoutId id="2147483682" r:id="rId6"/>
    <p:sldLayoutId id="2147483683" r:id="rId7"/>
    <p:sldLayoutId id="2147483666" r:id="rId8"/>
    <p:sldLayoutId id="2147483667" r:id="rId9"/>
    <p:sldLayoutId id="2147483668" r:id="rId10"/>
    <p:sldLayoutId id="2147483684" r:id="rId11"/>
    <p:sldLayoutId id="2147483652" r:id="rId12"/>
    <p:sldLayoutId id="2147483653" r:id="rId13"/>
    <p:sldLayoutId id="2147483654" r:id="rId14"/>
    <p:sldLayoutId id="2147483655" r:id="rId15"/>
    <p:sldLayoutId id="2147483656" r:id="rId16"/>
    <p:sldLayoutId id="2147483685" r:id="rId17"/>
    <p:sldLayoutId id="2147483658" r:id="rId18"/>
    <p:sldLayoutId id="2147483659" r:id="rId19"/>
    <p:sldLayoutId id="2147483686" r:id="rId20"/>
    <p:sldLayoutId id="2147483680"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Euphemia" panose="020B05030401020201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Euphemia" panose="020B05030401020201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Euphemia" panose="020B05030401020201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Euphemia" panose="020B05030401020201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uphemia" panose="020B05030401020201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uphemia" panose="020B05030401020201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slide" Target="slide3.xml"/><Relationship Id="rId7" Type="http://schemas.openxmlformats.org/officeDocument/2006/relationships/image" Target="../media/image4.png"/><Relationship Id="rId2" Type="http://schemas.openxmlformats.org/officeDocument/2006/relationships/slide" Target="slide20.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slide" Target="slide12.xml"/><Relationship Id="rId9"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563202A0-9F2C-833F-1930-4BEFDA8A5C95}"/>
              </a:ext>
            </a:extLst>
          </p:cNvPr>
          <p:cNvSpPr>
            <a:spLocks noGrp="1"/>
          </p:cNvSpPr>
          <p:nvPr>
            <p:ph type="body" sz="quarter" idx="10"/>
          </p:nvPr>
        </p:nvSpPr>
        <p:spPr/>
        <p:txBody>
          <a:bodyPr/>
          <a:lstStyle/>
          <a:p>
            <a:endParaRPr lang="en-US"/>
          </a:p>
        </p:txBody>
      </p:sp>
      <p:sp>
        <p:nvSpPr>
          <p:cNvPr id="8" name="Textplatzhalter 7">
            <a:extLst>
              <a:ext uri="{FF2B5EF4-FFF2-40B4-BE49-F238E27FC236}">
                <a16:creationId xmlns:a16="http://schemas.microsoft.com/office/drawing/2014/main" id="{49C1A502-1F49-6758-835C-5A9A706EE9EF}"/>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4177458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21534257-86DB-59EB-6E82-4F6F18111E0A}"/>
              </a:ext>
            </a:extLst>
          </p:cNvPr>
          <p:cNvSpPr>
            <a:spLocks noGrp="1"/>
          </p:cNvSpPr>
          <p:nvPr>
            <p:ph type="pic" sz="quarter" idx="10"/>
          </p:nvPr>
        </p:nvSpPr>
        <p:spPr>
          <a:xfrm>
            <a:off x="914400" y="3743325"/>
            <a:ext cx="3346450" cy="1881188"/>
          </a:xfrm>
        </p:spPr>
      </p:sp>
      <p:sp>
        <p:nvSpPr>
          <p:cNvPr id="3" name="Bildplatzhalter 2">
            <a:extLst>
              <a:ext uri="{FF2B5EF4-FFF2-40B4-BE49-F238E27FC236}">
                <a16:creationId xmlns:a16="http://schemas.microsoft.com/office/drawing/2014/main" id="{44DB89F3-4882-E295-3902-D8F27F0038BE}"/>
              </a:ext>
            </a:extLst>
          </p:cNvPr>
          <p:cNvSpPr>
            <a:spLocks noGrp="1"/>
          </p:cNvSpPr>
          <p:nvPr>
            <p:ph type="pic" sz="quarter" idx="11"/>
          </p:nvPr>
        </p:nvSpPr>
        <p:spPr/>
      </p:sp>
      <p:sp>
        <p:nvSpPr>
          <p:cNvPr id="4" name="Bildplatzhalter 3">
            <a:extLst>
              <a:ext uri="{FF2B5EF4-FFF2-40B4-BE49-F238E27FC236}">
                <a16:creationId xmlns:a16="http://schemas.microsoft.com/office/drawing/2014/main" id="{779731D6-F018-9C37-283F-A046F2D46029}"/>
              </a:ext>
            </a:extLst>
          </p:cNvPr>
          <p:cNvSpPr>
            <a:spLocks noGrp="1"/>
          </p:cNvSpPr>
          <p:nvPr>
            <p:ph type="pic" sz="quarter" idx="12"/>
          </p:nvPr>
        </p:nvSpPr>
        <p:spPr/>
      </p:sp>
      <p:sp>
        <p:nvSpPr>
          <p:cNvPr id="5" name="Textplatzhalter 4">
            <a:extLst>
              <a:ext uri="{FF2B5EF4-FFF2-40B4-BE49-F238E27FC236}">
                <a16:creationId xmlns:a16="http://schemas.microsoft.com/office/drawing/2014/main" id="{1BC95832-A86E-9ED7-25FB-F345393D5656}"/>
              </a:ext>
            </a:extLst>
          </p:cNvPr>
          <p:cNvSpPr>
            <a:spLocks noGrp="1"/>
          </p:cNvSpPr>
          <p:nvPr>
            <p:ph type="body" sz="quarter" idx="13"/>
          </p:nvPr>
        </p:nvSpPr>
        <p:spPr/>
        <p:txBody>
          <a:bodyPr/>
          <a:lstStyle/>
          <a:p>
            <a:endParaRPr lang="de-DE" dirty="0"/>
          </a:p>
        </p:txBody>
      </p:sp>
      <p:sp>
        <p:nvSpPr>
          <p:cNvPr id="6" name="Textplatzhalter 5">
            <a:extLst>
              <a:ext uri="{FF2B5EF4-FFF2-40B4-BE49-F238E27FC236}">
                <a16:creationId xmlns:a16="http://schemas.microsoft.com/office/drawing/2014/main" id="{331D658C-A25F-E9D9-CDEB-98D9DF6AB3C6}"/>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8CD53ECE-6CC9-0670-68D7-D50D727264C8}"/>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2846470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CBC03DBE-41A6-4348-DB85-07B1C8BED2EE}"/>
              </a:ext>
            </a:extLst>
          </p:cNvPr>
          <p:cNvSpPr>
            <a:spLocks noGrp="1"/>
          </p:cNvSpPr>
          <p:nvPr>
            <p:ph type="body" sz="quarter" idx="13"/>
          </p:nvPr>
        </p:nvSpPr>
        <p:spPr/>
        <p:txBody>
          <a:bodyPr/>
          <a:lstStyle/>
          <a:p>
            <a:endParaRPr lang="de-DE"/>
          </a:p>
        </p:txBody>
      </p:sp>
      <p:sp>
        <p:nvSpPr>
          <p:cNvPr id="3" name="Medienplatzhalter 2">
            <a:extLst>
              <a:ext uri="{FF2B5EF4-FFF2-40B4-BE49-F238E27FC236}">
                <a16:creationId xmlns:a16="http://schemas.microsoft.com/office/drawing/2014/main" id="{138513BD-A9DD-176C-A3E2-9813C401F524}"/>
              </a:ext>
            </a:extLst>
          </p:cNvPr>
          <p:cNvSpPr>
            <a:spLocks noGrp="1"/>
          </p:cNvSpPr>
          <p:nvPr>
            <p:ph type="media" sz="quarter" idx="14"/>
          </p:nvPr>
        </p:nvSpPr>
        <p:spPr/>
      </p:sp>
    </p:spTree>
    <p:extLst>
      <p:ext uri="{BB962C8B-B14F-4D97-AF65-F5344CB8AC3E}">
        <p14:creationId xmlns:p14="http://schemas.microsoft.com/office/powerpoint/2010/main" val="1744605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0555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589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4106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6567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1883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6958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9A9FCA4-91E2-477A-00BE-2213853B85EC}"/>
              </a:ext>
            </a:extLst>
          </p:cNvPr>
          <p:cNvSpPr>
            <a:spLocks noGrp="1"/>
          </p:cNvSpPr>
          <p:nvPr>
            <p:ph type="body" sz="quarter" idx="10"/>
          </p:nvPr>
        </p:nvSpPr>
        <p:spPr/>
        <p:txBody>
          <a:bodyPr/>
          <a:lstStyle/>
          <a:p>
            <a:endParaRPr lang="de-DE" dirty="0"/>
          </a:p>
        </p:txBody>
      </p:sp>
      <p:sp>
        <p:nvSpPr>
          <p:cNvPr id="3" name="Textplatzhalter 2">
            <a:extLst>
              <a:ext uri="{FF2B5EF4-FFF2-40B4-BE49-F238E27FC236}">
                <a16:creationId xmlns:a16="http://schemas.microsoft.com/office/drawing/2014/main" id="{528C5F08-4576-B770-82A9-D36622322AF8}"/>
              </a:ext>
            </a:extLst>
          </p:cNvPr>
          <p:cNvSpPr>
            <a:spLocks noGrp="1"/>
          </p:cNvSpPr>
          <p:nvPr>
            <p:ph type="body" sz="quarter" idx="11"/>
          </p:nvPr>
        </p:nvSpPr>
        <p:spPr/>
        <p:txBody>
          <a:bodyPr/>
          <a:lstStyle/>
          <a:p>
            <a:endParaRPr lang="de-DE" dirty="0"/>
          </a:p>
        </p:txBody>
      </p:sp>
      <p:sp>
        <p:nvSpPr>
          <p:cNvPr id="4" name="Textplatzhalter 3">
            <a:extLst>
              <a:ext uri="{FF2B5EF4-FFF2-40B4-BE49-F238E27FC236}">
                <a16:creationId xmlns:a16="http://schemas.microsoft.com/office/drawing/2014/main" id="{2E8EBF6B-35AA-FBF3-EB6E-6DFE484E2083}"/>
              </a:ext>
            </a:extLst>
          </p:cNvPr>
          <p:cNvSpPr>
            <a:spLocks noGrp="1"/>
          </p:cNvSpPr>
          <p:nvPr>
            <p:ph type="body" sz="quarter" idx="12"/>
          </p:nvPr>
        </p:nvSpPr>
        <p:spPr/>
        <p:txBody>
          <a:bodyPr/>
          <a:lstStyle/>
          <a:p>
            <a:endParaRPr lang="de-DE" dirty="0"/>
          </a:p>
        </p:txBody>
      </p:sp>
      <p:sp>
        <p:nvSpPr>
          <p:cNvPr id="5" name="Textplatzhalter 4">
            <a:extLst>
              <a:ext uri="{FF2B5EF4-FFF2-40B4-BE49-F238E27FC236}">
                <a16:creationId xmlns:a16="http://schemas.microsoft.com/office/drawing/2014/main" id="{6C0C4DA7-5F73-37C6-E8EB-15405FB3E9E3}"/>
              </a:ext>
            </a:extLst>
          </p:cNvPr>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3212180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006A5BFB-BDB3-8BFD-CEE5-52DA9AB5551D}"/>
              </a:ext>
            </a:extLst>
          </p:cNvPr>
          <p:cNvSpPr>
            <a:spLocks noGrp="1"/>
          </p:cNvSpPr>
          <p:nvPr>
            <p:ph type="pic" sz="quarter" idx="10"/>
          </p:nvPr>
        </p:nvSpPr>
        <p:spPr/>
      </p:sp>
      <p:sp>
        <p:nvSpPr>
          <p:cNvPr id="3" name="Bildplatzhalter 2">
            <a:extLst>
              <a:ext uri="{FF2B5EF4-FFF2-40B4-BE49-F238E27FC236}">
                <a16:creationId xmlns:a16="http://schemas.microsoft.com/office/drawing/2014/main" id="{B7C80C2B-554A-C5ED-803E-4C69C61B54F2}"/>
              </a:ext>
            </a:extLst>
          </p:cNvPr>
          <p:cNvSpPr>
            <a:spLocks noGrp="1"/>
          </p:cNvSpPr>
          <p:nvPr>
            <p:ph type="pic" sz="quarter" idx="11"/>
          </p:nvPr>
        </p:nvSpPr>
        <p:spPr/>
      </p:sp>
      <p:sp>
        <p:nvSpPr>
          <p:cNvPr id="4" name="Bildplatzhalter 3">
            <a:extLst>
              <a:ext uri="{FF2B5EF4-FFF2-40B4-BE49-F238E27FC236}">
                <a16:creationId xmlns:a16="http://schemas.microsoft.com/office/drawing/2014/main" id="{609D25A4-22E1-6965-7AE0-E9CB85E2C067}"/>
              </a:ext>
            </a:extLst>
          </p:cNvPr>
          <p:cNvSpPr>
            <a:spLocks noGrp="1"/>
          </p:cNvSpPr>
          <p:nvPr>
            <p:ph type="pic" sz="quarter" idx="12"/>
          </p:nvPr>
        </p:nvSpPr>
        <p:spPr/>
      </p:sp>
      <p:sp>
        <p:nvSpPr>
          <p:cNvPr id="5" name="Textplatzhalter 4">
            <a:extLst>
              <a:ext uri="{FF2B5EF4-FFF2-40B4-BE49-F238E27FC236}">
                <a16:creationId xmlns:a16="http://schemas.microsoft.com/office/drawing/2014/main" id="{99886E2D-3466-784A-67EE-02DBE5D50A51}"/>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E8D85B75-3BFB-3B92-CA2B-33009C84D0F1}"/>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941E0C8A-3685-F656-D9ED-CFDE11E8944A}"/>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3867058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hlinkClick r:id="rId2" action="ppaction://hlinksldjump"/>
            <a:extLst>
              <a:ext uri="{FF2B5EF4-FFF2-40B4-BE49-F238E27FC236}">
                <a16:creationId xmlns:a16="http://schemas.microsoft.com/office/drawing/2014/main" id="{71152000-95C0-BB4E-04FD-9F599CD4626B}"/>
              </a:ext>
            </a:extLst>
          </p:cNvPr>
          <p:cNvSpPr txBox="1"/>
          <p:nvPr/>
        </p:nvSpPr>
        <p:spPr>
          <a:xfrm>
            <a:off x="1934204" y="5311405"/>
            <a:ext cx="4707147"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Biologische Gewässergüte</a:t>
            </a:r>
          </a:p>
        </p:txBody>
      </p:sp>
      <p:sp>
        <p:nvSpPr>
          <p:cNvPr id="3" name="Textfeld 2">
            <a:extLst>
              <a:ext uri="{FF2B5EF4-FFF2-40B4-BE49-F238E27FC236}">
                <a16:creationId xmlns:a16="http://schemas.microsoft.com/office/drawing/2014/main" id="{CD1DA049-2BBC-2784-FDA7-60808D64A24D}"/>
              </a:ext>
            </a:extLst>
          </p:cNvPr>
          <p:cNvSpPr txBox="1"/>
          <p:nvPr/>
        </p:nvSpPr>
        <p:spPr>
          <a:xfrm>
            <a:off x="1017917" y="4788185"/>
            <a:ext cx="77112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4" name="Textfeld 3">
            <a:hlinkClick r:id="rId3" action="ppaction://hlinksldjump"/>
            <a:extLst>
              <a:ext uri="{FF2B5EF4-FFF2-40B4-BE49-F238E27FC236}">
                <a16:creationId xmlns:a16="http://schemas.microsoft.com/office/drawing/2014/main" id="{CAF62FF5-0D86-8223-8383-D68B7CDAEB95}"/>
              </a:ext>
            </a:extLst>
          </p:cNvPr>
          <p:cNvSpPr txBox="1"/>
          <p:nvPr/>
        </p:nvSpPr>
        <p:spPr>
          <a:xfrm>
            <a:off x="1934204" y="2452719"/>
            <a:ext cx="5700173"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a:latin typeface="Euphemia" panose="020B0503040102020104" pitchFamily="34" charset="0"/>
              </a:rPr>
              <a:t>Struktur, Umfeld, Wasserqualität</a:t>
            </a:r>
          </a:p>
        </p:txBody>
      </p:sp>
      <p:sp>
        <p:nvSpPr>
          <p:cNvPr id="5" name="Textfeld 4">
            <a:extLst>
              <a:ext uri="{FF2B5EF4-FFF2-40B4-BE49-F238E27FC236}">
                <a16:creationId xmlns:a16="http://schemas.microsoft.com/office/drawing/2014/main" id="{54325F72-3EFA-6F87-8640-CEB8FEA0C006}"/>
              </a:ext>
            </a:extLst>
          </p:cNvPr>
          <p:cNvSpPr txBox="1"/>
          <p:nvPr/>
        </p:nvSpPr>
        <p:spPr>
          <a:xfrm>
            <a:off x="1017917" y="1929499"/>
            <a:ext cx="672861"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dirty="0" err="1">
                <a:latin typeface="Euphemia" panose="020B0503040102020104" pitchFamily="34" charset="0"/>
              </a:rPr>
              <a:t>Str</a:t>
            </a:r>
            <a:endParaRPr lang="de-DE" sz="2800" noProof="0" dirty="0">
              <a:latin typeface="Euphemia" panose="020B0503040102020104" pitchFamily="34" charset="0"/>
            </a:endParaRPr>
          </a:p>
        </p:txBody>
      </p:sp>
      <p:sp>
        <p:nvSpPr>
          <p:cNvPr id="6" name="Textfeld 5">
            <a:hlinkClick r:id="rId4" action="ppaction://hlinksldjump"/>
            <a:extLst>
              <a:ext uri="{FF2B5EF4-FFF2-40B4-BE49-F238E27FC236}">
                <a16:creationId xmlns:a16="http://schemas.microsoft.com/office/drawing/2014/main" id="{EECF71DC-02F7-7D53-53B5-00A2B2584A9B}"/>
              </a:ext>
            </a:extLst>
          </p:cNvPr>
          <p:cNvSpPr txBox="1"/>
          <p:nvPr/>
        </p:nvSpPr>
        <p:spPr>
          <a:xfrm>
            <a:off x="1934204" y="3882062"/>
            <a:ext cx="4707147"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a:latin typeface="Euphemia" panose="020B0503040102020104" pitchFamily="34" charset="0"/>
              </a:rPr>
              <a:t>Chemische Gewässergüte</a:t>
            </a:r>
          </a:p>
        </p:txBody>
      </p:sp>
      <p:sp>
        <p:nvSpPr>
          <p:cNvPr id="7" name="Textfeld 6">
            <a:extLst>
              <a:ext uri="{FF2B5EF4-FFF2-40B4-BE49-F238E27FC236}">
                <a16:creationId xmlns:a16="http://schemas.microsoft.com/office/drawing/2014/main" id="{F10313DD-19E9-F41B-5051-0D527C79274A}"/>
              </a:ext>
            </a:extLst>
          </p:cNvPr>
          <p:cNvSpPr txBox="1"/>
          <p:nvPr/>
        </p:nvSpPr>
        <p:spPr>
          <a:xfrm>
            <a:off x="1017917" y="3358842"/>
            <a:ext cx="672861"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mc:AlternateContent xmlns:mc="http://schemas.openxmlformats.org/markup-compatibility/2006" xmlns:pslz="http://schemas.microsoft.com/office/powerpoint/2016/slidezoom">
        <mc:Choice Requires="pslz">
          <p:graphicFrame>
            <p:nvGraphicFramePr>
              <p:cNvPr id="9" name="Folienzoom 8">
                <a:extLst>
                  <a:ext uri="{FF2B5EF4-FFF2-40B4-BE49-F238E27FC236}">
                    <a16:creationId xmlns:a16="http://schemas.microsoft.com/office/drawing/2014/main" id="{1BAA0401-72BE-F39B-7565-22BA247E074E}"/>
                  </a:ext>
                </a:extLst>
              </p:cNvPr>
              <p:cNvGraphicFramePr>
                <a:graphicFrameLocks noChangeAspect="1"/>
              </p:cNvGraphicFramePr>
              <p:nvPr>
                <p:extLst>
                  <p:ext uri="{D42A27DB-BD31-4B8C-83A1-F6EECF244321}">
                    <p14:modId xmlns:p14="http://schemas.microsoft.com/office/powerpoint/2010/main" val="7241348"/>
                  </p:ext>
                </p:extLst>
              </p:nvPr>
            </p:nvGraphicFramePr>
            <p:xfrm>
              <a:off x="7950439" y="1644650"/>
              <a:ext cx="2616200" cy="1471613"/>
            </p:xfrm>
            <a:graphic>
              <a:graphicData uri="http://schemas.microsoft.com/office/powerpoint/2016/slidezoom">
                <pslz:sldZm>
                  <pslz:sldZmObj sldId="287" cId="1627222593">
                    <pslz:zmPr id="{2D0DB36C-CA79-409C-88BE-501D511A2AFA}" returnToParent="0" transitionDur="1000">
                      <p166:blipFill xmlns:p166="http://schemas.microsoft.com/office/powerpoint/2016/6/main">
                        <a:blip r:embed="rId5"/>
                        <a:stretch>
                          <a:fillRect/>
                        </a:stretch>
                      </p166:blipFill>
                      <p166:spPr xmlns:p166="http://schemas.microsoft.com/office/powerpoint/2016/6/main">
                        <a:xfrm>
                          <a:off x="0" y="0"/>
                          <a:ext cx="2616200" cy="1471613"/>
                        </a:xfrm>
                        <a:prstGeom prst="rect">
                          <a:avLst/>
                        </a:prstGeom>
                        <a:ln w="3175">
                          <a:solidFill>
                            <a:prstClr val="ltGray"/>
                          </a:solidFill>
                        </a:ln>
                      </p166:spPr>
                    </pslz:zmPr>
                  </pslz:sldZmObj>
                </pslz:sldZm>
              </a:graphicData>
            </a:graphic>
          </p:graphicFrame>
        </mc:Choice>
        <mc:Fallback xmlns="">
          <p:pic>
            <p:nvPicPr>
              <p:cNvPr id="9" name="Folienzoom 8">
                <a:extLst>
                  <a:ext uri="{FF2B5EF4-FFF2-40B4-BE49-F238E27FC236}">
                    <a16:creationId xmlns:a16="http://schemas.microsoft.com/office/drawing/2014/main" id="{1BAA0401-72BE-F39B-7565-22BA247E074E}"/>
                  </a:ext>
                </a:extLst>
              </p:cNvPr>
              <p:cNvPicPr>
                <a:picLocks noGrp="1" noRot="1" noChangeAspect="1" noMove="1" noResize="1" noEditPoints="1" noAdjustHandles="1" noChangeArrowheads="1" noChangeShapeType="1"/>
              </p:cNvPicPr>
              <p:nvPr/>
            </p:nvPicPr>
            <p:blipFill>
              <a:blip r:embed="rId6"/>
              <a:stretch>
                <a:fillRect/>
              </a:stretch>
            </p:blipFill>
            <p:spPr>
              <a:xfrm>
                <a:off x="7950439" y="1644650"/>
                <a:ext cx="2616200" cy="1471613"/>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1" name="Folienzoom 10">
                <a:extLst>
                  <a:ext uri="{FF2B5EF4-FFF2-40B4-BE49-F238E27FC236}">
                    <a16:creationId xmlns:a16="http://schemas.microsoft.com/office/drawing/2014/main" id="{F9DE483A-57B9-E169-9124-DD333FEBF3F1}"/>
                  </a:ext>
                </a:extLst>
              </p:cNvPr>
              <p:cNvGraphicFramePr>
                <a:graphicFrameLocks noChangeAspect="1"/>
              </p:cNvGraphicFramePr>
              <p:nvPr>
                <p:extLst>
                  <p:ext uri="{D42A27DB-BD31-4B8C-83A1-F6EECF244321}">
                    <p14:modId xmlns:p14="http://schemas.microsoft.com/office/powerpoint/2010/main" val="2433418467"/>
                  </p:ext>
                </p:extLst>
              </p:nvPr>
            </p:nvGraphicFramePr>
            <p:xfrm>
              <a:off x="6884777" y="3446120"/>
              <a:ext cx="2616200" cy="1471613"/>
            </p:xfrm>
            <a:graphic>
              <a:graphicData uri="http://schemas.microsoft.com/office/powerpoint/2016/slidezoom">
                <pslz:sldZm>
                  <pslz:sldZmObj sldId="275" cId="2110555319">
                    <pslz:zmPr id="{084440C8-2604-404C-AD3B-2A8990504C5D}" returnToParent="0" transitionDur="1000">
                      <p166:blipFill xmlns:p166="http://schemas.microsoft.com/office/powerpoint/2016/6/main">
                        <a:blip r:embed="rId7"/>
                        <a:stretch>
                          <a:fillRect/>
                        </a:stretch>
                      </p166:blipFill>
                      <p166:spPr xmlns:p166="http://schemas.microsoft.com/office/powerpoint/2016/6/main">
                        <a:xfrm>
                          <a:off x="0" y="0"/>
                          <a:ext cx="2616200" cy="1471613"/>
                        </a:xfrm>
                        <a:prstGeom prst="rect">
                          <a:avLst/>
                        </a:prstGeom>
                        <a:ln w="3175">
                          <a:solidFill>
                            <a:prstClr val="ltGray"/>
                          </a:solidFill>
                        </a:ln>
                      </p166:spPr>
                    </pslz:zmPr>
                  </pslz:sldZmObj>
                </pslz:sldZm>
              </a:graphicData>
            </a:graphic>
          </p:graphicFrame>
        </mc:Choice>
        <mc:Fallback xmlns="">
          <p:pic>
            <p:nvPicPr>
              <p:cNvPr id="11" name="Folienzoom 10">
                <a:extLst>
                  <a:ext uri="{FF2B5EF4-FFF2-40B4-BE49-F238E27FC236}">
                    <a16:creationId xmlns:a16="http://schemas.microsoft.com/office/drawing/2014/main" id="{F9DE483A-57B9-E169-9124-DD333FEBF3F1}"/>
                  </a:ext>
                </a:extLst>
              </p:cNvPr>
              <p:cNvPicPr>
                <a:picLocks noGrp="1" noRot="1" noChangeAspect="1" noMove="1" noResize="1" noEditPoints="1" noAdjustHandles="1" noChangeArrowheads="1" noChangeShapeType="1"/>
              </p:cNvPicPr>
              <p:nvPr/>
            </p:nvPicPr>
            <p:blipFill>
              <a:blip r:embed="rId8"/>
              <a:stretch>
                <a:fillRect/>
              </a:stretch>
            </p:blipFill>
            <p:spPr>
              <a:xfrm>
                <a:off x="6884777" y="3446120"/>
                <a:ext cx="2616200" cy="1471613"/>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3" name="Folienzoom 12">
                <a:extLst>
                  <a:ext uri="{FF2B5EF4-FFF2-40B4-BE49-F238E27FC236}">
                    <a16:creationId xmlns:a16="http://schemas.microsoft.com/office/drawing/2014/main" id="{8A56FA9B-EB7F-705D-20FD-FEA57EDAA328}"/>
                  </a:ext>
                </a:extLst>
              </p:cNvPr>
              <p:cNvGraphicFramePr>
                <a:graphicFrameLocks noChangeAspect="1"/>
              </p:cNvGraphicFramePr>
              <p:nvPr>
                <p:extLst>
                  <p:ext uri="{D42A27DB-BD31-4B8C-83A1-F6EECF244321}">
                    <p14:modId xmlns:p14="http://schemas.microsoft.com/office/powerpoint/2010/main" val="1717518542"/>
                  </p:ext>
                </p:extLst>
              </p:nvPr>
            </p:nvGraphicFramePr>
            <p:xfrm>
              <a:off x="6985000" y="5213350"/>
              <a:ext cx="2616200" cy="1471613"/>
            </p:xfrm>
            <a:graphic>
              <a:graphicData uri="http://schemas.microsoft.com/office/powerpoint/2016/slidezoom">
                <pslz:sldZm>
                  <pslz:sldZmObj sldId="294" cId="422006361">
                    <pslz:zmPr id="{B1717296-6451-46F0-BC30-DAE7A7A97972}" returnToParent="0" transitionDur="1000">
                      <p166:blipFill xmlns:p166="http://schemas.microsoft.com/office/powerpoint/2016/6/main">
                        <a:blip r:embed="rId9"/>
                        <a:stretch>
                          <a:fillRect/>
                        </a:stretch>
                      </p166:blipFill>
                      <p166:spPr xmlns:p166="http://schemas.microsoft.com/office/powerpoint/2016/6/main">
                        <a:xfrm>
                          <a:off x="0" y="0"/>
                          <a:ext cx="2616200" cy="1471613"/>
                        </a:xfrm>
                        <a:prstGeom prst="rect">
                          <a:avLst/>
                        </a:prstGeom>
                        <a:ln w="3175">
                          <a:solidFill>
                            <a:prstClr val="ltGray"/>
                          </a:solidFill>
                        </a:ln>
                      </p166:spPr>
                    </pslz:zmPr>
                  </pslz:sldZmObj>
                </pslz:sldZm>
              </a:graphicData>
            </a:graphic>
          </p:graphicFrame>
        </mc:Choice>
        <mc:Fallback xmlns="">
          <p:pic>
            <p:nvPicPr>
              <p:cNvPr id="13" name="Folienzoom 12">
                <a:extLst>
                  <a:ext uri="{FF2B5EF4-FFF2-40B4-BE49-F238E27FC236}">
                    <a16:creationId xmlns:a16="http://schemas.microsoft.com/office/drawing/2014/main" id="{8A56FA9B-EB7F-705D-20FD-FEA57EDAA328}"/>
                  </a:ext>
                </a:extLst>
              </p:cNvPr>
              <p:cNvPicPr>
                <a:picLocks noGrp="1" noRot="1" noChangeAspect="1" noMove="1" noResize="1" noEditPoints="1" noAdjustHandles="1" noChangeArrowheads="1" noChangeShapeType="1"/>
              </p:cNvPicPr>
              <p:nvPr/>
            </p:nvPicPr>
            <p:blipFill>
              <a:blip r:embed="rId10"/>
              <a:stretch>
                <a:fillRect/>
              </a:stretch>
            </p:blipFill>
            <p:spPr>
              <a:xfrm>
                <a:off x="6985000" y="5213350"/>
                <a:ext cx="2616200" cy="1471613"/>
              </a:xfrm>
              <a:prstGeom prst="rect">
                <a:avLst/>
              </a:prstGeom>
              <a:ln w="3175">
                <a:solidFill>
                  <a:prstClr val="ltGray"/>
                </a:solidFill>
              </a:ln>
            </p:spPr>
          </p:pic>
        </mc:Fallback>
      </mc:AlternateContent>
    </p:spTree>
    <p:extLst>
      <p:ext uri="{BB962C8B-B14F-4D97-AF65-F5344CB8AC3E}">
        <p14:creationId xmlns:p14="http://schemas.microsoft.com/office/powerpoint/2010/main" val="1429910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006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674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88576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5AA7D870-E4ED-887E-E1E3-BEFE523C1176}"/>
              </a:ext>
            </a:extLst>
          </p:cNvPr>
          <p:cNvSpPr>
            <a:spLocks noGrp="1"/>
          </p:cNvSpPr>
          <p:nvPr>
            <p:ph type="pic" sz="quarter" idx="10"/>
          </p:nvPr>
        </p:nvSpPr>
        <p:spPr/>
      </p:sp>
      <p:sp>
        <p:nvSpPr>
          <p:cNvPr id="3" name="Bildplatzhalter 2">
            <a:extLst>
              <a:ext uri="{FF2B5EF4-FFF2-40B4-BE49-F238E27FC236}">
                <a16:creationId xmlns:a16="http://schemas.microsoft.com/office/drawing/2014/main" id="{CEC4426F-45DD-4A2C-4E61-01D60601EA68}"/>
              </a:ext>
            </a:extLst>
          </p:cNvPr>
          <p:cNvSpPr>
            <a:spLocks noGrp="1"/>
          </p:cNvSpPr>
          <p:nvPr>
            <p:ph type="pic" sz="quarter" idx="11"/>
          </p:nvPr>
        </p:nvSpPr>
        <p:spPr/>
      </p:sp>
      <p:sp>
        <p:nvSpPr>
          <p:cNvPr id="4" name="Bildplatzhalter 3">
            <a:extLst>
              <a:ext uri="{FF2B5EF4-FFF2-40B4-BE49-F238E27FC236}">
                <a16:creationId xmlns:a16="http://schemas.microsoft.com/office/drawing/2014/main" id="{FF99CA5B-3B28-A962-763B-09B3D9E2825B}"/>
              </a:ext>
            </a:extLst>
          </p:cNvPr>
          <p:cNvSpPr>
            <a:spLocks noGrp="1"/>
          </p:cNvSpPr>
          <p:nvPr>
            <p:ph type="pic" sz="quarter" idx="12"/>
          </p:nvPr>
        </p:nvSpPr>
        <p:spPr/>
      </p:sp>
      <p:sp>
        <p:nvSpPr>
          <p:cNvPr id="5" name="Textplatzhalter 4">
            <a:extLst>
              <a:ext uri="{FF2B5EF4-FFF2-40B4-BE49-F238E27FC236}">
                <a16:creationId xmlns:a16="http://schemas.microsoft.com/office/drawing/2014/main" id="{FC5FD4A7-F204-480A-369A-76D2AE6F620C}"/>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7038DA27-C3D2-694D-A95D-CF15AA5A09AA}"/>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9BC545E4-A02F-44A9-3136-5B8080E9374F}"/>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2722720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p:cNvSpPr>
            <a:spLocks noGrp="1"/>
          </p:cNvSpPr>
          <p:nvPr>
            <p:ph type="pic" sz="quarter" idx="10"/>
          </p:nvPr>
        </p:nvSpPr>
        <p:spPr/>
      </p:sp>
      <p:sp>
        <p:nvSpPr>
          <p:cNvPr id="3" name="Bildplatzhalter 2"/>
          <p:cNvSpPr>
            <a:spLocks noGrp="1"/>
          </p:cNvSpPr>
          <p:nvPr>
            <p:ph type="pic" sz="quarter" idx="11"/>
          </p:nvPr>
        </p:nvSpPr>
        <p:spPr/>
      </p:sp>
      <p:sp>
        <p:nvSpPr>
          <p:cNvPr id="4" name="Bildplatzhalter 3"/>
          <p:cNvSpPr>
            <a:spLocks noGrp="1"/>
          </p:cNvSpPr>
          <p:nvPr>
            <p:ph type="pic" sz="quarter" idx="12"/>
          </p:nvPr>
        </p:nvSpPr>
        <p:spPr/>
      </p:sp>
      <p:sp>
        <p:nvSpPr>
          <p:cNvPr id="5" name="Textplatzhalter 4"/>
          <p:cNvSpPr>
            <a:spLocks noGrp="1"/>
          </p:cNvSpPr>
          <p:nvPr>
            <p:ph type="body" sz="quarter" idx="19"/>
          </p:nvPr>
        </p:nvSpPr>
        <p:spPr>
          <a:xfrm>
            <a:off x="914400" y="5865813"/>
            <a:ext cx="3346450" cy="768350"/>
          </a:xfrm>
        </p:spPr>
        <p:txBody>
          <a:bodyPr/>
          <a:lstStyle/>
          <a:p>
            <a:endParaRPr lang="de-DE" dirty="0"/>
          </a:p>
        </p:txBody>
      </p:sp>
      <p:sp>
        <p:nvSpPr>
          <p:cNvPr id="6" name="Textplatzhalter 5"/>
          <p:cNvSpPr>
            <a:spLocks noGrp="1"/>
          </p:cNvSpPr>
          <p:nvPr>
            <p:ph type="body" sz="quarter" idx="20"/>
          </p:nvPr>
        </p:nvSpPr>
        <p:spPr/>
        <p:txBody>
          <a:bodyPr/>
          <a:lstStyle/>
          <a:p>
            <a:endParaRPr lang="de-DE" dirty="0"/>
          </a:p>
        </p:txBody>
      </p:sp>
      <p:sp>
        <p:nvSpPr>
          <p:cNvPr id="7" name="Textplatzhalter 6"/>
          <p:cNvSpPr>
            <a:spLocks noGrp="1"/>
          </p:cNvSpPr>
          <p:nvPr>
            <p:ph type="body" sz="quarter" idx="21"/>
          </p:nvPr>
        </p:nvSpPr>
        <p:spPr/>
        <p:txBody>
          <a:bodyPr/>
          <a:lstStyle/>
          <a:p>
            <a:endParaRPr lang="de-DE" dirty="0"/>
          </a:p>
        </p:txBody>
      </p:sp>
    </p:spTree>
    <p:extLst>
      <p:ext uri="{BB962C8B-B14F-4D97-AF65-F5344CB8AC3E}">
        <p14:creationId xmlns:p14="http://schemas.microsoft.com/office/powerpoint/2010/main" val="835468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7222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541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6370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8985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8206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384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p:txBody>
          <a:bodyPr/>
          <a:lstStyle/>
          <a:p>
            <a:endParaRPr lang="de-DE" dirty="0"/>
          </a:p>
        </p:txBody>
      </p:sp>
      <p:sp>
        <p:nvSpPr>
          <p:cNvPr id="3" name="Textplatzhalter 2"/>
          <p:cNvSpPr>
            <a:spLocks noGrp="1"/>
          </p:cNvSpPr>
          <p:nvPr>
            <p:ph type="body" sz="quarter" idx="11"/>
          </p:nvPr>
        </p:nvSpPr>
        <p:spPr/>
        <p:txBody>
          <a:bodyPr/>
          <a:lstStyle/>
          <a:p>
            <a:endParaRPr lang="de-DE" dirty="0"/>
          </a:p>
        </p:txBody>
      </p:sp>
      <p:sp>
        <p:nvSpPr>
          <p:cNvPr id="4" name="Textplatzhalter 3"/>
          <p:cNvSpPr>
            <a:spLocks noGrp="1"/>
          </p:cNvSpPr>
          <p:nvPr>
            <p:ph type="body" sz="quarter" idx="12"/>
          </p:nvPr>
        </p:nvSpPr>
        <p:spPr/>
        <p:txBody>
          <a:bodyPr/>
          <a:lstStyle/>
          <a:p>
            <a:endParaRPr lang="de-DE" dirty="0"/>
          </a:p>
        </p:txBody>
      </p:sp>
    </p:spTree>
    <p:extLst>
      <p:ext uri="{BB962C8B-B14F-4D97-AF65-F5344CB8AC3E}">
        <p14:creationId xmlns:p14="http://schemas.microsoft.com/office/powerpoint/2010/main" val="135122620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12</Words>
  <Application>Microsoft Office PowerPoint</Application>
  <PresentationFormat>Widescreen</PresentationFormat>
  <Paragraphs>6</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Euphemia</vt:lpstr>
      <vt:lpstr>Symbol</vt:lpstr>
      <vt:lpstr>Times New Roman</vt:lpstr>
      <vt:lpstr>Wingdings</vt:lpstr>
      <vt:lpstr>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Meyerhöffer, Nina</dc:creator>
  <cp:lastModifiedBy>Hannah Balkenhohl</cp:lastModifiedBy>
  <cp:revision>60</cp:revision>
  <dcterms:created xsi:type="dcterms:W3CDTF">2022-08-09T10:06:42Z</dcterms:created>
  <dcterms:modified xsi:type="dcterms:W3CDTF">2022-12-12T17:15:44Z</dcterms:modified>
</cp:coreProperties>
</file>