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87" r:id="rId4"/>
    <p:sldId id="288" r:id="rId5"/>
    <p:sldId id="289" r:id="rId6"/>
    <p:sldId id="300" r:id="rId7"/>
    <p:sldId id="301" r:id="rId8"/>
    <p:sldId id="290" r:id="rId9"/>
    <p:sldId id="291" r:id="rId10"/>
    <p:sldId id="292" r:id="rId11"/>
    <p:sldId id="304" r:id="rId12"/>
    <p:sldId id="275" r:id="rId13"/>
    <p:sldId id="276" r:id="rId14"/>
    <p:sldId id="277" r:id="rId15"/>
    <p:sldId id="278" r:id="rId16"/>
    <p:sldId id="279" r:id="rId17"/>
    <p:sldId id="281" r:id="rId18"/>
    <p:sldId id="282" r:id="rId19"/>
    <p:sldId id="283" r:id="rId20"/>
    <p:sldId id="294" r:id="rId21"/>
    <p:sldId id="295" r:id="rId22"/>
    <p:sldId id="296" r:id="rId23"/>
    <p:sldId id="297" r:id="rId24"/>
    <p:sldId id="303" r:id="rId25"/>
    <p:sldId id="305"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F128350B-78F5-4137-94BC-38F613B2153A}">
          <p14:sldIdLst>
            <p14:sldId id="256"/>
            <p14:sldId id="257"/>
          </p14:sldIdLst>
        </p14:section>
        <p14:section name="Struktur, Umfeld, Wasserqualität" id="{9B5B9FAE-AA16-6547-8C99-C7153F8BBFF8}">
          <p14:sldIdLst>
            <p14:sldId id="287"/>
            <p14:sldId id="288"/>
            <p14:sldId id="289"/>
            <p14:sldId id="300"/>
            <p14:sldId id="301"/>
            <p14:sldId id="290"/>
            <p14:sldId id="291"/>
            <p14:sldId id="292"/>
            <p14:sldId id="304"/>
          </p14:sldIdLst>
        </p14:section>
        <p14:section name="Chemische Gewässergüte" id="{F4C89D03-8009-184E-9755-5C1D0C75985B}">
          <p14:sldIdLst>
            <p14:sldId id="275"/>
            <p14:sldId id="276"/>
            <p14:sldId id="277"/>
            <p14:sldId id="278"/>
            <p14:sldId id="279"/>
            <p14:sldId id="281"/>
            <p14:sldId id="282"/>
            <p14:sldId id="283"/>
          </p14:sldIdLst>
        </p14:section>
        <p14:section name="Biologische Gewässergüte" id="{6AA136BD-C262-9040-A944-E5A18AF9C89B}">
          <p14:sldIdLst>
            <p14:sldId id="294"/>
            <p14:sldId id="295"/>
            <p14:sldId id="296"/>
            <p14:sldId id="297"/>
            <p14:sldId id="303"/>
            <p14:sldId id="30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F2C5B0-D413-4C36-B2DE-39A38E39BAF1}" v="1" dt="2022-12-12T17:16:00.86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2302"/>
    <p:restoredTop sz="94656"/>
  </p:normalViewPr>
  <p:slideViewPr>
    <p:cSldViewPr snapToGrid="0">
      <p:cViewPr varScale="1">
        <p:scale>
          <a:sx n="41" d="100"/>
          <a:sy n="41" d="100"/>
        </p:scale>
        <p:origin x="57" y="1254"/>
      </p:cViewPr>
      <p:guideLst/>
    </p:cSldViewPr>
  </p:slideViewPr>
  <p:notesTextViewPr>
    <p:cViewPr>
      <p:scale>
        <a:sx n="1" d="1"/>
        <a:sy n="1" d="1"/>
      </p:scale>
      <p:origin x="0" y="0"/>
    </p:cViewPr>
  </p:notesTextViewPr>
  <p:notesViewPr>
    <p:cSldViewPr snapToGrid="0">
      <p:cViewPr varScale="1">
        <p:scale>
          <a:sx n="73" d="100"/>
          <a:sy n="73" d="100"/>
        </p:scale>
        <p:origin x="2694" y="2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Balkenhohl" userId="eb4c3b09-0b4f-4979-9662-b4c2ed9ade4b" providerId="ADAL" clId="{32F2C5B0-D413-4C36-B2DE-39A38E39BAF1}"/>
    <pc:docChg chg="custSel modMainMaster">
      <pc:chgData name="Hannah Balkenhohl" userId="eb4c3b09-0b4f-4979-9662-b4c2ed9ade4b" providerId="ADAL" clId="{32F2C5B0-D413-4C36-B2DE-39A38E39BAF1}" dt="2022-12-12T17:16:00.865" v="1"/>
      <pc:docMkLst>
        <pc:docMk/>
      </pc:docMkLst>
      <pc:sldMasterChg chg="modSldLayout">
        <pc:chgData name="Hannah Balkenhohl" userId="eb4c3b09-0b4f-4979-9662-b4c2ed9ade4b" providerId="ADAL" clId="{32F2C5B0-D413-4C36-B2DE-39A38E39BAF1}" dt="2022-12-12T17:16:00.865" v="1"/>
        <pc:sldMasterMkLst>
          <pc:docMk/>
          <pc:sldMasterMk cId="614740694" sldId="2147483648"/>
        </pc:sldMasterMkLst>
        <pc:sldLayoutChg chg="addSp modSp">
          <pc:chgData name="Hannah Balkenhohl" userId="eb4c3b09-0b4f-4979-9662-b4c2ed9ade4b" providerId="ADAL" clId="{32F2C5B0-D413-4C36-B2DE-39A38E39BAF1}" dt="2022-12-12T17:16:00.865" v="1"/>
          <pc:sldLayoutMkLst>
            <pc:docMk/>
            <pc:sldMasterMk cId="614740694" sldId="2147483648"/>
            <pc:sldLayoutMk cId="3510945125" sldId="2147483653"/>
          </pc:sldLayoutMkLst>
          <pc:spChg chg="add mod">
            <ac:chgData name="Hannah Balkenhohl" userId="eb4c3b09-0b4f-4979-9662-b4c2ed9ade4b" providerId="ADAL" clId="{32F2C5B0-D413-4C36-B2DE-39A38E39BAF1}" dt="2022-12-12T17:16:00.865" v="1"/>
            <ac:spMkLst>
              <pc:docMk/>
              <pc:sldMasterMk cId="614740694" sldId="2147483648"/>
              <pc:sldLayoutMk cId="3510945125" sldId="2147483653"/>
              <ac:spMk id="3" creationId="{FD72B34B-B2F2-3DAC-017D-E51AE55DF2F0}"/>
            </ac:spMkLst>
          </pc:spChg>
        </pc:sldLayoutChg>
        <pc:sldLayoutChg chg="delSp mod">
          <pc:chgData name="Hannah Balkenhohl" userId="eb4c3b09-0b4f-4979-9662-b4c2ed9ade4b" providerId="ADAL" clId="{32F2C5B0-D413-4C36-B2DE-39A38E39BAF1}" dt="2022-12-12T17:15:58.086" v="0" actId="21"/>
          <pc:sldLayoutMkLst>
            <pc:docMk/>
            <pc:sldMasterMk cId="614740694" sldId="2147483648"/>
            <pc:sldLayoutMk cId="685516929" sldId="2147483654"/>
          </pc:sldLayoutMkLst>
          <pc:spChg chg="del">
            <ac:chgData name="Hannah Balkenhohl" userId="eb4c3b09-0b4f-4979-9662-b4c2ed9ade4b" providerId="ADAL" clId="{32F2C5B0-D413-4C36-B2DE-39A38E39BAF1}" dt="2022-12-12T17:15:58.086" v="0" actId="21"/>
            <ac:spMkLst>
              <pc:docMk/>
              <pc:sldMasterMk cId="614740694" sldId="2147483648"/>
              <pc:sldLayoutMk cId="685516929" sldId="2147483654"/>
              <ac:spMk id="5" creationId="{20DE5B4F-FFDA-A2C2-0EFB-69952BC9FD13}"/>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988750C-0FCB-B590-6A0C-E31F491A56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3A2D2F09-66E7-D308-5A42-81FC9ED71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F0FC8F-82CE-4738-AE0A-1723B2DA8CAF}" type="datetimeFigureOut">
              <a:rPr lang="en-US" smtClean="0"/>
              <a:t>12/12/2022</a:t>
            </a:fld>
            <a:endParaRPr lang="en-US"/>
          </a:p>
        </p:txBody>
      </p:sp>
      <p:sp>
        <p:nvSpPr>
          <p:cNvPr id="4" name="Fußzeilenplatzhalter 3">
            <a:extLst>
              <a:ext uri="{FF2B5EF4-FFF2-40B4-BE49-F238E27FC236}">
                <a16:creationId xmlns:a16="http://schemas.microsoft.com/office/drawing/2014/main" id="{95286185-D3AA-1441-0A10-7F6DE08A16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846B236C-74C7-64C4-EEA8-A5341667E01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BCEDE4-35AA-456B-8633-597DF5F60C26}" type="slidenum">
              <a:rPr lang="en-US" smtClean="0"/>
              <a:t>‹#›</a:t>
            </a:fld>
            <a:endParaRPr lang="en-US"/>
          </a:p>
        </p:txBody>
      </p:sp>
    </p:spTree>
    <p:extLst>
      <p:ext uri="{BB962C8B-B14F-4D97-AF65-F5344CB8AC3E}">
        <p14:creationId xmlns:p14="http://schemas.microsoft.com/office/powerpoint/2010/main" val="3454953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BFC8E-BA36-4A63-975C-718EE1C07D4B}" type="datetimeFigureOut">
              <a:rPr lang="en-US" smtClean="0"/>
              <a:t>12/12/2022</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74E19-F0A3-41C0-8188-4067D35DF749}" type="slidenum">
              <a:rPr lang="en-US" smtClean="0"/>
              <a:t>‹#›</a:t>
            </a:fld>
            <a:endParaRPr lang="en-US"/>
          </a:p>
        </p:txBody>
      </p:sp>
    </p:spTree>
    <p:extLst>
      <p:ext uri="{BB962C8B-B14F-4D97-AF65-F5344CB8AC3E}">
        <p14:creationId xmlns:p14="http://schemas.microsoft.com/office/powerpoint/2010/main" val="252427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ei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4991099" y="1"/>
            <a:ext cx="72009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feld 6">
            <a:extLst>
              <a:ext uri="{FF2B5EF4-FFF2-40B4-BE49-F238E27FC236}">
                <a16:creationId xmlns:a16="http://schemas.microsoft.com/office/drawing/2014/main" id="{2293E6E5-1ACD-F73E-BF62-2619EE8E978C}"/>
              </a:ext>
            </a:extLst>
          </p:cNvPr>
          <p:cNvSpPr txBox="1"/>
          <p:nvPr userDrawn="1"/>
        </p:nvSpPr>
        <p:spPr>
          <a:xfrm>
            <a:off x="4991099" y="393700"/>
            <a:ext cx="6877051" cy="769441"/>
          </a:xfrm>
          <a:prstGeom prst="rect">
            <a:avLst/>
          </a:prstGeom>
          <a:noFill/>
        </p:spPr>
        <p:txBody>
          <a:bodyPr wrap="square" rtlCol="0">
            <a:spAutoFit/>
          </a:bodyPr>
          <a:lstStyle/>
          <a:p>
            <a:r>
              <a:rPr lang="de-DE" sz="4400" b="1" kern="1200" noProof="0">
                <a:solidFill>
                  <a:schemeClr val="tx1"/>
                </a:solidFill>
                <a:latin typeface="Euphemia" panose="020B0503040102020104" pitchFamily="34" charset="0"/>
                <a:ea typeface="+mj-ea"/>
                <a:cs typeface="+mj-cs"/>
              </a:rPr>
              <a:t>Gewässergütebestimmung</a:t>
            </a:r>
          </a:p>
        </p:txBody>
      </p:sp>
      <p:sp>
        <p:nvSpPr>
          <p:cNvPr id="9" name="Textplatzhalter 8">
            <a:extLst>
              <a:ext uri="{FF2B5EF4-FFF2-40B4-BE49-F238E27FC236}">
                <a16:creationId xmlns:a16="http://schemas.microsoft.com/office/drawing/2014/main" id="{E819ECBD-73D1-9828-F783-FFED46A7EEE4}"/>
              </a:ext>
            </a:extLst>
          </p:cNvPr>
          <p:cNvSpPr>
            <a:spLocks noGrp="1"/>
          </p:cNvSpPr>
          <p:nvPr>
            <p:ph type="body" sz="quarter" idx="10" hasCustomPrompt="1"/>
          </p:nvPr>
        </p:nvSpPr>
        <p:spPr>
          <a:xfrm>
            <a:off x="6838950" y="1807665"/>
            <a:ext cx="5029200" cy="872035"/>
          </a:xfrm>
        </p:spPr>
        <p:txBody>
          <a:bodyPr anchor="ctr" anchorCtr="0"/>
          <a:lstStyle>
            <a:lvl1pPr marL="0" indent="0" algn="l">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Gruppennummer a oder b einfügen</a:t>
            </a:r>
            <a:endParaRPr lang="en-US"/>
          </a:p>
        </p:txBody>
      </p:sp>
      <p:sp>
        <p:nvSpPr>
          <p:cNvPr id="11" name="Textplatzhalter 10">
            <a:extLst>
              <a:ext uri="{FF2B5EF4-FFF2-40B4-BE49-F238E27FC236}">
                <a16:creationId xmlns:a16="http://schemas.microsoft.com/office/drawing/2014/main" id="{C9613B61-D2E9-4164-CF73-9BE0CC72A2BC}"/>
              </a:ext>
            </a:extLst>
          </p:cNvPr>
          <p:cNvSpPr>
            <a:spLocks noGrp="1"/>
          </p:cNvSpPr>
          <p:nvPr>
            <p:ph type="body" sz="quarter" idx="11" hasCustomPrompt="1"/>
          </p:nvPr>
        </p:nvSpPr>
        <p:spPr>
          <a:xfrm>
            <a:off x="6096000" y="3324223"/>
            <a:ext cx="5772150" cy="3140075"/>
          </a:xfrm>
        </p:spPr>
        <p:txBody>
          <a:bodyPr/>
          <a:lstStyle>
            <a:lvl1pPr>
              <a:defRPr/>
            </a:lvl1pPr>
          </a:lstStyle>
          <a:p>
            <a:pPr lvl="0"/>
            <a:r>
              <a:rPr lang="de-DE"/>
              <a:t>Namen der Gruppenmitglieder einfügen</a:t>
            </a:r>
            <a:endParaRPr lang="en-US"/>
          </a:p>
        </p:txBody>
      </p:sp>
      <p:sp>
        <p:nvSpPr>
          <p:cNvPr id="15" name="Textfeld 14">
            <a:extLst>
              <a:ext uri="{FF2B5EF4-FFF2-40B4-BE49-F238E27FC236}">
                <a16:creationId xmlns:a16="http://schemas.microsoft.com/office/drawing/2014/main" id="{13F1D7C5-203B-73F3-C06D-2D154E905BFF}"/>
              </a:ext>
            </a:extLst>
          </p:cNvPr>
          <p:cNvSpPr txBox="1"/>
          <p:nvPr userDrawn="1"/>
        </p:nvSpPr>
        <p:spPr>
          <a:xfrm>
            <a:off x="542924" y="2505670"/>
            <a:ext cx="3695702" cy="2169825"/>
          </a:xfrm>
          <a:prstGeom prst="rect">
            <a:avLst/>
          </a:prstGeom>
          <a:solidFill>
            <a:schemeClr val="bg2">
              <a:lumMod val="50000"/>
              <a:alpha val="74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2800" b="1">
                <a:solidFill>
                  <a:schemeClr val="bg1">
                    <a:lumMod val="95000"/>
                  </a:schemeClr>
                </a:solidFill>
                <a:effectLst/>
                <a:latin typeface="Euphemia" panose="020B0503040102020104" pitchFamily="34" charset="0"/>
              </a:rPr>
              <a:t>Man schützt nur, was man liebt – </a:t>
            </a:r>
            <a:br>
              <a:rPr lang="de-DE" sz="2800" b="1">
                <a:solidFill>
                  <a:schemeClr val="bg1">
                    <a:lumMod val="95000"/>
                  </a:schemeClr>
                </a:solidFill>
                <a:effectLst/>
                <a:latin typeface="Euphemia" panose="020B0503040102020104" pitchFamily="34" charset="0"/>
              </a:rPr>
            </a:br>
            <a:r>
              <a:rPr lang="de-DE" sz="2800" b="1">
                <a:solidFill>
                  <a:schemeClr val="bg1">
                    <a:lumMod val="95000"/>
                  </a:schemeClr>
                </a:solidFill>
                <a:effectLst/>
                <a:latin typeface="Euphemia" panose="020B0503040102020104" pitchFamily="34" charset="0"/>
              </a:rPr>
              <a:t>man liebt nur, was man kennt.</a:t>
            </a:r>
          </a:p>
          <a:p>
            <a:pPr marL="0" marR="0" lvl="0" indent="0" algn="l" defTabSz="914400" rtl="0" eaLnBrk="1" fontAlgn="auto" latinLnBrk="0" hangingPunct="1">
              <a:lnSpc>
                <a:spcPct val="100000"/>
              </a:lnSpc>
              <a:spcBef>
                <a:spcPts val="0"/>
              </a:spcBef>
              <a:spcAft>
                <a:spcPts val="600"/>
              </a:spcAft>
              <a:buClrTx/>
              <a:buSzTx/>
              <a:buFontTx/>
              <a:buNone/>
              <a:tabLst/>
              <a:defRPr/>
            </a:pPr>
            <a:r>
              <a:rPr lang="de-DE" b="1">
                <a:solidFill>
                  <a:schemeClr val="bg1">
                    <a:lumMod val="95000"/>
                  </a:schemeClr>
                </a:solidFill>
                <a:effectLst/>
                <a:latin typeface="Euphemia" panose="020B0503040102020104" pitchFamily="34" charset="0"/>
              </a:rPr>
              <a:t>(Konrad Lorenz)</a:t>
            </a:r>
          </a:p>
        </p:txBody>
      </p:sp>
    </p:spTree>
    <p:extLst>
      <p:ext uri="{BB962C8B-B14F-4D97-AF65-F5344CB8AC3E}">
        <p14:creationId xmlns:p14="http://schemas.microsoft.com/office/powerpoint/2010/main" val="163964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er_Gewässerran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Bilder, die ihr gemacht habt, in die Platzhalter ein und beschriftet sie.</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823593" y="3731653"/>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Titel des Bildes</a:t>
            </a:r>
          </a:p>
        </p:txBody>
      </p:sp>
      <p:sp>
        <p:nvSpPr>
          <p:cNvPr id="2" name="Textfeld 1">
            <a:extLst>
              <a:ext uri="{FF2B5EF4-FFF2-40B4-BE49-F238E27FC236}">
                <a16:creationId xmlns:a16="http://schemas.microsoft.com/office/drawing/2014/main" id="{9A33E8BF-B9CA-1E5A-B8D3-D1616FF32952}"/>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84867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_Gewässerverlauf">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85787" y="400609"/>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das Audio zum Gewässerquerschnitt und das Video der Gewässersohle ein und beschriftet sie.</a:t>
            </a:r>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1059854" y="5865813"/>
            <a:ext cx="5035550" cy="591578"/>
          </a:xfrm>
        </p:spPr>
        <p:txBody>
          <a:bodyPr>
            <a:normAutofit/>
          </a:bodyPr>
          <a:lstStyle>
            <a:lvl1pPr marL="0" indent="0">
              <a:buNone/>
              <a:defRPr sz="1800"/>
            </a:lvl1pPr>
          </a:lstStyle>
          <a:p>
            <a:pPr lvl="0"/>
            <a:r>
              <a:rPr lang="de-DE" dirty="0"/>
              <a:t>Titel des Audios</a:t>
            </a:r>
          </a:p>
        </p:txBody>
      </p:sp>
      <p:sp>
        <p:nvSpPr>
          <p:cNvPr id="12" name="Medienplatzhalter 10">
            <a:extLst>
              <a:ext uri="{FF2B5EF4-FFF2-40B4-BE49-F238E27FC236}">
                <a16:creationId xmlns:a16="http://schemas.microsoft.com/office/drawing/2014/main" id="{DCE86FE3-784E-2B9D-B96A-68BA029221FD}"/>
              </a:ext>
            </a:extLst>
          </p:cNvPr>
          <p:cNvSpPr>
            <a:spLocks noGrp="1"/>
          </p:cNvSpPr>
          <p:nvPr>
            <p:ph type="media" sz="quarter" idx="15" hasCustomPrompt="1"/>
          </p:nvPr>
        </p:nvSpPr>
        <p:spPr>
          <a:xfrm>
            <a:off x="6332735" y="2474259"/>
            <a:ext cx="5035550" cy="3391554"/>
          </a:xfrm>
        </p:spPr>
        <p:txBody>
          <a:bodyPr/>
          <a:lstStyle>
            <a:lvl1pPr marL="0" indent="0">
              <a:buNone/>
              <a:defRPr/>
            </a:lvl1pPr>
          </a:lstStyle>
          <a:p>
            <a:r>
              <a:rPr lang="de-DE" dirty="0"/>
              <a:t>Video</a:t>
            </a:r>
          </a:p>
        </p:txBody>
      </p:sp>
      <p:sp>
        <p:nvSpPr>
          <p:cNvPr id="16" name="Textplatzhalter 12">
            <a:extLst>
              <a:ext uri="{FF2B5EF4-FFF2-40B4-BE49-F238E27FC236}">
                <a16:creationId xmlns:a16="http://schemas.microsoft.com/office/drawing/2014/main" id="{EEAA1772-01F7-DC65-3F81-E6FBBB28B244}"/>
              </a:ext>
            </a:extLst>
          </p:cNvPr>
          <p:cNvSpPr>
            <a:spLocks noGrp="1"/>
          </p:cNvSpPr>
          <p:nvPr>
            <p:ph type="body" sz="quarter" idx="16" hasCustomPrompt="1"/>
          </p:nvPr>
        </p:nvSpPr>
        <p:spPr>
          <a:xfrm>
            <a:off x="6332735" y="5865813"/>
            <a:ext cx="5035550" cy="591578"/>
          </a:xfrm>
        </p:spPr>
        <p:txBody>
          <a:bodyPr>
            <a:normAutofit/>
          </a:bodyPr>
          <a:lstStyle>
            <a:lvl1pPr marL="0" indent="0">
              <a:buNone/>
              <a:defRPr sz="1800"/>
            </a:lvl1pPr>
          </a:lstStyle>
          <a:p>
            <a:pPr lvl="0"/>
            <a:r>
              <a:rPr lang="de-DE" dirty="0"/>
              <a:t>Titel des Videos</a:t>
            </a:r>
          </a:p>
        </p:txBody>
      </p:sp>
      <p:sp>
        <p:nvSpPr>
          <p:cNvPr id="2" name="Textfeld 1">
            <a:extLst>
              <a:ext uri="{FF2B5EF4-FFF2-40B4-BE49-F238E27FC236}">
                <a16:creationId xmlns:a16="http://schemas.microsoft.com/office/drawing/2014/main" id="{16B120ED-EFAD-D023-760F-6F9968D5CEE3}"/>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
        <p:nvSpPr>
          <p:cNvPr id="14" name="Textplatzhalter 11"/>
          <p:cNvSpPr>
            <a:spLocks noGrp="1"/>
          </p:cNvSpPr>
          <p:nvPr>
            <p:ph type="body" sz="quarter" idx="19" hasCustomPrompt="1"/>
          </p:nvPr>
        </p:nvSpPr>
        <p:spPr>
          <a:xfrm>
            <a:off x="1059854" y="2474258"/>
            <a:ext cx="5034954" cy="3391555"/>
          </a:xfrm>
        </p:spPr>
        <p:txBody>
          <a:bodyPr>
            <a:normAutofit/>
          </a:bodyPr>
          <a:lstStyle>
            <a:lvl1pPr marL="0" indent="0">
              <a:buNone/>
              <a:defRPr sz="2400"/>
            </a:lvl1pPr>
          </a:lstStyle>
          <a:p>
            <a:pPr lvl="0"/>
            <a:r>
              <a:rPr lang="de-DE" dirty="0"/>
              <a:t>Audiodatei über Reiter „Einfügen“ hinzufügen</a:t>
            </a:r>
          </a:p>
        </p:txBody>
      </p:sp>
    </p:spTree>
    <p:extLst>
      <p:ext uri="{BB962C8B-B14F-4D97-AF65-F5344CB8AC3E}">
        <p14:creationId xmlns:p14="http://schemas.microsoft.com/office/powerpoint/2010/main" val="93667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fotext Saprobien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Biologische Gewässergüte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744159"/>
            <a:ext cx="10069908" cy="4190058"/>
          </a:xfrm>
          <a:prstGeom prst="rect">
            <a:avLst/>
          </a:prstGeom>
          <a:noFill/>
        </p:spPr>
        <p:txBody>
          <a:bodyPr wrap="square" rtlCol="0">
            <a:spAutoFit/>
          </a:bodyPr>
          <a:lstStyle/>
          <a:p>
            <a:pPr algn="just">
              <a:lnSpc>
                <a:spcPct val="150000"/>
              </a:lnSpc>
            </a:pP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 Bestimmung der biologischen Gewässergüte berechnet man zunächst dann den sogenannten </a:t>
            </a:r>
            <a:r>
              <a:rPr lang="de-DE" sz="1800" b="1" noProof="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Aus Zeitgründen haben sich damit andere Gruppen genauer beschäftigt. Die Ergebnisse werden euch später vorgestellt. Zur Berechnung des </a:t>
            </a:r>
            <a:r>
              <a:rPr lang="de-DE" sz="1800" noProof="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jedoch eine genaue Kenntnis der Artenzusammensetzung des Gewässers unerlässlich. </a:t>
            </a:r>
          </a:p>
          <a:p>
            <a:pPr algn="just">
              <a:lnSpc>
                <a:spcPct val="150000"/>
              </a:lnSpc>
            </a:pP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nSpc>
                <a:spcPct val="150000"/>
              </a:lnSpc>
            </a:pPr>
            <a:r>
              <a:rPr lang="de-DE" sz="1800" noProof="0" dirty="0">
                <a:effectLst/>
                <a:latin typeface="Euphemia" panose="020B0503040102020104" pitchFamily="34" charset="0"/>
                <a:ea typeface="Arial Unicode MS" panose="020B0604020202020204" pitchFamily="34" charset="-128"/>
              </a:rPr>
              <a:t>Eine natürliche Artenvielfalt ist nur in Gewässern anzutreffen, in denen vielfältige Gewässerstrukturen vorkommen. Wenn trotz guter Gewässerstruktur und Wasserqualität ein geringes Artenspektrum festgestellt wird, kann dies auf frühere Verunreinigungen des Wassers hinweisen. </a:t>
            </a:r>
            <a:endPar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15" name="Textfeld 14">
            <a:extLst>
              <a:ext uri="{FF2B5EF4-FFF2-40B4-BE49-F238E27FC236}">
                <a16:creationId xmlns:a16="http://schemas.microsoft.com/office/drawing/2014/main" id="{86215A11-DC71-2EA4-A5BF-404E53517BE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191919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text Saprobien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9672" y="1278335"/>
            <a:ext cx="7194433" cy="4842801"/>
          </a:xfrm>
          <a:prstGeom prst="rect">
            <a:avLst/>
          </a:prstGeom>
          <a:noFill/>
        </p:spPr>
        <p:txBody>
          <a:bodyPr wrap="square" rtlCol="0">
            <a:spAutoFit/>
          </a:bodyPr>
          <a:lstStyle/>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 </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längerer Gewässerabschnitt muss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Alle Substrate (Kies, Steine, Laub etc.) müssen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Gewässerabschnitte, die unter einer Brücke oder hinter einem Rohr liegen, sollten nicht untersucht werden.</a:t>
            </a:r>
          </a:p>
          <a:p>
            <a:pPr marL="285750" indent="-285750" algn="just">
              <a:lnSpc>
                <a:spcPct val="150000"/>
              </a:lnSpc>
              <a:buFontTx/>
              <a:buChar char="-"/>
            </a:pPr>
            <a:endPar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indent="0" algn="just">
              <a:lnSpc>
                <a:spcPct val="150000"/>
              </a:lnSpc>
              <a:buFontTx/>
              <a:buNone/>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müssen, wenn sie aus dem Gewässer genommen werden, direkt in Schalen mit Wasser 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dürfen nicht direktem Sonnenlicht ausgesetzt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Räuberische Tiere sind von Beutetieren zu trennen.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Nach der Bestimmung und Erfassung sind die Tiere wieder vorsichtig an derselben Stelle im Gewässer auszusetzen.</a:t>
            </a:r>
          </a:p>
        </p:txBody>
      </p:sp>
      <p:sp>
        <p:nvSpPr>
          <p:cNvPr id="2" name="Textfeld 1">
            <a:extLst>
              <a:ext uri="{FF2B5EF4-FFF2-40B4-BE49-F238E27FC236}">
                <a16:creationId xmlns:a16="http://schemas.microsoft.com/office/drawing/2014/main" id="{D03A0584-0AC9-4BB1-AFD9-FB7E15E9E0EB}"/>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3" name="TextBox 2">
            <a:extLst>
              <a:ext uri="{FF2B5EF4-FFF2-40B4-BE49-F238E27FC236}">
                <a16:creationId xmlns:a16="http://schemas.microsoft.com/office/drawing/2014/main" id="{FD72B34B-B2F2-3DAC-017D-E51AE55DF2F0}"/>
              </a:ext>
            </a:extLst>
          </p:cNvPr>
          <p:cNvSpPr txBox="1"/>
          <p:nvPr userDrawn="1"/>
        </p:nvSpPr>
        <p:spPr>
          <a:xfrm>
            <a:off x="1102382" y="6329955"/>
            <a:ext cx="9221497" cy="530145"/>
          </a:xfrm>
          <a:prstGeom prst="rect">
            <a:avLst/>
          </a:prstGeom>
          <a:noFill/>
        </p:spPr>
        <p:txBody>
          <a:bodyPr wrap="square">
            <a:spAutoFit/>
          </a:bodyPr>
          <a:lstStyle/>
          <a:p>
            <a:pPr>
              <a:lnSpc>
                <a:spcPct val="150000"/>
              </a:lnSpc>
            </a:pPr>
            <a:r>
              <a:rPr lang="de-DE" sz="1000" dirty="0"/>
              <a:t>Quelle: Graw, M. (2001). DETAILLIERTE ERLÄUTERUNGEN ZUR BEWERTUNG. In: Vereinigung Deutscher Gewässerschutz e.V. (Hrsg.), Ökologische Bewertung von Fließgewässern. Schriftenreihe der Vereinigung Deutscher Gewässerschutz, Band 64 (S. 73-92). Bonn.</a:t>
            </a:r>
          </a:p>
        </p:txBody>
      </p:sp>
    </p:spTree>
    <p:extLst>
      <p:ext uri="{BB962C8B-B14F-4D97-AF65-F5344CB8AC3E}">
        <p14:creationId xmlns:p14="http://schemas.microsoft.com/office/powerpoint/2010/main" val="3510945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966155" y="774663"/>
            <a:ext cx="4451233" cy="5489067"/>
          </a:xfrm>
          <a:prstGeom prst="rect">
            <a:avLst/>
          </a:prstGeom>
          <a:noFill/>
        </p:spPr>
        <p:txBody>
          <a:bodyPr wrap="square" rtlCol="0">
            <a:spAutoFit/>
          </a:bodyPr>
          <a:lstStyle/>
          <a:p>
            <a:pPr marL="0" indent="0" algn="l">
              <a:lnSpc>
                <a:spcPct val="150000"/>
              </a:lnSpc>
              <a:spcBef>
                <a:spcPts val="0"/>
              </a:spcBef>
              <a:spcAft>
                <a:spcPts val="1200"/>
              </a:spcAft>
              <a:buFont typeface="Wingdings" panose="05000000000000000000" pitchFamily="2" charset="2"/>
              <a:buNone/>
            </a:pPr>
            <a:r>
              <a:rPr lang="de-DE" sz="2400" b="1"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Arbeitsaufträge</a:t>
            </a:r>
            <a:endPar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Folgt den Schritten rechts und haltet eure Ergebnisse auf den nächsten Folien fest.</a:t>
            </a:r>
          </a:p>
          <a:p>
            <a:pPr marL="285750" indent="-285750" algn="l">
              <a:lnSpc>
                <a:spcPct val="150000"/>
              </a:lnSpc>
              <a:spcAft>
                <a:spcPts val="600"/>
              </a:spcAft>
              <a:buFont typeface="Wingdings" panose="05000000000000000000" pitchFamily="2" charset="2"/>
              <a:buChar char="v"/>
            </a:pPr>
            <a:endPar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des Arbeitsprozesses Fotos, fügt die Bilder der bestimmten Arten in dem dafür vorgesehenen Platzhalter ein und schreibt den Artnamen unter das Bild.</a:t>
            </a:r>
          </a:p>
          <a:p>
            <a:pPr marL="285750" indent="-285750" algn="l">
              <a:lnSpc>
                <a:spcPct val="150000"/>
              </a:lnSpc>
              <a:spcAft>
                <a:spcPts val="600"/>
              </a:spcAft>
              <a:buFont typeface="Wingdings" panose="05000000000000000000" pitchFamily="2" charset="2"/>
              <a:buChar char="v"/>
            </a:pPr>
            <a:endPar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Falls ihr ein Tier nicht bestimmen konntet, fügt ein Bild in den dafür vorgesehenen Platzhalter ein und nehmt ein Audio auf, in dem ihr die Art genau beschreibt.</a:t>
            </a:r>
          </a:p>
        </p:txBody>
      </p:sp>
      <p:sp>
        <p:nvSpPr>
          <p:cNvPr id="3" name="Textfeld 2">
            <a:extLst>
              <a:ext uri="{FF2B5EF4-FFF2-40B4-BE49-F238E27FC236}">
                <a16:creationId xmlns:a16="http://schemas.microsoft.com/office/drawing/2014/main" id="{B1054E54-A396-10A5-0142-BE57AB11DC6A}"/>
              </a:ext>
            </a:extLst>
          </p:cNvPr>
          <p:cNvSpPr txBox="1"/>
          <p:nvPr userDrawn="1"/>
        </p:nvSpPr>
        <p:spPr>
          <a:xfrm>
            <a:off x="6096000" y="1268084"/>
            <a:ext cx="5006200" cy="4873578"/>
          </a:xfrm>
          <a:prstGeom prst="rect">
            <a:avLst/>
          </a:prstGeom>
          <a:solidFill>
            <a:srgbClr val="FF0000">
              <a:alpha val="30000"/>
            </a:srgbClr>
          </a:solidFill>
        </p:spPr>
        <p:style>
          <a:lnRef idx="1">
            <a:schemeClr val="accent2"/>
          </a:lnRef>
          <a:fillRef idx="2">
            <a:schemeClr val="accent2"/>
          </a:fillRef>
          <a:effectRef idx="1">
            <a:schemeClr val="accent2"/>
          </a:effectRef>
          <a:fontRef idx="minor">
            <a:schemeClr val="dk1"/>
          </a:fontRef>
        </p:style>
        <p:txBody>
          <a:bodyPr wrap="square" lIns="144000" rIns="144000" rtlCol="0">
            <a:spAutoFit/>
          </a:bodyPr>
          <a:lstStyle/>
          <a:p>
            <a:pPr marL="0" indent="0" algn="l">
              <a:lnSpc>
                <a:spcPct val="150000"/>
              </a:lnSpc>
              <a:spcAft>
                <a:spcPts val="600"/>
              </a:spcAft>
              <a:buFont typeface="+mj-lt"/>
              <a:buNone/>
            </a:pPr>
            <a:r>
              <a:rPr lang="de-DE" sz="2000" b="1" kern="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Vorgehen: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einige Steine schnell hoch und schaut euch alle Seiten genau an. Bestimmt die Tiere, die ihr gefunden habt, mit der </a:t>
            </a: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DetermApp</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marL="342900" indent="-342900" algn="l">
              <a:lnSpc>
                <a:spcPct val="150000"/>
              </a:lnSpc>
              <a:spcAft>
                <a:spcPts val="600"/>
              </a:spcAft>
              <a:buFont typeface="+mj-lt"/>
              <a:buAutoNum type="arabicPeriod"/>
            </a:pP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Keschert</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im Wasserpflanzenbestand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das Feinsubstrat (Kies, Sand, Schlamm), indem ihr es in ein Sieb gebt,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einige Totholzanschwemmungen bzw. Laubpackungen und bestimmt die Tiere, die ihr gefunden habt. </a:t>
            </a:r>
          </a:p>
        </p:txBody>
      </p:sp>
      <p:sp>
        <p:nvSpPr>
          <p:cNvPr id="2" name="Textfeld 1">
            <a:extLst>
              <a:ext uri="{FF2B5EF4-FFF2-40B4-BE49-F238E27FC236}">
                <a16:creationId xmlns:a16="http://schemas.microsoft.com/office/drawing/2014/main" id="{1D7049C8-4F71-B1C6-F484-49F66392E626}"/>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685516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2822274" y="1260010"/>
            <a:ext cx="65474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Schlüssel zur Beobachtung der Häufigkeiten</a:t>
            </a:r>
          </a:p>
        </p:txBody>
      </p:sp>
      <p:graphicFrame>
        <p:nvGraphicFramePr>
          <p:cNvPr id="7" name="Tabelle 6">
            <a:extLst>
              <a:ext uri="{FF2B5EF4-FFF2-40B4-BE49-F238E27FC236}">
                <a16:creationId xmlns:a16="http://schemas.microsoft.com/office/drawing/2014/main" id="{A8140B7B-00F3-2CE9-9A5D-E78F954C47F9}"/>
              </a:ext>
            </a:extLst>
          </p:cNvPr>
          <p:cNvGraphicFramePr>
            <a:graphicFrameLocks noGrp="1"/>
          </p:cNvGraphicFramePr>
          <p:nvPr userDrawn="1">
            <p:extLst>
              <p:ext uri="{D42A27DB-BD31-4B8C-83A1-F6EECF244321}">
                <p14:modId xmlns:p14="http://schemas.microsoft.com/office/powerpoint/2010/main" val="3116211580"/>
              </p:ext>
            </p:extLst>
          </p:nvPr>
        </p:nvGraphicFramePr>
        <p:xfrm>
          <a:off x="3023647" y="1904238"/>
          <a:ext cx="5972175" cy="3049524"/>
        </p:xfrm>
        <a:graphic>
          <a:graphicData uri="http://schemas.openxmlformats.org/drawingml/2006/table">
            <a:tbl>
              <a:tblPr firstRow="1" firstCol="1" bandRow="1">
                <a:tableStyleId>{9DCAF9ED-07DC-4A11-8D7F-57B35C25682E}</a:tableStyleId>
              </a:tblPr>
              <a:tblGrid>
                <a:gridCol w="2228300">
                  <a:extLst>
                    <a:ext uri="{9D8B030D-6E8A-4147-A177-3AD203B41FA5}">
                      <a16:colId xmlns:a16="http://schemas.microsoft.com/office/drawing/2014/main" val="4120013694"/>
                    </a:ext>
                  </a:extLst>
                </a:gridCol>
                <a:gridCol w="3743875">
                  <a:extLst>
                    <a:ext uri="{9D8B030D-6E8A-4147-A177-3AD203B41FA5}">
                      <a16:colId xmlns:a16="http://schemas.microsoft.com/office/drawing/2014/main" val="1251548286"/>
                    </a:ext>
                  </a:extLst>
                </a:gridCol>
              </a:tblGrid>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Individuenzahl</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Beschreibung der Häufigkeit (h)</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084747278"/>
                  </a:ext>
                </a:extLst>
              </a:tr>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fehlt (h=0)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961532786"/>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1-5</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vereinzelt (h = 1)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1753254041"/>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6-10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mäßig (h = 2)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4196391312"/>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11-40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häufig (h= 3)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2448497827"/>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&gt; 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massenhaft (h = 4)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492168445"/>
                  </a:ext>
                </a:extLst>
              </a:tr>
            </a:tbl>
          </a:graphicData>
        </a:graphic>
      </p:graphicFrame>
      <p:sp>
        <p:nvSpPr>
          <p:cNvPr id="3" name="Textfeld 2">
            <a:extLst>
              <a:ext uri="{FF2B5EF4-FFF2-40B4-BE49-F238E27FC236}">
                <a16:creationId xmlns:a16="http://schemas.microsoft.com/office/drawing/2014/main" id="{D22CCBCF-E5A5-D709-EA65-35F7B8F1B3C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713557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2" name="Tabelle 1">
            <a:extLst>
              <a:ext uri="{FF2B5EF4-FFF2-40B4-BE49-F238E27FC236}">
                <a16:creationId xmlns:a16="http://schemas.microsoft.com/office/drawing/2014/main" id="{1B201CFA-6413-A5F2-C119-331BC46EE6B6}"/>
              </a:ext>
            </a:extLst>
          </p:cNvPr>
          <p:cNvGraphicFramePr>
            <a:graphicFrameLocks noGrp="1"/>
          </p:cNvGraphicFramePr>
          <p:nvPr userDrawn="1">
            <p:extLst>
              <p:ext uri="{D42A27DB-BD31-4B8C-83A1-F6EECF244321}">
                <p14:modId xmlns:p14="http://schemas.microsoft.com/office/powerpoint/2010/main" val="1746891247"/>
              </p:ext>
            </p:extLst>
          </p:nvPr>
        </p:nvGraphicFramePr>
        <p:xfrm>
          <a:off x="963611" y="557319"/>
          <a:ext cx="5118101" cy="6115431"/>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63461">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63461">
                <a:tc>
                  <a:txBody>
                    <a:bodyPr/>
                    <a:lstStyle/>
                    <a:p>
                      <a:pPr algn="ctr">
                        <a:lnSpc>
                          <a:spcPct val="120000"/>
                        </a:lnSpc>
                      </a:pPr>
                      <a:r>
                        <a:rPr lang="de-DE" sz="1400" b="0">
                          <a:ln>
                            <a:noFill/>
                          </a:ln>
                          <a:effectLst/>
                          <a:latin typeface="Euphemia" panose="020B0503040102020104" pitchFamily="34" charset="0"/>
                        </a:rPr>
                        <a:t>Alpenstrudelwurm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568535"/>
                  </a:ext>
                </a:extLst>
              </a:tr>
              <a:tr h="63461">
                <a:tc>
                  <a:txBody>
                    <a:bodyPr/>
                    <a:lstStyle/>
                    <a:p>
                      <a:pPr algn="ctr">
                        <a:lnSpc>
                          <a:spcPct val="120000"/>
                        </a:lnSpc>
                      </a:pPr>
                      <a:r>
                        <a:rPr lang="de-DE" sz="1400" b="0">
                          <a:ln>
                            <a:noFill/>
                          </a:ln>
                          <a:effectLst/>
                          <a:latin typeface="Euphemia" panose="020B0503040102020104" pitchFamily="34" charset="0"/>
                        </a:rPr>
                        <a:t>Bachtaumelkäfer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0185745"/>
                  </a:ext>
                </a:extLst>
              </a:tr>
              <a:tr h="63461">
                <a:tc>
                  <a:txBody>
                    <a:bodyPr/>
                    <a:lstStyle/>
                    <a:p>
                      <a:pPr algn="ctr">
                        <a:lnSpc>
                          <a:spcPct val="120000"/>
                        </a:lnSpc>
                      </a:pPr>
                      <a:r>
                        <a:rPr lang="de-DE" sz="1400" b="0" err="1">
                          <a:ln>
                            <a:noFill/>
                          </a:ln>
                          <a:effectLst/>
                          <a:latin typeface="Euphemia" panose="020B0503040102020104" pitchFamily="34" charset="0"/>
                        </a:rPr>
                        <a:t>Dendrocoleum</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lacteum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2,4</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8963382"/>
                  </a:ext>
                </a:extLst>
              </a:tr>
              <a:tr h="63461">
                <a:tc>
                  <a:txBody>
                    <a:bodyPr/>
                    <a:lstStyle/>
                    <a:p>
                      <a:pPr algn="ctr">
                        <a:lnSpc>
                          <a:spcPct val="120000"/>
                        </a:lnSpc>
                      </a:pPr>
                      <a:r>
                        <a:rPr lang="de-DE" sz="1400" b="0">
                          <a:ln>
                            <a:noFill/>
                          </a:ln>
                          <a:effectLst/>
                          <a:latin typeface="Euphemia" panose="020B0503040102020104" pitchFamily="34" charset="0"/>
                        </a:rPr>
                        <a:t>Dreiecksstrudelwurm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5327490"/>
                  </a:ext>
                </a:extLst>
              </a:tr>
              <a:tr h="63461">
                <a:tc>
                  <a:txBody>
                    <a:bodyPr/>
                    <a:lstStyle/>
                    <a:p>
                      <a:pPr algn="ctr">
                        <a:lnSpc>
                          <a:spcPct val="120000"/>
                        </a:lnSpc>
                      </a:pPr>
                      <a:r>
                        <a:rPr lang="de-DE" sz="1400" b="0">
                          <a:ln>
                            <a:noFill/>
                          </a:ln>
                          <a:effectLst/>
                          <a:latin typeface="Euphemia" panose="020B0503040102020104" pitchFamily="34" charset="0"/>
                        </a:rPr>
                        <a:t>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42800569"/>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Flach und groß</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7076663"/>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Rund und klein</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43637623"/>
                  </a:ext>
                </a:extLst>
              </a:tr>
              <a:tr h="63461">
                <a:tc>
                  <a:txBody>
                    <a:bodyPr/>
                    <a:lstStyle/>
                    <a:p>
                      <a:pPr algn="ctr">
                        <a:lnSpc>
                          <a:spcPct val="120000"/>
                        </a:lnSpc>
                      </a:pPr>
                      <a:r>
                        <a:rPr lang="de-DE" sz="1400" b="0">
                          <a:ln>
                            <a:noFill/>
                          </a:ln>
                          <a:effectLst/>
                          <a:latin typeface="Euphemia" panose="020B0503040102020104" pitchFamily="34" charset="0"/>
                        </a:rPr>
                        <a:t>Flohkrebs</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71948825"/>
                  </a:ext>
                </a:extLst>
              </a:tr>
              <a:tr h="63461">
                <a:tc>
                  <a:txBody>
                    <a:bodyPr/>
                    <a:lstStyle/>
                    <a:p>
                      <a:pPr algn="ctr">
                        <a:lnSpc>
                          <a:spcPct val="120000"/>
                        </a:lnSpc>
                      </a:pPr>
                      <a:r>
                        <a:rPr lang="de-DE" sz="1400" b="0">
                          <a:ln>
                            <a:noFill/>
                          </a:ln>
                          <a:effectLst/>
                          <a:latin typeface="Euphemia" panose="020B0503040102020104" pitchFamily="34" charset="0"/>
                        </a:rPr>
                        <a:t>Flussmuschel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05572987"/>
                  </a:ext>
                </a:extLst>
              </a:tr>
              <a:tr h="63461">
                <a:tc>
                  <a:txBody>
                    <a:bodyPr/>
                    <a:lstStyle/>
                    <a:p>
                      <a:pPr algn="ctr">
                        <a:lnSpc>
                          <a:spcPct val="120000"/>
                        </a:lnSpc>
                      </a:pPr>
                      <a:r>
                        <a:rPr lang="de-DE" sz="1400" b="0">
                          <a:ln>
                            <a:noFill/>
                          </a:ln>
                          <a:effectLst/>
                          <a:latin typeface="Euphemia" panose="020B0503040102020104" pitchFamily="34" charset="0"/>
                        </a:rPr>
                        <a:t>Flussnapfschnecke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1,9</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3961032"/>
                  </a:ext>
                </a:extLst>
              </a:tr>
              <a:tr h="63461">
                <a:tc>
                  <a:txBody>
                    <a:bodyPr/>
                    <a:lstStyle/>
                    <a:p>
                      <a:pPr algn="ctr">
                        <a:lnSpc>
                          <a:spcPct val="120000"/>
                        </a:lnSpc>
                      </a:pPr>
                      <a:r>
                        <a:rPr lang="de-DE" sz="1400" b="0">
                          <a:ln>
                            <a:noFill/>
                          </a:ln>
                          <a:effectLst/>
                          <a:latin typeface="Euphemia" panose="020B0503040102020104" pitchFamily="34" charset="0"/>
                        </a:rPr>
                        <a:t>Flusschwimmschnecke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1,7</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32601930"/>
                  </a:ext>
                </a:extLst>
              </a:tr>
              <a:tr h="63461">
                <a:tc>
                  <a:txBody>
                    <a:bodyPr/>
                    <a:lstStyle/>
                    <a:p>
                      <a:pPr algn="ctr">
                        <a:lnSpc>
                          <a:spcPct val="120000"/>
                        </a:lnSpc>
                      </a:pPr>
                      <a:r>
                        <a:rPr lang="de-DE" sz="1400" b="0">
                          <a:ln>
                            <a:noFill/>
                          </a:ln>
                          <a:effectLst/>
                          <a:latin typeface="Euphemia" panose="020B0503040102020104" pitchFamily="34" charset="0"/>
                        </a:rPr>
                        <a:t>Großlibellenlarve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19969702"/>
                  </a:ext>
                </a:extLst>
              </a:tr>
              <a:tr h="63461">
                <a:tc>
                  <a:txBody>
                    <a:bodyPr/>
                    <a:lstStyle/>
                    <a:p>
                      <a:pPr algn="ctr">
                        <a:lnSpc>
                          <a:spcPct val="120000"/>
                        </a:lnSpc>
                      </a:pPr>
                      <a:r>
                        <a:rPr lang="de-DE" sz="1400" b="0">
                          <a:ln>
                            <a:noFill/>
                          </a:ln>
                          <a:effectLst/>
                          <a:latin typeface="Euphemia" panose="020B0503040102020104" pitchFamily="34" charset="0"/>
                        </a:rPr>
                        <a:t>Großer Schneckenegel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6681008"/>
                  </a:ext>
                </a:extLst>
              </a:tr>
              <a:tr h="63461">
                <a:tc>
                  <a:txBody>
                    <a:bodyPr/>
                    <a:lstStyle/>
                    <a:p>
                      <a:pPr algn="ctr">
                        <a:lnSpc>
                          <a:spcPct val="120000"/>
                        </a:lnSpc>
                      </a:pPr>
                      <a:r>
                        <a:rPr lang="de-DE" sz="1400" b="0">
                          <a:ln>
                            <a:noFill/>
                          </a:ln>
                          <a:effectLst/>
                          <a:latin typeface="Euphemia" panose="020B0503040102020104" pitchFamily="34" charset="0"/>
                        </a:rPr>
                        <a:t>Hakenkäfer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44484485"/>
                  </a:ext>
                </a:extLst>
              </a:tr>
              <a:tr h="63461">
                <a:tc>
                  <a:txBody>
                    <a:bodyPr/>
                    <a:lstStyle/>
                    <a:p>
                      <a:pPr algn="ctr">
                        <a:lnSpc>
                          <a:spcPct val="120000"/>
                        </a:lnSpc>
                      </a:pPr>
                      <a:r>
                        <a:rPr lang="de-DE" sz="1400" b="0">
                          <a:ln>
                            <a:noFill/>
                          </a:ln>
                          <a:effectLst/>
                          <a:latin typeface="Euphemia" panose="020B0503040102020104" pitchFamily="34" charset="0"/>
                        </a:rPr>
                        <a:t>Hakenkäferlarve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38275444"/>
                  </a:ext>
                </a:extLst>
              </a:tr>
              <a:tr h="63461">
                <a:tc>
                  <a:txBody>
                    <a:bodyPr/>
                    <a:lstStyle/>
                    <a:p>
                      <a:pPr algn="ctr">
                        <a:lnSpc>
                          <a:spcPct val="120000"/>
                        </a:lnSpc>
                      </a:pPr>
                      <a:r>
                        <a:rPr lang="de-DE" sz="1400" b="0">
                          <a:ln>
                            <a:noFill/>
                          </a:ln>
                          <a:effectLst/>
                          <a:latin typeface="Euphemia" panose="020B0503040102020104" pitchFamily="34" charset="0"/>
                        </a:rPr>
                        <a:t>Kleinlibellenlarve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9538804"/>
                  </a:ext>
                </a:extLst>
              </a:tr>
              <a:tr h="104869">
                <a:tc>
                  <a:txBody>
                    <a:bodyPr/>
                    <a:lstStyle/>
                    <a:p>
                      <a:pPr algn="ctr">
                        <a:lnSpc>
                          <a:spcPct val="120000"/>
                        </a:lnSpc>
                      </a:pPr>
                      <a:r>
                        <a:rPr lang="de-DE" sz="1400" b="0">
                          <a:ln>
                            <a:noFill/>
                          </a:ln>
                          <a:effectLst/>
                          <a:latin typeface="Euphemia" panose="020B0503040102020104" pitchFamily="34" charset="0"/>
                        </a:rPr>
                        <a:t>Köcherfliegenlarve</a:t>
                      </a:r>
                    </a:p>
                    <a:p>
                      <a:pPr algn="ctr">
                        <a:lnSpc>
                          <a:spcPct val="120000"/>
                        </a:lnSpc>
                      </a:pPr>
                      <a:r>
                        <a:rPr lang="de-DE" sz="1400" b="0">
                          <a:ln>
                            <a:noFill/>
                          </a:ln>
                          <a:effectLst/>
                          <a:latin typeface="Euphemia" panose="020B0503040102020104" pitchFamily="34" charset="0"/>
                        </a:rPr>
                        <a:t>mit Köcher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3109599"/>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a:t>
                      </a:r>
                      <a:r>
                        <a:rPr lang="de-DE" sz="1400" b="0" err="1">
                          <a:ln>
                            <a:noFill/>
                          </a:ln>
                          <a:effectLst/>
                          <a:latin typeface="Euphemia" panose="020B0503040102020104" pitchFamily="34" charset="0"/>
                        </a:rPr>
                        <a:t>Rhyacophila</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5577563"/>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Hydropsyche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8674808"/>
                  </a:ext>
                </a:extLst>
              </a:tr>
              <a:tr h="63461">
                <a:tc>
                  <a:txBody>
                    <a:bodyPr/>
                    <a:lstStyle/>
                    <a:p>
                      <a:pPr algn="ctr">
                        <a:lnSpc>
                          <a:spcPct val="120000"/>
                        </a:lnSpc>
                      </a:pPr>
                      <a:r>
                        <a:rPr lang="de-DE" sz="1400" b="0">
                          <a:ln>
                            <a:noFill/>
                          </a:ln>
                          <a:effectLst/>
                          <a:latin typeface="Euphemia" panose="020B0503040102020104" pitchFamily="34" charset="0"/>
                        </a:rPr>
                        <a:t>Kugelmuschel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4044458"/>
                  </a:ext>
                </a:extLst>
              </a:tr>
            </a:tbl>
          </a:graphicData>
        </a:graphic>
      </p:graphicFrame>
      <p:graphicFrame>
        <p:nvGraphicFramePr>
          <p:cNvPr id="10" name="Tabelle 9">
            <a:extLst>
              <a:ext uri="{FF2B5EF4-FFF2-40B4-BE49-F238E27FC236}">
                <a16:creationId xmlns:a16="http://schemas.microsoft.com/office/drawing/2014/main" id="{5BA857BB-1E59-070E-21A4-0DB566D7345B}"/>
              </a:ext>
            </a:extLst>
          </p:cNvPr>
          <p:cNvGraphicFramePr>
            <a:graphicFrameLocks noGrp="1"/>
          </p:cNvGraphicFramePr>
          <p:nvPr userDrawn="1">
            <p:extLst>
              <p:ext uri="{D42A27DB-BD31-4B8C-83A1-F6EECF244321}">
                <p14:modId xmlns:p14="http://schemas.microsoft.com/office/powerpoint/2010/main" val="1765535923"/>
              </p:ext>
            </p:extLst>
          </p:nvPr>
        </p:nvGraphicFramePr>
        <p:xfrm>
          <a:off x="6277768" y="557319"/>
          <a:ext cx="5118101" cy="6115440"/>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279824">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490754">
                <a:tc>
                  <a:txBody>
                    <a:bodyPr/>
                    <a:lstStyle/>
                    <a:p>
                      <a:pPr algn="ctr">
                        <a:lnSpc>
                          <a:spcPct val="120000"/>
                        </a:lnSpc>
                      </a:pPr>
                      <a:r>
                        <a:rPr lang="de-DE" sz="1400" b="0" err="1">
                          <a:ln>
                            <a:noFill/>
                          </a:ln>
                          <a:effectLst/>
                          <a:latin typeface="Euphemia" panose="020B0503040102020104" pitchFamily="34" charset="0"/>
                        </a:rPr>
                        <a:t>Langfühlerige</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Schnauzenschnecke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53915300"/>
                  </a:ext>
                </a:extLst>
              </a:tr>
              <a:tr h="231148">
                <a:tc>
                  <a:txBody>
                    <a:bodyPr/>
                    <a:lstStyle/>
                    <a:p>
                      <a:pPr algn="ctr">
                        <a:lnSpc>
                          <a:spcPct val="120000"/>
                        </a:lnSpc>
                      </a:pPr>
                      <a:r>
                        <a:rPr lang="de-DE" sz="1400" b="0" err="1">
                          <a:ln>
                            <a:noFill/>
                          </a:ln>
                          <a:effectLst/>
                          <a:latin typeface="Euphemia" panose="020B0503040102020104" pitchFamily="34" charset="0"/>
                        </a:rPr>
                        <a:t>Polycelis</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nigra</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5708254"/>
                  </a:ext>
                </a:extLst>
              </a:tr>
              <a:tr h="231148">
                <a:tc>
                  <a:txBody>
                    <a:bodyPr/>
                    <a:lstStyle/>
                    <a:p>
                      <a:pPr algn="ctr">
                        <a:lnSpc>
                          <a:spcPct val="120000"/>
                        </a:lnSpc>
                      </a:pPr>
                      <a:r>
                        <a:rPr lang="de-DE" sz="1400" b="0">
                          <a:ln>
                            <a:noFill/>
                          </a:ln>
                          <a:effectLst/>
                          <a:latin typeface="Euphemia" panose="020B0503040102020104" pitchFamily="34" charset="0"/>
                        </a:rPr>
                        <a:t>Posthornschnecke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66584366"/>
                  </a:ext>
                </a:extLst>
              </a:tr>
              <a:tr h="231148">
                <a:tc>
                  <a:txBody>
                    <a:bodyPr/>
                    <a:lstStyle/>
                    <a:p>
                      <a:pPr algn="ctr">
                        <a:lnSpc>
                          <a:spcPct val="120000"/>
                        </a:lnSpc>
                      </a:pPr>
                      <a:r>
                        <a:rPr lang="de-DE" sz="1400" b="0">
                          <a:ln>
                            <a:noFill/>
                          </a:ln>
                          <a:effectLst/>
                          <a:latin typeface="Euphemia" panose="020B0503040102020104" pitchFamily="34" charset="0"/>
                        </a:rPr>
                        <a:t>Rattenschwanzlarve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4,0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92370498"/>
                  </a:ext>
                </a:extLst>
              </a:tr>
              <a:tr h="231148">
                <a:tc>
                  <a:txBody>
                    <a:bodyPr/>
                    <a:lstStyle/>
                    <a:p>
                      <a:pPr algn="ctr">
                        <a:lnSpc>
                          <a:spcPct val="120000"/>
                        </a:lnSpc>
                      </a:pPr>
                      <a:r>
                        <a:rPr lang="de-DE" sz="1400" b="0">
                          <a:ln>
                            <a:noFill/>
                          </a:ln>
                          <a:effectLst/>
                          <a:latin typeface="Euphemia" panose="020B0503040102020104" pitchFamily="34" charset="0"/>
                        </a:rPr>
                        <a:t>Rollegel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7174249"/>
                  </a:ext>
                </a:extLst>
              </a:tr>
              <a:tr h="231148">
                <a:tc>
                  <a:txBody>
                    <a:bodyPr/>
                    <a:lstStyle/>
                    <a:p>
                      <a:pPr algn="ctr">
                        <a:lnSpc>
                          <a:spcPct val="120000"/>
                        </a:lnSpc>
                      </a:pPr>
                      <a:r>
                        <a:rPr lang="de-DE" sz="1400" b="0">
                          <a:ln>
                            <a:noFill/>
                          </a:ln>
                          <a:effectLst/>
                          <a:latin typeface="Euphemia" panose="020B0503040102020104" pitchFamily="34" charset="0"/>
                        </a:rPr>
                        <a:t>Schlammröhrenwurm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7282241"/>
                  </a:ext>
                </a:extLst>
              </a:tr>
              <a:tr h="231148">
                <a:tc>
                  <a:txBody>
                    <a:bodyPr/>
                    <a:lstStyle/>
                    <a:p>
                      <a:pPr algn="ctr">
                        <a:lnSpc>
                          <a:spcPct val="120000"/>
                        </a:lnSpc>
                      </a:pPr>
                      <a:r>
                        <a:rPr lang="de-DE" sz="1400" b="0">
                          <a:ln>
                            <a:noFill/>
                          </a:ln>
                          <a:effectLst/>
                          <a:latin typeface="Euphemia" panose="020B0503040102020104" pitchFamily="34" charset="0"/>
                        </a:rPr>
                        <a:t>Steinfliegenlarve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7413116"/>
                  </a:ext>
                </a:extLst>
              </a:tr>
              <a:tr h="231148">
                <a:tc>
                  <a:txBody>
                    <a:bodyPr/>
                    <a:lstStyle/>
                    <a:p>
                      <a:pPr algn="ctr">
                        <a:lnSpc>
                          <a:spcPct val="120000"/>
                        </a:lnSpc>
                      </a:pPr>
                      <a:r>
                        <a:rPr lang="de-DE" sz="1400" b="0">
                          <a:ln>
                            <a:noFill/>
                          </a:ln>
                          <a:effectLst/>
                          <a:latin typeface="Euphemia" panose="020B0503040102020104" pitchFamily="34" charset="0"/>
                        </a:rPr>
                        <a:t>Taumelkäferlarve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8751148"/>
                  </a:ext>
                </a:extLst>
              </a:tr>
              <a:tr h="231148">
                <a:tc>
                  <a:txBody>
                    <a:bodyPr/>
                    <a:lstStyle/>
                    <a:p>
                      <a:pPr algn="ctr">
                        <a:lnSpc>
                          <a:spcPct val="120000"/>
                        </a:lnSpc>
                      </a:pPr>
                      <a:r>
                        <a:rPr lang="de-DE" sz="1400" b="0">
                          <a:ln>
                            <a:noFill/>
                          </a:ln>
                          <a:effectLst/>
                          <a:latin typeface="Euphemia" panose="020B0503040102020104" pitchFamily="34" charset="0"/>
                        </a:rPr>
                        <a:t>Teichnapfschnecke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5967296"/>
                  </a:ext>
                </a:extLst>
              </a:tr>
              <a:tr h="231148">
                <a:tc>
                  <a:txBody>
                    <a:bodyPr/>
                    <a:lstStyle/>
                    <a:p>
                      <a:pPr algn="ctr">
                        <a:lnSpc>
                          <a:spcPct val="120000"/>
                        </a:lnSpc>
                      </a:pPr>
                      <a:r>
                        <a:rPr lang="de-DE" sz="1400" b="0">
                          <a:ln>
                            <a:noFill/>
                          </a:ln>
                          <a:effectLst/>
                          <a:latin typeface="Euphemia" panose="020B0503040102020104" pitchFamily="34" charset="0"/>
                        </a:rPr>
                        <a:t>Trauer-Strudelwurm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5366634"/>
                  </a:ext>
                </a:extLst>
              </a:tr>
              <a:tr h="231148">
                <a:tc>
                  <a:txBody>
                    <a:bodyPr/>
                    <a:lstStyle/>
                    <a:p>
                      <a:pPr algn="ctr">
                        <a:lnSpc>
                          <a:spcPct val="120000"/>
                        </a:lnSpc>
                      </a:pPr>
                      <a:r>
                        <a:rPr lang="de-DE" sz="1400" b="0">
                          <a:ln>
                            <a:noFill/>
                          </a:ln>
                          <a:effectLst/>
                          <a:latin typeface="Euphemia" panose="020B0503040102020104" pitchFamily="34" charset="0"/>
                        </a:rPr>
                        <a:t>Vielaugenstrudelwurm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4456210"/>
                  </a:ext>
                </a:extLst>
              </a:tr>
              <a:tr h="231148">
                <a:tc>
                  <a:txBody>
                    <a:bodyPr/>
                    <a:lstStyle/>
                    <a:p>
                      <a:pPr algn="ctr">
                        <a:lnSpc>
                          <a:spcPct val="120000"/>
                        </a:lnSpc>
                      </a:pPr>
                      <a:r>
                        <a:rPr lang="de-DE" sz="1400" b="0">
                          <a:ln>
                            <a:noFill/>
                          </a:ln>
                          <a:effectLst/>
                          <a:latin typeface="Euphemia" panose="020B0503040102020104" pitchFamily="34" charset="0"/>
                        </a:rPr>
                        <a:t>Wandermuschel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7117685"/>
                  </a:ext>
                </a:extLst>
              </a:tr>
              <a:tr h="231148">
                <a:tc>
                  <a:txBody>
                    <a:bodyPr/>
                    <a:lstStyle/>
                    <a:p>
                      <a:pPr algn="ctr">
                        <a:lnSpc>
                          <a:spcPct val="120000"/>
                        </a:lnSpc>
                      </a:pPr>
                      <a:r>
                        <a:rPr lang="de-DE" sz="1400" b="0">
                          <a:ln>
                            <a:noFill/>
                          </a:ln>
                          <a:effectLst/>
                          <a:latin typeface="Euphemia" panose="020B0503040102020104" pitchFamily="34" charset="0"/>
                        </a:rPr>
                        <a:t>Wasserassel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05496014"/>
                  </a:ext>
                </a:extLst>
              </a:tr>
              <a:tr h="231148">
                <a:tc>
                  <a:txBody>
                    <a:bodyPr/>
                    <a:lstStyle/>
                    <a:p>
                      <a:pPr algn="ctr">
                        <a:lnSpc>
                          <a:spcPct val="120000"/>
                        </a:lnSpc>
                      </a:pPr>
                      <a:r>
                        <a:rPr lang="de-DE" sz="1400" b="0">
                          <a:ln>
                            <a:noFill/>
                          </a:ln>
                          <a:effectLst/>
                          <a:latin typeface="Euphemia" panose="020B0503040102020104" pitchFamily="34" charset="0"/>
                        </a:rPr>
                        <a:t>Wildblickender 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97648353"/>
                  </a:ext>
                </a:extLst>
              </a:tr>
              <a:tr h="231148">
                <a:tc>
                  <a:txBody>
                    <a:bodyPr/>
                    <a:lstStyle/>
                    <a:p>
                      <a:pPr algn="ctr">
                        <a:lnSpc>
                          <a:spcPct val="120000"/>
                        </a:lnSpc>
                      </a:pPr>
                      <a:r>
                        <a:rPr lang="de-DE" sz="1400" b="0" err="1">
                          <a:ln>
                            <a:noFill/>
                          </a:ln>
                          <a:effectLst/>
                          <a:latin typeface="Euphemia" panose="020B0503040102020104" pitchFamily="34" charset="0"/>
                        </a:rPr>
                        <a:t>Zuckmückenlarve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9376298"/>
                  </a:ext>
                </a:extLst>
              </a:tr>
              <a:tr h="231148">
                <a:tc>
                  <a:txBody>
                    <a:bodyPr/>
                    <a:lstStyle/>
                    <a:p>
                      <a:pPr algn="ctr">
                        <a:lnSpc>
                          <a:spcPct val="120000"/>
                        </a:lnSpc>
                      </a:pPr>
                      <a:r>
                        <a:rPr lang="de-DE" sz="1400" b="0">
                          <a:ln>
                            <a:noFill/>
                          </a:ln>
                          <a:effectLst/>
                          <a:latin typeface="Euphemia" panose="020B0503040102020104" pitchFamily="34" charset="0"/>
                        </a:rPr>
                        <a:t>Zweiäugiger Plattenegel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2251623"/>
                  </a:ext>
                </a:extLst>
              </a:tr>
              <a:tr h="490754">
                <a:tc>
                  <a:txBody>
                    <a:bodyPr/>
                    <a:lstStyle/>
                    <a:p>
                      <a:pPr algn="ctr">
                        <a:lnSpc>
                          <a:spcPct val="120000"/>
                        </a:lnSpc>
                      </a:pPr>
                      <a:r>
                        <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evtl. weitere Arten, die nicht aufgeführt sind:</a:t>
                      </a:r>
                    </a:p>
                  </a:txBody>
                  <a:tcPr marL="0" marR="0" marT="0" marB="0"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265239460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2372847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3776879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05151988"/>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938773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63191330"/>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1905883"/>
                  </a:ext>
                </a:extLst>
              </a:tr>
            </a:tbl>
          </a:graphicData>
        </a:graphic>
      </p:graphicFrame>
      <p:sp>
        <p:nvSpPr>
          <p:cNvPr id="11" name="Textplatzhalter 10">
            <a:extLst>
              <a:ext uri="{FF2B5EF4-FFF2-40B4-BE49-F238E27FC236}">
                <a16:creationId xmlns:a16="http://schemas.microsoft.com/office/drawing/2014/main" id="{7EA303F6-088A-A3D6-F2AF-E0874525A4FF}"/>
              </a:ext>
            </a:extLst>
          </p:cNvPr>
          <p:cNvSpPr>
            <a:spLocks noGrp="1"/>
          </p:cNvSpPr>
          <p:nvPr>
            <p:ph type="body" sz="quarter" idx="10" hasCustomPrompt="1"/>
          </p:nvPr>
        </p:nvSpPr>
        <p:spPr>
          <a:xfrm>
            <a:off x="3636162" y="84738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1" name="Textplatzhalter 10">
            <a:extLst>
              <a:ext uri="{FF2B5EF4-FFF2-40B4-BE49-F238E27FC236}">
                <a16:creationId xmlns:a16="http://schemas.microsoft.com/office/drawing/2014/main" id="{D72A6B72-4E39-FEBB-ABEB-30D2A5EB3DCC}"/>
              </a:ext>
            </a:extLst>
          </p:cNvPr>
          <p:cNvSpPr>
            <a:spLocks noGrp="1"/>
          </p:cNvSpPr>
          <p:nvPr>
            <p:ph type="body" sz="quarter" idx="11" hasCustomPrompt="1"/>
          </p:nvPr>
        </p:nvSpPr>
        <p:spPr>
          <a:xfrm>
            <a:off x="5037530" y="84738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2" name="Textplatzhalter 10">
            <a:extLst>
              <a:ext uri="{FF2B5EF4-FFF2-40B4-BE49-F238E27FC236}">
                <a16:creationId xmlns:a16="http://schemas.microsoft.com/office/drawing/2014/main" id="{8AFD1F57-4BF1-A38E-0F5F-68995CA773A2}"/>
              </a:ext>
            </a:extLst>
          </p:cNvPr>
          <p:cNvSpPr>
            <a:spLocks noGrp="1"/>
          </p:cNvSpPr>
          <p:nvPr>
            <p:ph type="body" sz="quarter" idx="12" hasCustomPrompt="1"/>
          </p:nvPr>
        </p:nvSpPr>
        <p:spPr>
          <a:xfrm>
            <a:off x="3636162" y="107439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3" name="Textplatzhalter 10">
            <a:extLst>
              <a:ext uri="{FF2B5EF4-FFF2-40B4-BE49-F238E27FC236}">
                <a16:creationId xmlns:a16="http://schemas.microsoft.com/office/drawing/2014/main" id="{434CBE9F-1F40-DF84-9766-53A471B417B6}"/>
              </a:ext>
            </a:extLst>
          </p:cNvPr>
          <p:cNvSpPr>
            <a:spLocks noGrp="1"/>
          </p:cNvSpPr>
          <p:nvPr>
            <p:ph type="body" sz="quarter" idx="13" hasCustomPrompt="1"/>
          </p:nvPr>
        </p:nvSpPr>
        <p:spPr>
          <a:xfrm>
            <a:off x="5037530" y="107439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4" name="Textplatzhalter 10">
            <a:extLst>
              <a:ext uri="{FF2B5EF4-FFF2-40B4-BE49-F238E27FC236}">
                <a16:creationId xmlns:a16="http://schemas.microsoft.com/office/drawing/2014/main" id="{92981753-19A5-7365-E049-498817B84CC0}"/>
              </a:ext>
            </a:extLst>
          </p:cNvPr>
          <p:cNvSpPr>
            <a:spLocks noGrp="1"/>
          </p:cNvSpPr>
          <p:nvPr>
            <p:ph type="body" sz="quarter" idx="14" hasCustomPrompt="1"/>
          </p:nvPr>
        </p:nvSpPr>
        <p:spPr>
          <a:xfrm>
            <a:off x="3636162" y="130140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5" name="Textplatzhalter 10">
            <a:extLst>
              <a:ext uri="{FF2B5EF4-FFF2-40B4-BE49-F238E27FC236}">
                <a16:creationId xmlns:a16="http://schemas.microsoft.com/office/drawing/2014/main" id="{585DBF86-0FC8-E0B2-690D-9181ADBEEEA4}"/>
              </a:ext>
            </a:extLst>
          </p:cNvPr>
          <p:cNvSpPr>
            <a:spLocks noGrp="1"/>
          </p:cNvSpPr>
          <p:nvPr>
            <p:ph type="body" sz="quarter" idx="15" hasCustomPrompt="1"/>
          </p:nvPr>
        </p:nvSpPr>
        <p:spPr>
          <a:xfrm>
            <a:off x="5037530" y="130140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6" name="Textplatzhalter 10">
            <a:extLst>
              <a:ext uri="{FF2B5EF4-FFF2-40B4-BE49-F238E27FC236}">
                <a16:creationId xmlns:a16="http://schemas.microsoft.com/office/drawing/2014/main" id="{9B0A5024-A824-E84D-CF1E-965378511FD0}"/>
              </a:ext>
            </a:extLst>
          </p:cNvPr>
          <p:cNvSpPr>
            <a:spLocks noGrp="1"/>
          </p:cNvSpPr>
          <p:nvPr>
            <p:ph type="body" sz="quarter" idx="16" hasCustomPrompt="1"/>
          </p:nvPr>
        </p:nvSpPr>
        <p:spPr>
          <a:xfrm>
            <a:off x="3636162" y="15284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7" name="Textplatzhalter 10">
            <a:extLst>
              <a:ext uri="{FF2B5EF4-FFF2-40B4-BE49-F238E27FC236}">
                <a16:creationId xmlns:a16="http://schemas.microsoft.com/office/drawing/2014/main" id="{E11467D5-CB32-F777-C8C8-DB49D79D90AB}"/>
              </a:ext>
            </a:extLst>
          </p:cNvPr>
          <p:cNvSpPr>
            <a:spLocks noGrp="1"/>
          </p:cNvSpPr>
          <p:nvPr>
            <p:ph type="body" sz="quarter" idx="17" hasCustomPrompt="1"/>
          </p:nvPr>
        </p:nvSpPr>
        <p:spPr>
          <a:xfrm>
            <a:off x="5037530" y="15284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8" name="Textplatzhalter 10">
            <a:extLst>
              <a:ext uri="{FF2B5EF4-FFF2-40B4-BE49-F238E27FC236}">
                <a16:creationId xmlns:a16="http://schemas.microsoft.com/office/drawing/2014/main" id="{803228BD-0711-CB83-3B25-33F147976637}"/>
              </a:ext>
            </a:extLst>
          </p:cNvPr>
          <p:cNvSpPr>
            <a:spLocks noGrp="1"/>
          </p:cNvSpPr>
          <p:nvPr>
            <p:ph type="body" sz="quarter" idx="18" hasCustomPrompt="1"/>
          </p:nvPr>
        </p:nvSpPr>
        <p:spPr>
          <a:xfrm>
            <a:off x="3636162" y="17554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9" name="Textplatzhalter 10">
            <a:extLst>
              <a:ext uri="{FF2B5EF4-FFF2-40B4-BE49-F238E27FC236}">
                <a16:creationId xmlns:a16="http://schemas.microsoft.com/office/drawing/2014/main" id="{2AF0B098-37A1-DC7D-7B47-697CF04D1346}"/>
              </a:ext>
            </a:extLst>
          </p:cNvPr>
          <p:cNvSpPr>
            <a:spLocks noGrp="1"/>
          </p:cNvSpPr>
          <p:nvPr>
            <p:ph type="body" sz="quarter" idx="19" hasCustomPrompt="1"/>
          </p:nvPr>
        </p:nvSpPr>
        <p:spPr>
          <a:xfrm>
            <a:off x="5037530" y="17554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0" name="Textplatzhalter 10">
            <a:extLst>
              <a:ext uri="{FF2B5EF4-FFF2-40B4-BE49-F238E27FC236}">
                <a16:creationId xmlns:a16="http://schemas.microsoft.com/office/drawing/2014/main" id="{75BF4FC7-05F2-D0E7-E771-E62BA2C9BDC1}"/>
              </a:ext>
            </a:extLst>
          </p:cNvPr>
          <p:cNvSpPr>
            <a:spLocks noGrp="1"/>
          </p:cNvSpPr>
          <p:nvPr>
            <p:ph type="body" sz="quarter" idx="20" hasCustomPrompt="1"/>
          </p:nvPr>
        </p:nvSpPr>
        <p:spPr>
          <a:xfrm>
            <a:off x="3636162" y="21177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1" name="Textplatzhalter 10">
            <a:extLst>
              <a:ext uri="{FF2B5EF4-FFF2-40B4-BE49-F238E27FC236}">
                <a16:creationId xmlns:a16="http://schemas.microsoft.com/office/drawing/2014/main" id="{CD0EF5D5-AC27-AF9F-511B-29F761DCFC0B}"/>
              </a:ext>
            </a:extLst>
          </p:cNvPr>
          <p:cNvSpPr>
            <a:spLocks noGrp="1"/>
          </p:cNvSpPr>
          <p:nvPr>
            <p:ph type="body" sz="quarter" idx="21" hasCustomPrompt="1"/>
          </p:nvPr>
        </p:nvSpPr>
        <p:spPr>
          <a:xfrm>
            <a:off x="5037530" y="21177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2" name="Textplatzhalter 10">
            <a:extLst>
              <a:ext uri="{FF2B5EF4-FFF2-40B4-BE49-F238E27FC236}">
                <a16:creationId xmlns:a16="http://schemas.microsoft.com/office/drawing/2014/main" id="{8D22FC5F-EB7A-ECA1-E0AC-B5FBA41DA7A8}"/>
              </a:ext>
            </a:extLst>
          </p:cNvPr>
          <p:cNvSpPr>
            <a:spLocks noGrp="1"/>
          </p:cNvSpPr>
          <p:nvPr>
            <p:ph type="body" sz="quarter" idx="22" hasCustomPrompt="1"/>
          </p:nvPr>
        </p:nvSpPr>
        <p:spPr>
          <a:xfrm>
            <a:off x="3636162" y="25746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3" name="Textplatzhalter 10">
            <a:extLst>
              <a:ext uri="{FF2B5EF4-FFF2-40B4-BE49-F238E27FC236}">
                <a16:creationId xmlns:a16="http://schemas.microsoft.com/office/drawing/2014/main" id="{09E38AE8-0130-10E3-1EF5-2E7FE74CD0DD}"/>
              </a:ext>
            </a:extLst>
          </p:cNvPr>
          <p:cNvSpPr>
            <a:spLocks noGrp="1"/>
          </p:cNvSpPr>
          <p:nvPr>
            <p:ph type="body" sz="quarter" idx="23" hasCustomPrompt="1"/>
          </p:nvPr>
        </p:nvSpPr>
        <p:spPr>
          <a:xfrm>
            <a:off x="5037530" y="25746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4" name="Textplatzhalter 10">
            <a:extLst>
              <a:ext uri="{FF2B5EF4-FFF2-40B4-BE49-F238E27FC236}">
                <a16:creationId xmlns:a16="http://schemas.microsoft.com/office/drawing/2014/main" id="{A6698BC4-2035-F6E4-C460-3441D46C539B}"/>
              </a:ext>
            </a:extLst>
          </p:cNvPr>
          <p:cNvSpPr>
            <a:spLocks noGrp="1"/>
          </p:cNvSpPr>
          <p:nvPr>
            <p:ph type="body" sz="quarter" idx="24" hasCustomPrompt="1"/>
          </p:nvPr>
        </p:nvSpPr>
        <p:spPr>
          <a:xfrm>
            <a:off x="3636162" y="31836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5" name="Textplatzhalter 10">
            <a:extLst>
              <a:ext uri="{FF2B5EF4-FFF2-40B4-BE49-F238E27FC236}">
                <a16:creationId xmlns:a16="http://schemas.microsoft.com/office/drawing/2014/main" id="{3F3D5BE9-CC16-6F14-EDE3-3BF92870F252}"/>
              </a:ext>
            </a:extLst>
          </p:cNvPr>
          <p:cNvSpPr>
            <a:spLocks noGrp="1"/>
          </p:cNvSpPr>
          <p:nvPr>
            <p:ph type="body" sz="quarter" idx="25" hasCustomPrompt="1"/>
          </p:nvPr>
        </p:nvSpPr>
        <p:spPr>
          <a:xfrm>
            <a:off x="5037530" y="31835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6" name="Textplatzhalter 10">
            <a:extLst>
              <a:ext uri="{FF2B5EF4-FFF2-40B4-BE49-F238E27FC236}">
                <a16:creationId xmlns:a16="http://schemas.microsoft.com/office/drawing/2014/main" id="{ABE073C3-5ED1-2E8D-2CDA-2CA85899E119}"/>
              </a:ext>
            </a:extLst>
          </p:cNvPr>
          <p:cNvSpPr>
            <a:spLocks noGrp="1"/>
          </p:cNvSpPr>
          <p:nvPr>
            <p:ph type="body" sz="quarter" idx="26" hasCustomPrompt="1"/>
          </p:nvPr>
        </p:nvSpPr>
        <p:spPr>
          <a:xfrm>
            <a:off x="3636162" y="296551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7" name="Textplatzhalter 10">
            <a:extLst>
              <a:ext uri="{FF2B5EF4-FFF2-40B4-BE49-F238E27FC236}">
                <a16:creationId xmlns:a16="http://schemas.microsoft.com/office/drawing/2014/main" id="{61274EE4-CDB1-8079-50D4-7AF903848524}"/>
              </a:ext>
            </a:extLst>
          </p:cNvPr>
          <p:cNvSpPr>
            <a:spLocks noGrp="1"/>
          </p:cNvSpPr>
          <p:nvPr>
            <p:ph type="body" sz="quarter" idx="27" hasCustomPrompt="1"/>
          </p:nvPr>
        </p:nvSpPr>
        <p:spPr>
          <a:xfrm>
            <a:off x="5037530" y="296551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8" name="Textplatzhalter 10">
            <a:extLst>
              <a:ext uri="{FF2B5EF4-FFF2-40B4-BE49-F238E27FC236}">
                <a16:creationId xmlns:a16="http://schemas.microsoft.com/office/drawing/2014/main" id="{995CDC40-FD56-85F5-F0B1-3D8BABA78619}"/>
              </a:ext>
            </a:extLst>
          </p:cNvPr>
          <p:cNvSpPr>
            <a:spLocks noGrp="1"/>
          </p:cNvSpPr>
          <p:nvPr>
            <p:ph type="body" sz="quarter" idx="28" hasCustomPrompt="1"/>
          </p:nvPr>
        </p:nvSpPr>
        <p:spPr>
          <a:xfrm>
            <a:off x="3644895" y="3414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9" name="Textplatzhalter 10">
            <a:extLst>
              <a:ext uri="{FF2B5EF4-FFF2-40B4-BE49-F238E27FC236}">
                <a16:creationId xmlns:a16="http://schemas.microsoft.com/office/drawing/2014/main" id="{D2A31AA7-D84A-4B6B-FFF9-BB36C94184A4}"/>
              </a:ext>
            </a:extLst>
          </p:cNvPr>
          <p:cNvSpPr>
            <a:spLocks noGrp="1"/>
          </p:cNvSpPr>
          <p:nvPr>
            <p:ph type="body" sz="quarter" idx="29" hasCustomPrompt="1"/>
          </p:nvPr>
        </p:nvSpPr>
        <p:spPr>
          <a:xfrm>
            <a:off x="5046263" y="3414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0" name="Textplatzhalter 10">
            <a:extLst>
              <a:ext uri="{FF2B5EF4-FFF2-40B4-BE49-F238E27FC236}">
                <a16:creationId xmlns:a16="http://schemas.microsoft.com/office/drawing/2014/main" id="{9AA9BE2D-F457-B41B-8DF1-C6F11B64E22F}"/>
              </a:ext>
            </a:extLst>
          </p:cNvPr>
          <p:cNvSpPr>
            <a:spLocks noGrp="1"/>
          </p:cNvSpPr>
          <p:nvPr>
            <p:ph type="body" sz="quarter" idx="30" hasCustomPrompt="1"/>
          </p:nvPr>
        </p:nvSpPr>
        <p:spPr>
          <a:xfrm>
            <a:off x="3644895" y="364187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1" name="Textplatzhalter 10">
            <a:extLst>
              <a:ext uri="{FF2B5EF4-FFF2-40B4-BE49-F238E27FC236}">
                <a16:creationId xmlns:a16="http://schemas.microsoft.com/office/drawing/2014/main" id="{F80C0FB3-AB87-F659-5217-B28824646F3F}"/>
              </a:ext>
            </a:extLst>
          </p:cNvPr>
          <p:cNvSpPr>
            <a:spLocks noGrp="1"/>
          </p:cNvSpPr>
          <p:nvPr>
            <p:ph type="body" sz="quarter" idx="31" hasCustomPrompt="1"/>
          </p:nvPr>
        </p:nvSpPr>
        <p:spPr>
          <a:xfrm>
            <a:off x="5046263" y="364187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2" name="Textplatzhalter 10">
            <a:extLst>
              <a:ext uri="{FF2B5EF4-FFF2-40B4-BE49-F238E27FC236}">
                <a16:creationId xmlns:a16="http://schemas.microsoft.com/office/drawing/2014/main" id="{22C0BDB3-85C8-FDC7-EE33-56BF1B6598DD}"/>
              </a:ext>
            </a:extLst>
          </p:cNvPr>
          <p:cNvSpPr>
            <a:spLocks noGrp="1"/>
          </p:cNvSpPr>
          <p:nvPr>
            <p:ph type="body" sz="quarter" idx="32" hasCustomPrompt="1"/>
          </p:nvPr>
        </p:nvSpPr>
        <p:spPr>
          <a:xfrm>
            <a:off x="3644895" y="3868892"/>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3" name="Textplatzhalter 10">
            <a:extLst>
              <a:ext uri="{FF2B5EF4-FFF2-40B4-BE49-F238E27FC236}">
                <a16:creationId xmlns:a16="http://schemas.microsoft.com/office/drawing/2014/main" id="{38D455F1-EA5D-F6F6-5864-59DC3CFC7905}"/>
              </a:ext>
            </a:extLst>
          </p:cNvPr>
          <p:cNvSpPr>
            <a:spLocks noGrp="1"/>
          </p:cNvSpPr>
          <p:nvPr>
            <p:ph type="body" sz="quarter" idx="33" hasCustomPrompt="1"/>
          </p:nvPr>
        </p:nvSpPr>
        <p:spPr>
          <a:xfrm>
            <a:off x="5046263" y="3868891"/>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4" name="Textplatzhalter 10">
            <a:extLst>
              <a:ext uri="{FF2B5EF4-FFF2-40B4-BE49-F238E27FC236}">
                <a16:creationId xmlns:a16="http://schemas.microsoft.com/office/drawing/2014/main" id="{5A86BA20-8D57-0618-5937-B9254FB8FCCC}"/>
              </a:ext>
            </a:extLst>
          </p:cNvPr>
          <p:cNvSpPr>
            <a:spLocks noGrp="1"/>
          </p:cNvSpPr>
          <p:nvPr>
            <p:ph type="body" sz="quarter" idx="34" hasCustomPrompt="1"/>
          </p:nvPr>
        </p:nvSpPr>
        <p:spPr>
          <a:xfrm>
            <a:off x="3644895" y="409137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5" name="Textplatzhalter 10">
            <a:extLst>
              <a:ext uri="{FF2B5EF4-FFF2-40B4-BE49-F238E27FC236}">
                <a16:creationId xmlns:a16="http://schemas.microsoft.com/office/drawing/2014/main" id="{3D4574A8-0E52-3F47-5776-1EE93AAA9F7D}"/>
              </a:ext>
            </a:extLst>
          </p:cNvPr>
          <p:cNvSpPr>
            <a:spLocks noGrp="1"/>
          </p:cNvSpPr>
          <p:nvPr>
            <p:ph type="body" sz="quarter" idx="35" hasCustomPrompt="1"/>
          </p:nvPr>
        </p:nvSpPr>
        <p:spPr>
          <a:xfrm>
            <a:off x="5046263" y="409137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6" name="Textplatzhalter 10">
            <a:extLst>
              <a:ext uri="{FF2B5EF4-FFF2-40B4-BE49-F238E27FC236}">
                <a16:creationId xmlns:a16="http://schemas.microsoft.com/office/drawing/2014/main" id="{D06EF098-FC3F-1331-51B7-A53E80CE57DA}"/>
              </a:ext>
            </a:extLst>
          </p:cNvPr>
          <p:cNvSpPr>
            <a:spLocks noGrp="1"/>
          </p:cNvSpPr>
          <p:nvPr>
            <p:ph type="body" sz="quarter" idx="36" hasCustomPrompt="1"/>
          </p:nvPr>
        </p:nvSpPr>
        <p:spPr>
          <a:xfrm>
            <a:off x="3644895" y="431838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7" name="Textplatzhalter 10">
            <a:extLst>
              <a:ext uri="{FF2B5EF4-FFF2-40B4-BE49-F238E27FC236}">
                <a16:creationId xmlns:a16="http://schemas.microsoft.com/office/drawing/2014/main" id="{A2018DC2-DCA9-7002-4471-60355DB6D32D}"/>
              </a:ext>
            </a:extLst>
          </p:cNvPr>
          <p:cNvSpPr>
            <a:spLocks noGrp="1"/>
          </p:cNvSpPr>
          <p:nvPr>
            <p:ph type="body" sz="quarter" idx="37" hasCustomPrompt="1"/>
          </p:nvPr>
        </p:nvSpPr>
        <p:spPr>
          <a:xfrm>
            <a:off x="5046263" y="431838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8" name="Textplatzhalter 10">
            <a:extLst>
              <a:ext uri="{FF2B5EF4-FFF2-40B4-BE49-F238E27FC236}">
                <a16:creationId xmlns:a16="http://schemas.microsoft.com/office/drawing/2014/main" id="{0118182B-F0BA-54BB-D939-FFF5A0D32D7F}"/>
              </a:ext>
            </a:extLst>
          </p:cNvPr>
          <p:cNvSpPr>
            <a:spLocks noGrp="1"/>
          </p:cNvSpPr>
          <p:nvPr>
            <p:ph type="body" sz="quarter" idx="38" hasCustomPrompt="1"/>
          </p:nvPr>
        </p:nvSpPr>
        <p:spPr>
          <a:xfrm>
            <a:off x="3644895" y="45454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9" name="Textplatzhalter 10">
            <a:extLst>
              <a:ext uri="{FF2B5EF4-FFF2-40B4-BE49-F238E27FC236}">
                <a16:creationId xmlns:a16="http://schemas.microsoft.com/office/drawing/2014/main" id="{8B15DBC3-8FA7-EAC6-7D39-7BA3C800F9F2}"/>
              </a:ext>
            </a:extLst>
          </p:cNvPr>
          <p:cNvSpPr>
            <a:spLocks noGrp="1"/>
          </p:cNvSpPr>
          <p:nvPr>
            <p:ph type="body" sz="quarter" idx="39" hasCustomPrompt="1"/>
          </p:nvPr>
        </p:nvSpPr>
        <p:spPr>
          <a:xfrm>
            <a:off x="5046263" y="45453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0" name="Textplatzhalter 10">
            <a:extLst>
              <a:ext uri="{FF2B5EF4-FFF2-40B4-BE49-F238E27FC236}">
                <a16:creationId xmlns:a16="http://schemas.microsoft.com/office/drawing/2014/main" id="{34801923-169A-7F3F-E351-C2AD1D2A3250}"/>
              </a:ext>
            </a:extLst>
          </p:cNvPr>
          <p:cNvSpPr>
            <a:spLocks noGrp="1"/>
          </p:cNvSpPr>
          <p:nvPr>
            <p:ph type="body" sz="quarter" idx="40" hasCustomPrompt="1"/>
          </p:nvPr>
        </p:nvSpPr>
        <p:spPr>
          <a:xfrm>
            <a:off x="3644895" y="476885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1" name="Textplatzhalter 10">
            <a:extLst>
              <a:ext uri="{FF2B5EF4-FFF2-40B4-BE49-F238E27FC236}">
                <a16:creationId xmlns:a16="http://schemas.microsoft.com/office/drawing/2014/main" id="{9D0DB568-EE08-21A6-CBBD-41D1C95A2E8F}"/>
              </a:ext>
            </a:extLst>
          </p:cNvPr>
          <p:cNvSpPr>
            <a:spLocks noGrp="1"/>
          </p:cNvSpPr>
          <p:nvPr>
            <p:ph type="body" sz="quarter" idx="41" hasCustomPrompt="1"/>
          </p:nvPr>
        </p:nvSpPr>
        <p:spPr>
          <a:xfrm>
            <a:off x="5046263" y="476885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2" name="Textplatzhalter 10">
            <a:extLst>
              <a:ext uri="{FF2B5EF4-FFF2-40B4-BE49-F238E27FC236}">
                <a16:creationId xmlns:a16="http://schemas.microsoft.com/office/drawing/2014/main" id="{BBBE23B3-6B4B-FA8C-3C29-F42710593081}"/>
              </a:ext>
            </a:extLst>
          </p:cNvPr>
          <p:cNvSpPr>
            <a:spLocks noGrp="1"/>
          </p:cNvSpPr>
          <p:nvPr>
            <p:ph type="body" sz="quarter" idx="42" hasCustomPrompt="1"/>
          </p:nvPr>
        </p:nvSpPr>
        <p:spPr>
          <a:xfrm>
            <a:off x="3644895" y="512113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3" name="Textplatzhalter 10">
            <a:extLst>
              <a:ext uri="{FF2B5EF4-FFF2-40B4-BE49-F238E27FC236}">
                <a16:creationId xmlns:a16="http://schemas.microsoft.com/office/drawing/2014/main" id="{4BB5C546-3341-599C-1731-8EB85F81DF36}"/>
              </a:ext>
            </a:extLst>
          </p:cNvPr>
          <p:cNvSpPr>
            <a:spLocks noGrp="1"/>
          </p:cNvSpPr>
          <p:nvPr>
            <p:ph type="body" sz="quarter" idx="43" hasCustomPrompt="1"/>
          </p:nvPr>
        </p:nvSpPr>
        <p:spPr>
          <a:xfrm>
            <a:off x="5046263" y="512113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4" name="Textplatzhalter 10">
            <a:extLst>
              <a:ext uri="{FF2B5EF4-FFF2-40B4-BE49-F238E27FC236}">
                <a16:creationId xmlns:a16="http://schemas.microsoft.com/office/drawing/2014/main" id="{DEEACB24-D095-776A-C64A-4F74693438CF}"/>
              </a:ext>
            </a:extLst>
          </p:cNvPr>
          <p:cNvSpPr>
            <a:spLocks noGrp="1"/>
          </p:cNvSpPr>
          <p:nvPr>
            <p:ph type="body" sz="quarter" idx="44" hasCustomPrompt="1"/>
          </p:nvPr>
        </p:nvSpPr>
        <p:spPr>
          <a:xfrm>
            <a:off x="3644895" y="5651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5" name="Textplatzhalter 10">
            <a:extLst>
              <a:ext uri="{FF2B5EF4-FFF2-40B4-BE49-F238E27FC236}">
                <a16:creationId xmlns:a16="http://schemas.microsoft.com/office/drawing/2014/main" id="{B1274B7E-F071-7336-CA11-4BB28DEFD46C}"/>
              </a:ext>
            </a:extLst>
          </p:cNvPr>
          <p:cNvSpPr>
            <a:spLocks noGrp="1"/>
          </p:cNvSpPr>
          <p:nvPr>
            <p:ph type="body" sz="quarter" idx="45" hasCustomPrompt="1"/>
          </p:nvPr>
        </p:nvSpPr>
        <p:spPr>
          <a:xfrm>
            <a:off x="5046263" y="5651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6" name="Textplatzhalter 10">
            <a:extLst>
              <a:ext uri="{FF2B5EF4-FFF2-40B4-BE49-F238E27FC236}">
                <a16:creationId xmlns:a16="http://schemas.microsoft.com/office/drawing/2014/main" id="{37FF68E0-0BAC-8158-04F0-77C035113803}"/>
              </a:ext>
            </a:extLst>
          </p:cNvPr>
          <p:cNvSpPr>
            <a:spLocks noGrp="1"/>
          </p:cNvSpPr>
          <p:nvPr>
            <p:ph type="body" sz="quarter" idx="46" hasCustomPrompt="1"/>
          </p:nvPr>
        </p:nvSpPr>
        <p:spPr>
          <a:xfrm>
            <a:off x="3636162" y="608944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7" name="Textplatzhalter 10">
            <a:extLst>
              <a:ext uri="{FF2B5EF4-FFF2-40B4-BE49-F238E27FC236}">
                <a16:creationId xmlns:a16="http://schemas.microsoft.com/office/drawing/2014/main" id="{2F94B252-78A7-0D2C-92D4-4FA8C1F4B3B5}"/>
              </a:ext>
            </a:extLst>
          </p:cNvPr>
          <p:cNvSpPr>
            <a:spLocks noGrp="1"/>
          </p:cNvSpPr>
          <p:nvPr>
            <p:ph type="body" sz="quarter" idx="47" hasCustomPrompt="1"/>
          </p:nvPr>
        </p:nvSpPr>
        <p:spPr>
          <a:xfrm>
            <a:off x="5037530" y="608944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8" name="Textplatzhalter 10">
            <a:extLst>
              <a:ext uri="{FF2B5EF4-FFF2-40B4-BE49-F238E27FC236}">
                <a16:creationId xmlns:a16="http://schemas.microsoft.com/office/drawing/2014/main" id="{0946FFC8-3969-59A1-E3B3-29DCEFE3B496}"/>
              </a:ext>
            </a:extLst>
          </p:cNvPr>
          <p:cNvSpPr>
            <a:spLocks noGrp="1"/>
          </p:cNvSpPr>
          <p:nvPr>
            <p:ph type="body" sz="quarter" idx="48" hasCustomPrompt="1"/>
          </p:nvPr>
        </p:nvSpPr>
        <p:spPr>
          <a:xfrm>
            <a:off x="3636162" y="64651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9" name="Textplatzhalter 10">
            <a:extLst>
              <a:ext uri="{FF2B5EF4-FFF2-40B4-BE49-F238E27FC236}">
                <a16:creationId xmlns:a16="http://schemas.microsoft.com/office/drawing/2014/main" id="{C3CA5296-F49F-EDFF-B99F-585857344016}"/>
              </a:ext>
            </a:extLst>
          </p:cNvPr>
          <p:cNvSpPr>
            <a:spLocks noGrp="1"/>
          </p:cNvSpPr>
          <p:nvPr>
            <p:ph type="body" sz="quarter" idx="49" hasCustomPrompt="1"/>
          </p:nvPr>
        </p:nvSpPr>
        <p:spPr>
          <a:xfrm>
            <a:off x="5037530" y="64651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0" name="Textplatzhalter 10">
            <a:extLst>
              <a:ext uri="{FF2B5EF4-FFF2-40B4-BE49-F238E27FC236}">
                <a16:creationId xmlns:a16="http://schemas.microsoft.com/office/drawing/2014/main" id="{AB1ABAEB-7714-B685-BEC4-ADC55D2C181A}"/>
              </a:ext>
            </a:extLst>
          </p:cNvPr>
          <p:cNvSpPr>
            <a:spLocks noGrp="1"/>
          </p:cNvSpPr>
          <p:nvPr>
            <p:ph type="body" sz="quarter" idx="50" hasCustomPrompt="1"/>
          </p:nvPr>
        </p:nvSpPr>
        <p:spPr>
          <a:xfrm>
            <a:off x="8957267" y="157570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1" name="Textplatzhalter 10">
            <a:extLst>
              <a:ext uri="{FF2B5EF4-FFF2-40B4-BE49-F238E27FC236}">
                <a16:creationId xmlns:a16="http://schemas.microsoft.com/office/drawing/2014/main" id="{10D2372B-03CC-C8EE-3447-82BDC4F2BBE8}"/>
              </a:ext>
            </a:extLst>
          </p:cNvPr>
          <p:cNvSpPr>
            <a:spLocks noGrp="1"/>
          </p:cNvSpPr>
          <p:nvPr>
            <p:ph type="body" sz="quarter" idx="51" hasCustomPrompt="1"/>
          </p:nvPr>
        </p:nvSpPr>
        <p:spPr>
          <a:xfrm>
            <a:off x="10358635" y="157570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2" name="Textplatzhalter 10">
            <a:extLst>
              <a:ext uri="{FF2B5EF4-FFF2-40B4-BE49-F238E27FC236}">
                <a16:creationId xmlns:a16="http://schemas.microsoft.com/office/drawing/2014/main" id="{7BCFC86D-847B-48D5-267F-0FC43FAC85CF}"/>
              </a:ext>
            </a:extLst>
          </p:cNvPr>
          <p:cNvSpPr>
            <a:spLocks noGrp="1"/>
          </p:cNvSpPr>
          <p:nvPr>
            <p:ph type="body" sz="quarter" idx="52" hasCustomPrompt="1"/>
          </p:nvPr>
        </p:nvSpPr>
        <p:spPr>
          <a:xfrm>
            <a:off x="8957267" y="97517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3" name="Textplatzhalter 10">
            <a:extLst>
              <a:ext uri="{FF2B5EF4-FFF2-40B4-BE49-F238E27FC236}">
                <a16:creationId xmlns:a16="http://schemas.microsoft.com/office/drawing/2014/main" id="{52F7F7FC-558A-3C0E-D57B-895D94EF5BFE}"/>
              </a:ext>
            </a:extLst>
          </p:cNvPr>
          <p:cNvSpPr>
            <a:spLocks noGrp="1"/>
          </p:cNvSpPr>
          <p:nvPr>
            <p:ph type="body" sz="quarter" idx="53" hasCustomPrompt="1"/>
          </p:nvPr>
        </p:nvSpPr>
        <p:spPr>
          <a:xfrm>
            <a:off x="10358635" y="97517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4" name="Textplatzhalter 10">
            <a:extLst>
              <a:ext uri="{FF2B5EF4-FFF2-40B4-BE49-F238E27FC236}">
                <a16:creationId xmlns:a16="http://schemas.microsoft.com/office/drawing/2014/main" id="{FBBF0471-EE15-F2EA-D05C-D6854DEDB7C7}"/>
              </a:ext>
            </a:extLst>
          </p:cNvPr>
          <p:cNvSpPr>
            <a:spLocks noGrp="1"/>
          </p:cNvSpPr>
          <p:nvPr>
            <p:ph type="body" sz="quarter" idx="54" hasCustomPrompt="1"/>
          </p:nvPr>
        </p:nvSpPr>
        <p:spPr>
          <a:xfrm>
            <a:off x="8957267" y="134869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5" name="Textplatzhalter 10">
            <a:extLst>
              <a:ext uri="{FF2B5EF4-FFF2-40B4-BE49-F238E27FC236}">
                <a16:creationId xmlns:a16="http://schemas.microsoft.com/office/drawing/2014/main" id="{8B1968E4-896E-456E-9829-09B04AF15735}"/>
              </a:ext>
            </a:extLst>
          </p:cNvPr>
          <p:cNvSpPr>
            <a:spLocks noGrp="1"/>
          </p:cNvSpPr>
          <p:nvPr>
            <p:ph type="body" sz="quarter" idx="55" hasCustomPrompt="1"/>
          </p:nvPr>
        </p:nvSpPr>
        <p:spPr>
          <a:xfrm>
            <a:off x="10358635" y="134868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6" name="Textplatzhalter 10">
            <a:extLst>
              <a:ext uri="{FF2B5EF4-FFF2-40B4-BE49-F238E27FC236}">
                <a16:creationId xmlns:a16="http://schemas.microsoft.com/office/drawing/2014/main" id="{D9E1C4A8-7895-595D-CE24-7362EC6D45B5}"/>
              </a:ext>
            </a:extLst>
          </p:cNvPr>
          <p:cNvSpPr>
            <a:spLocks noGrp="1"/>
          </p:cNvSpPr>
          <p:nvPr>
            <p:ph type="body" sz="quarter" idx="56" hasCustomPrompt="1"/>
          </p:nvPr>
        </p:nvSpPr>
        <p:spPr>
          <a:xfrm>
            <a:off x="8957267" y="180271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7" name="Textplatzhalter 10">
            <a:extLst>
              <a:ext uri="{FF2B5EF4-FFF2-40B4-BE49-F238E27FC236}">
                <a16:creationId xmlns:a16="http://schemas.microsoft.com/office/drawing/2014/main" id="{62125D7B-0521-1E6E-941C-C744F3BC276B}"/>
              </a:ext>
            </a:extLst>
          </p:cNvPr>
          <p:cNvSpPr>
            <a:spLocks noGrp="1"/>
          </p:cNvSpPr>
          <p:nvPr>
            <p:ph type="body" sz="quarter" idx="57" hasCustomPrompt="1"/>
          </p:nvPr>
        </p:nvSpPr>
        <p:spPr>
          <a:xfrm>
            <a:off x="10358635" y="180271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8" name="Textplatzhalter 10">
            <a:extLst>
              <a:ext uri="{FF2B5EF4-FFF2-40B4-BE49-F238E27FC236}">
                <a16:creationId xmlns:a16="http://schemas.microsoft.com/office/drawing/2014/main" id="{C9945907-B2C3-DF23-9398-87A3695CF868}"/>
              </a:ext>
            </a:extLst>
          </p:cNvPr>
          <p:cNvSpPr>
            <a:spLocks noGrp="1"/>
          </p:cNvSpPr>
          <p:nvPr>
            <p:ph type="body" sz="quarter" idx="58" hasCustomPrompt="1"/>
          </p:nvPr>
        </p:nvSpPr>
        <p:spPr>
          <a:xfrm>
            <a:off x="8957267" y="202973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9" name="Textplatzhalter 10">
            <a:extLst>
              <a:ext uri="{FF2B5EF4-FFF2-40B4-BE49-F238E27FC236}">
                <a16:creationId xmlns:a16="http://schemas.microsoft.com/office/drawing/2014/main" id="{8B9B673C-E09E-6F40-F71C-64B5A3F827D4}"/>
              </a:ext>
            </a:extLst>
          </p:cNvPr>
          <p:cNvSpPr>
            <a:spLocks noGrp="1"/>
          </p:cNvSpPr>
          <p:nvPr>
            <p:ph type="body" sz="quarter" idx="59" hasCustomPrompt="1"/>
          </p:nvPr>
        </p:nvSpPr>
        <p:spPr>
          <a:xfrm>
            <a:off x="10358635" y="202972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0" name="Textplatzhalter 10">
            <a:extLst>
              <a:ext uri="{FF2B5EF4-FFF2-40B4-BE49-F238E27FC236}">
                <a16:creationId xmlns:a16="http://schemas.microsoft.com/office/drawing/2014/main" id="{00AA0EFE-6723-30CD-6540-907A7872EC0E}"/>
              </a:ext>
            </a:extLst>
          </p:cNvPr>
          <p:cNvSpPr>
            <a:spLocks noGrp="1"/>
          </p:cNvSpPr>
          <p:nvPr>
            <p:ph type="body" sz="quarter" idx="60" hasCustomPrompt="1"/>
          </p:nvPr>
        </p:nvSpPr>
        <p:spPr>
          <a:xfrm>
            <a:off x="8957267" y="225674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1" name="Textplatzhalter 10">
            <a:extLst>
              <a:ext uri="{FF2B5EF4-FFF2-40B4-BE49-F238E27FC236}">
                <a16:creationId xmlns:a16="http://schemas.microsoft.com/office/drawing/2014/main" id="{368E57B5-1C5A-DFA9-FB54-46346FCF505B}"/>
              </a:ext>
            </a:extLst>
          </p:cNvPr>
          <p:cNvSpPr>
            <a:spLocks noGrp="1"/>
          </p:cNvSpPr>
          <p:nvPr>
            <p:ph type="body" sz="quarter" idx="61" hasCustomPrompt="1"/>
          </p:nvPr>
        </p:nvSpPr>
        <p:spPr>
          <a:xfrm>
            <a:off x="10358635" y="225674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2" name="Textplatzhalter 10">
            <a:extLst>
              <a:ext uri="{FF2B5EF4-FFF2-40B4-BE49-F238E27FC236}">
                <a16:creationId xmlns:a16="http://schemas.microsoft.com/office/drawing/2014/main" id="{DFD23BF5-DED0-2767-1160-07F622B59151}"/>
              </a:ext>
            </a:extLst>
          </p:cNvPr>
          <p:cNvSpPr>
            <a:spLocks noGrp="1"/>
          </p:cNvSpPr>
          <p:nvPr>
            <p:ph type="body" sz="quarter" idx="62" hasCustomPrompt="1"/>
          </p:nvPr>
        </p:nvSpPr>
        <p:spPr>
          <a:xfrm>
            <a:off x="8957267" y="25096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3" name="Textplatzhalter 10">
            <a:extLst>
              <a:ext uri="{FF2B5EF4-FFF2-40B4-BE49-F238E27FC236}">
                <a16:creationId xmlns:a16="http://schemas.microsoft.com/office/drawing/2014/main" id="{33E1F841-20E5-A9D9-92A9-023401FA07D9}"/>
              </a:ext>
            </a:extLst>
          </p:cNvPr>
          <p:cNvSpPr>
            <a:spLocks noGrp="1"/>
          </p:cNvSpPr>
          <p:nvPr>
            <p:ph type="body" sz="quarter" idx="63" hasCustomPrompt="1"/>
          </p:nvPr>
        </p:nvSpPr>
        <p:spPr>
          <a:xfrm>
            <a:off x="10358635" y="25096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4" name="Textplatzhalter 10">
            <a:extLst>
              <a:ext uri="{FF2B5EF4-FFF2-40B4-BE49-F238E27FC236}">
                <a16:creationId xmlns:a16="http://schemas.microsoft.com/office/drawing/2014/main" id="{268CFFE8-C346-AE13-B497-3E38040710C8}"/>
              </a:ext>
            </a:extLst>
          </p:cNvPr>
          <p:cNvSpPr>
            <a:spLocks noGrp="1"/>
          </p:cNvSpPr>
          <p:nvPr>
            <p:ph type="body" sz="quarter" idx="64" hasCustomPrompt="1"/>
          </p:nvPr>
        </p:nvSpPr>
        <p:spPr>
          <a:xfrm>
            <a:off x="8957267" y="27366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5" name="Textplatzhalter 10">
            <a:extLst>
              <a:ext uri="{FF2B5EF4-FFF2-40B4-BE49-F238E27FC236}">
                <a16:creationId xmlns:a16="http://schemas.microsoft.com/office/drawing/2014/main" id="{CE9E445E-7806-04CE-04B0-369742CDAC57}"/>
              </a:ext>
            </a:extLst>
          </p:cNvPr>
          <p:cNvSpPr>
            <a:spLocks noGrp="1"/>
          </p:cNvSpPr>
          <p:nvPr>
            <p:ph type="body" sz="quarter" idx="65" hasCustomPrompt="1"/>
          </p:nvPr>
        </p:nvSpPr>
        <p:spPr>
          <a:xfrm>
            <a:off x="10358635" y="27366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6" name="Textplatzhalter 10">
            <a:extLst>
              <a:ext uri="{FF2B5EF4-FFF2-40B4-BE49-F238E27FC236}">
                <a16:creationId xmlns:a16="http://schemas.microsoft.com/office/drawing/2014/main" id="{0933B36E-0D18-00CE-EBDC-9707580D0BEB}"/>
              </a:ext>
            </a:extLst>
          </p:cNvPr>
          <p:cNvSpPr>
            <a:spLocks noGrp="1"/>
          </p:cNvSpPr>
          <p:nvPr>
            <p:ph type="body" sz="quarter" idx="66" hasCustomPrompt="1"/>
          </p:nvPr>
        </p:nvSpPr>
        <p:spPr>
          <a:xfrm>
            <a:off x="8957267" y="296364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7" name="Textplatzhalter 10">
            <a:extLst>
              <a:ext uri="{FF2B5EF4-FFF2-40B4-BE49-F238E27FC236}">
                <a16:creationId xmlns:a16="http://schemas.microsoft.com/office/drawing/2014/main" id="{C7ED1B3F-4892-A058-C3C9-8854E62540C2}"/>
              </a:ext>
            </a:extLst>
          </p:cNvPr>
          <p:cNvSpPr>
            <a:spLocks noGrp="1"/>
          </p:cNvSpPr>
          <p:nvPr>
            <p:ph type="body" sz="quarter" idx="67" hasCustomPrompt="1"/>
          </p:nvPr>
        </p:nvSpPr>
        <p:spPr>
          <a:xfrm>
            <a:off x="10358635" y="296364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8" name="Textplatzhalter 10">
            <a:extLst>
              <a:ext uri="{FF2B5EF4-FFF2-40B4-BE49-F238E27FC236}">
                <a16:creationId xmlns:a16="http://schemas.microsoft.com/office/drawing/2014/main" id="{AE6D0E60-0E7F-4C1C-694C-5726651B552D}"/>
              </a:ext>
            </a:extLst>
          </p:cNvPr>
          <p:cNvSpPr>
            <a:spLocks noGrp="1"/>
          </p:cNvSpPr>
          <p:nvPr>
            <p:ph type="body" sz="quarter" idx="68" hasCustomPrompt="1"/>
          </p:nvPr>
        </p:nvSpPr>
        <p:spPr>
          <a:xfrm>
            <a:off x="8957267" y="318701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9" name="Textplatzhalter 10">
            <a:extLst>
              <a:ext uri="{FF2B5EF4-FFF2-40B4-BE49-F238E27FC236}">
                <a16:creationId xmlns:a16="http://schemas.microsoft.com/office/drawing/2014/main" id="{8B277AEB-FF35-1559-3540-30F7CC2B9649}"/>
              </a:ext>
            </a:extLst>
          </p:cNvPr>
          <p:cNvSpPr>
            <a:spLocks noGrp="1"/>
          </p:cNvSpPr>
          <p:nvPr>
            <p:ph type="body" sz="quarter" idx="69" hasCustomPrompt="1"/>
          </p:nvPr>
        </p:nvSpPr>
        <p:spPr>
          <a:xfrm>
            <a:off x="10358635" y="318701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0" name="Textplatzhalter 10">
            <a:extLst>
              <a:ext uri="{FF2B5EF4-FFF2-40B4-BE49-F238E27FC236}">
                <a16:creationId xmlns:a16="http://schemas.microsoft.com/office/drawing/2014/main" id="{8318F39B-FA53-9E17-C625-9B63EE1C25E9}"/>
              </a:ext>
            </a:extLst>
          </p:cNvPr>
          <p:cNvSpPr>
            <a:spLocks noGrp="1"/>
          </p:cNvSpPr>
          <p:nvPr>
            <p:ph type="body" sz="quarter" idx="70" hasCustomPrompt="1"/>
          </p:nvPr>
        </p:nvSpPr>
        <p:spPr>
          <a:xfrm>
            <a:off x="8957267" y="341402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1" name="Textplatzhalter 10">
            <a:extLst>
              <a:ext uri="{FF2B5EF4-FFF2-40B4-BE49-F238E27FC236}">
                <a16:creationId xmlns:a16="http://schemas.microsoft.com/office/drawing/2014/main" id="{736AE5DA-DB9E-2035-BBD1-6B8C6E027FCB}"/>
              </a:ext>
            </a:extLst>
          </p:cNvPr>
          <p:cNvSpPr>
            <a:spLocks noGrp="1"/>
          </p:cNvSpPr>
          <p:nvPr>
            <p:ph type="body" sz="quarter" idx="71" hasCustomPrompt="1"/>
          </p:nvPr>
        </p:nvSpPr>
        <p:spPr>
          <a:xfrm>
            <a:off x="10358635" y="341402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2" name="Textplatzhalter 10">
            <a:extLst>
              <a:ext uri="{FF2B5EF4-FFF2-40B4-BE49-F238E27FC236}">
                <a16:creationId xmlns:a16="http://schemas.microsoft.com/office/drawing/2014/main" id="{6A8CFF93-746F-D613-07FF-4E550E01D954}"/>
              </a:ext>
            </a:extLst>
          </p:cNvPr>
          <p:cNvSpPr>
            <a:spLocks noGrp="1"/>
          </p:cNvSpPr>
          <p:nvPr>
            <p:ph type="body" sz="quarter" idx="72" hasCustomPrompt="1"/>
          </p:nvPr>
        </p:nvSpPr>
        <p:spPr>
          <a:xfrm>
            <a:off x="8957267" y="364104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3" name="Textplatzhalter 10">
            <a:extLst>
              <a:ext uri="{FF2B5EF4-FFF2-40B4-BE49-F238E27FC236}">
                <a16:creationId xmlns:a16="http://schemas.microsoft.com/office/drawing/2014/main" id="{5FC14128-A345-EFA6-89B6-63025107DD75}"/>
              </a:ext>
            </a:extLst>
          </p:cNvPr>
          <p:cNvSpPr>
            <a:spLocks noGrp="1"/>
          </p:cNvSpPr>
          <p:nvPr>
            <p:ph type="body" sz="quarter" idx="73" hasCustomPrompt="1"/>
          </p:nvPr>
        </p:nvSpPr>
        <p:spPr>
          <a:xfrm>
            <a:off x="10358635" y="364103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4" name="Textplatzhalter 10">
            <a:extLst>
              <a:ext uri="{FF2B5EF4-FFF2-40B4-BE49-F238E27FC236}">
                <a16:creationId xmlns:a16="http://schemas.microsoft.com/office/drawing/2014/main" id="{675A9065-FF23-73AD-479C-CE7070C41C8E}"/>
              </a:ext>
            </a:extLst>
          </p:cNvPr>
          <p:cNvSpPr>
            <a:spLocks noGrp="1"/>
          </p:cNvSpPr>
          <p:nvPr>
            <p:ph type="body" sz="quarter" idx="74" hasCustomPrompt="1"/>
          </p:nvPr>
        </p:nvSpPr>
        <p:spPr>
          <a:xfrm>
            <a:off x="8957267" y="38929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5" name="Textplatzhalter 10">
            <a:extLst>
              <a:ext uri="{FF2B5EF4-FFF2-40B4-BE49-F238E27FC236}">
                <a16:creationId xmlns:a16="http://schemas.microsoft.com/office/drawing/2014/main" id="{F1858992-87E2-FC01-DC93-E11659DD4915}"/>
              </a:ext>
            </a:extLst>
          </p:cNvPr>
          <p:cNvSpPr>
            <a:spLocks noGrp="1"/>
          </p:cNvSpPr>
          <p:nvPr>
            <p:ph type="body" sz="quarter" idx="75" hasCustomPrompt="1"/>
          </p:nvPr>
        </p:nvSpPr>
        <p:spPr>
          <a:xfrm>
            <a:off x="10358635" y="38929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6" name="Textplatzhalter 10">
            <a:extLst>
              <a:ext uri="{FF2B5EF4-FFF2-40B4-BE49-F238E27FC236}">
                <a16:creationId xmlns:a16="http://schemas.microsoft.com/office/drawing/2014/main" id="{2924DEE4-D63E-C611-8CBE-D939B1A8B7F5}"/>
              </a:ext>
            </a:extLst>
          </p:cNvPr>
          <p:cNvSpPr>
            <a:spLocks noGrp="1"/>
          </p:cNvSpPr>
          <p:nvPr>
            <p:ph type="body" sz="quarter" idx="76" hasCustomPrompt="1"/>
          </p:nvPr>
        </p:nvSpPr>
        <p:spPr>
          <a:xfrm>
            <a:off x="8957267" y="41199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7" name="Textplatzhalter 10">
            <a:extLst>
              <a:ext uri="{FF2B5EF4-FFF2-40B4-BE49-F238E27FC236}">
                <a16:creationId xmlns:a16="http://schemas.microsoft.com/office/drawing/2014/main" id="{AEC5C610-2F73-6F22-FABC-807E5F1EA79C}"/>
              </a:ext>
            </a:extLst>
          </p:cNvPr>
          <p:cNvSpPr>
            <a:spLocks noGrp="1"/>
          </p:cNvSpPr>
          <p:nvPr>
            <p:ph type="body" sz="quarter" idx="77" hasCustomPrompt="1"/>
          </p:nvPr>
        </p:nvSpPr>
        <p:spPr>
          <a:xfrm>
            <a:off x="10358635" y="41199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8" name="Textplatzhalter 10">
            <a:extLst>
              <a:ext uri="{FF2B5EF4-FFF2-40B4-BE49-F238E27FC236}">
                <a16:creationId xmlns:a16="http://schemas.microsoft.com/office/drawing/2014/main" id="{7DCB0C3D-71A5-4714-0FF9-D560E53D9239}"/>
              </a:ext>
            </a:extLst>
          </p:cNvPr>
          <p:cNvSpPr>
            <a:spLocks noGrp="1"/>
          </p:cNvSpPr>
          <p:nvPr>
            <p:ph type="body" sz="quarter" idx="78" hasCustomPrompt="1"/>
          </p:nvPr>
        </p:nvSpPr>
        <p:spPr>
          <a:xfrm>
            <a:off x="8957267" y="434696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9" name="Textplatzhalter 10">
            <a:extLst>
              <a:ext uri="{FF2B5EF4-FFF2-40B4-BE49-F238E27FC236}">
                <a16:creationId xmlns:a16="http://schemas.microsoft.com/office/drawing/2014/main" id="{93EC1A5E-904B-B504-9640-76F7E500CD6F}"/>
              </a:ext>
            </a:extLst>
          </p:cNvPr>
          <p:cNvSpPr>
            <a:spLocks noGrp="1"/>
          </p:cNvSpPr>
          <p:nvPr>
            <p:ph type="body" sz="quarter" idx="79" hasCustomPrompt="1"/>
          </p:nvPr>
        </p:nvSpPr>
        <p:spPr>
          <a:xfrm>
            <a:off x="10358635" y="434696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1" name="Textplatzhalter 10">
            <a:extLst>
              <a:ext uri="{FF2B5EF4-FFF2-40B4-BE49-F238E27FC236}">
                <a16:creationId xmlns:a16="http://schemas.microsoft.com/office/drawing/2014/main" id="{5E2F179A-169D-9FBE-C88B-BDB1668350DD}"/>
              </a:ext>
            </a:extLst>
          </p:cNvPr>
          <p:cNvSpPr>
            <a:spLocks noGrp="1"/>
          </p:cNvSpPr>
          <p:nvPr>
            <p:ph type="body" sz="quarter" idx="80" hasCustomPrompt="1"/>
          </p:nvPr>
        </p:nvSpPr>
        <p:spPr>
          <a:xfrm>
            <a:off x="8949304" y="457041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2" name="Textplatzhalter 10">
            <a:extLst>
              <a:ext uri="{FF2B5EF4-FFF2-40B4-BE49-F238E27FC236}">
                <a16:creationId xmlns:a16="http://schemas.microsoft.com/office/drawing/2014/main" id="{AFD037FC-8D69-E213-E86F-BB7410D3CCFC}"/>
              </a:ext>
            </a:extLst>
          </p:cNvPr>
          <p:cNvSpPr>
            <a:spLocks noGrp="1"/>
          </p:cNvSpPr>
          <p:nvPr>
            <p:ph type="body" sz="quarter" idx="81" hasCustomPrompt="1"/>
          </p:nvPr>
        </p:nvSpPr>
        <p:spPr>
          <a:xfrm>
            <a:off x="10350672" y="457041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3" name="Textplatzhalter 10">
            <a:extLst>
              <a:ext uri="{FF2B5EF4-FFF2-40B4-BE49-F238E27FC236}">
                <a16:creationId xmlns:a16="http://schemas.microsoft.com/office/drawing/2014/main" id="{9BD8F8FD-B153-9236-4513-52462BBEA8D6}"/>
              </a:ext>
            </a:extLst>
          </p:cNvPr>
          <p:cNvSpPr>
            <a:spLocks noGrp="1"/>
          </p:cNvSpPr>
          <p:nvPr>
            <p:ph type="body" sz="quarter" idx="82" hasCustomPrompt="1"/>
          </p:nvPr>
        </p:nvSpPr>
        <p:spPr>
          <a:xfrm>
            <a:off x="8957267" y="531188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4" name="Textplatzhalter 10">
            <a:extLst>
              <a:ext uri="{FF2B5EF4-FFF2-40B4-BE49-F238E27FC236}">
                <a16:creationId xmlns:a16="http://schemas.microsoft.com/office/drawing/2014/main" id="{7E4A59A3-E8B5-E11A-BD44-615173ED09D9}"/>
              </a:ext>
            </a:extLst>
          </p:cNvPr>
          <p:cNvSpPr>
            <a:spLocks noGrp="1"/>
          </p:cNvSpPr>
          <p:nvPr>
            <p:ph type="body" sz="quarter" idx="83" hasCustomPrompt="1"/>
          </p:nvPr>
        </p:nvSpPr>
        <p:spPr>
          <a:xfrm>
            <a:off x="8957267" y="5563784"/>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5" name="Textplatzhalter 10">
            <a:extLst>
              <a:ext uri="{FF2B5EF4-FFF2-40B4-BE49-F238E27FC236}">
                <a16:creationId xmlns:a16="http://schemas.microsoft.com/office/drawing/2014/main" id="{AB55010C-A62B-C6D5-6D46-C15941511665}"/>
              </a:ext>
            </a:extLst>
          </p:cNvPr>
          <p:cNvSpPr>
            <a:spLocks noGrp="1"/>
          </p:cNvSpPr>
          <p:nvPr>
            <p:ph type="body" sz="quarter" idx="84" hasCustomPrompt="1"/>
          </p:nvPr>
        </p:nvSpPr>
        <p:spPr>
          <a:xfrm>
            <a:off x="8957267" y="579079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6" name="Textplatzhalter 10">
            <a:extLst>
              <a:ext uri="{FF2B5EF4-FFF2-40B4-BE49-F238E27FC236}">
                <a16:creationId xmlns:a16="http://schemas.microsoft.com/office/drawing/2014/main" id="{4788010F-F349-C9F2-3C16-AD3A5CD7A6FF}"/>
              </a:ext>
            </a:extLst>
          </p:cNvPr>
          <p:cNvSpPr>
            <a:spLocks noGrp="1"/>
          </p:cNvSpPr>
          <p:nvPr>
            <p:ph type="body" sz="quarter" idx="85" hasCustomPrompt="1"/>
          </p:nvPr>
        </p:nvSpPr>
        <p:spPr>
          <a:xfrm>
            <a:off x="8957267" y="601781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7" name="Textplatzhalter 10">
            <a:extLst>
              <a:ext uri="{FF2B5EF4-FFF2-40B4-BE49-F238E27FC236}">
                <a16:creationId xmlns:a16="http://schemas.microsoft.com/office/drawing/2014/main" id="{BE583AB6-BAEC-4F35-802D-14364D0A7820}"/>
              </a:ext>
            </a:extLst>
          </p:cNvPr>
          <p:cNvSpPr>
            <a:spLocks noGrp="1"/>
          </p:cNvSpPr>
          <p:nvPr>
            <p:ph type="body" sz="quarter" idx="86" hasCustomPrompt="1"/>
          </p:nvPr>
        </p:nvSpPr>
        <p:spPr>
          <a:xfrm>
            <a:off x="8949304" y="624126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8" name="Textplatzhalter 10">
            <a:extLst>
              <a:ext uri="{FF2B5EF4-FFF2-40B4-BE49-F238E27FC236}">
                <a16:creationId xmlns:a16="http://schemas.microsoft.com/office/drawing/2014/main" id="{4296144D-1772-0A41-F080-015B9891B17C}"/>
              </a:ext>
            </a:extLst>
          </p:cNvPr>
          <p:cNvSpPr>
            <a:spLocks noGrp="1"/>
          </p:cNvSpPr>
          <p:nvPr>
            <p:ph type="body" sz="quarter" idx="87" hasCustomPrompt="1"/>
          </p:nvPr>
        </p:nvSpPr>
        <p:spPr>
          <a:xfrm>
            <a:off x="8957267" y="64700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9" name="Textplatzhalter 10">
            <a:extLst>
              <a:ext uri="{FF2B5EF4-FFF2-40B4-BE49-F238E27FC236}">
                <a16:creationId xmlns:a16="http://schemas.microsoft.com/office/drawing/2014/main" id="{1EC3DAC0-D138-6D3C-F009-342C93715170}"/>
              </a:ext>
            </a:extLst>
          </p:cNvPr>
          <p:cNvSpPr>
            <a:spLocks noGrp="1"/>
          </p:cNvSpPr>
          <p:nvPr>
            <p:ph type="body" sz="quarter" idx="88" hasCustomPrompt="1"/>
          </p:nvPr>
        </p:nvSpPr>
        <p:spPr>
          <a:xfrm>
            <a:off x="6317349" y="5311888"/>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5" name="Textplatzhalter 10">
            <a:extLst>
              <a:ext uri="{FF2B5EF4-FFF2-40B4-BE49-F238E27FC236}">
                <a16:creationId xmlns:a16="http://schemas.microsoft.com/office/drawing/2014/main" id="{501E074E-DB8B-FDD5-A544-71CB51154F7F}"/>
              </a:ext>
            </a:extLst>
          </p:cNvPr>
          <p:cNvSpPr>
            <a:spLocks noGrp="1"/>
          </p:cNvSpPr>
          <p:nvPr>
            <p:ph type="body" sz="quarter" idx="89" hasCustomPrompt="1"/>
          </p:nvPr>
        </p:nvSpPr>
        <p:spPr>
          <a:xfrm>
            <a:off x="6317349" y="5525754"/>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6" name="Textplatzhalter 10">
            <a:extLst>
              <a:ext uri="{FF2B5EF4-FFF2-40B4-BE49-F238E27FC236}">
                <a16:creationId xmlns:a16="http://schemas.microsoft.com/office/drawing/2014/main" id="{05B4C09A-D53D-4F80-9C6A-FDDD6BFF1EF6}"/>
              </a:ext>
            </a:extLst>
          </p:cNvPr>
          <p:cNvSpPr>
            <a:spLocks noGrp="1"/>
          </p:cNvSpPr>
          <p:nvPr>
            <p:ph type="body" sz="quarter" idx="90" hasCustomPrompt="1"/>
          </p:nvPr>
        </p:nvSpPr>
        <p:spPr>
          <a:xfrm>
            <a:off x="6317349" y="5768237"/>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7" name="Textplatzhalter 10">
            <a:extLst>
              <a:ext uri="{FF2B5EF4-FFF2-40B4-BE49-F238E27FC236}">
                <a16:creationId xmlns:a16="http://schemas.microsoft.com/office/drawing/2014/main" id="{C5201626-C056-AFAE-0652-EB8527E424F7}"/>
              </a:ext>
            </a:extLst>
          </p:cNvPr>
          <p:cNvSpPr>
            <a:spLocks noGrp="1"/>
          </p:cNvSpPr>
          <p:nvPr>
            <p:ph type="body" sz="quarter" idx="91" hasCustomPrompt="1"/>
          </p:nvPr>
        </p:nvSpPr>
        <p:spPr>
          <a:xfrm>
            <a:off x="6317349" y="5982103"/>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8" name="Textplatzhalter 10">
            <a:extLst>
              <a:ext uri="{FF2B5EF4-FFF2-40B4-BE49-F238E27FC236}">
                <a16:creationId xmlns:a16="http://schemas.microsoft.com/office/drawing/2014/main" id="{CA858DFF-9C37-D794-3B5B-6AA0BBF24373}"/>
              </a:ext>
            </a:extLst>
          </p:cNvPr>
          <p:cNvSpPr>
            <a:spLocks noGrp="1"/>
          </p:cNvSpPr>
          <p:nvPr>
            <p:ph type="body" sz="quarter" idx="92" hasCustomPrompt="1"/>
          </p:nvPr>
        </p:nvSpPr>
        <p:spPr>
          <a:xfrm>
            <a:off x="6317349" y="6241689"/>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9" name="Textplatzhalter 10">
            <a:extLst>
              <a:ext uri="{FF2B5EF4-FFF2-40B4-BE49-F238E27FC236}">
                <a16:creationId xmlns:a16="http://schemas.microsoft.com/office/drawing/2014/main" id="{20BBE535-3E44-64E3-41A2-1602BB189B1E}"/>
              </a:ext>
            </a:extLst>
          </p:cNvPr>
          <p:cNvSpPr>
            <a:spLocks noGrp="1"/>
          </p:cNvSpPr>
          <p:nvPr>
            <p:ph type="body" sz="quarter" idx="93" hasCustomPrompt="1"/>
          </p:nvPr>
        </p:nvSpPr>
        <p:spPr>
          <a:xfrm>
            <a:off x="6317349" y="6455555"/>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3" name="Textfeld 2">
            <a:extLst>
              <a:ext uri="{FF2B5EF4-FFF2-40B4-BE49-F238E27FC236}">
                <a16:creationId xmlns:a16="http://schemas.microsoft.com/office/drawing/2014/main" id="{94797D20-4789-138B-9849-34C68A742668}"/>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2071051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860123" y="1582341"/>
            <a:ext cx="8026701" cy="480131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 = h * s in rechte Spalte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Häufigkeiten (h) zur Gesamthäufigkeit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Produkte (P) zur Gesamtsumme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Gesamtsumme durch Gesamthäufigkeit teilen und Ergebnis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Wert mit Tabelle vergleichen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885070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t>
            </a:r>
          </a:p>
        </p:txBody>
      </p:sp>
      <p:graphicFrame>
        <p:nvGraphicFramePr>
          <p:cNvPr id="11" name="Tabelle 11">
            <a:extLst>
              <a:ext uri="{FF2B5EF4-FFF2-40B4-BE49-F238E27FC236}">
                <a16:creationId xmlns:a16="http://schemas.microsoft.com/office/drawing/2014/main" id="{D0A8E9AF-82F0-FED2-BB16-A9FB40C3EFE6}"/>
              </a:ext>
            </a:extLst>
          </p:cNvPr>
          <p:cNvGraphicFramePr>
            <a:graphicFrameLocks noGrp="1"/>
          </p:cNvGraphicFramePr>
          <p:nvPr userDrawn="1">
            <p:extLst>
              <p:ext uri="{D42A27DB-BD31-4B8C-83A1-F6EECF244321}">
                <p14:modId xmlns:p14="http://schemas.microsoft.com/office/powerpoint/2010/main" val="4137155902"/>
              </p:ext>
            </p:extLst>
          </p:nvPr>
        </p:nvGraphicFramePr>
        <p:xfrm>
          <a:off x="1731857" y="3721179"/>
          <a:ext cx="8128002" cy="155448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1308685809"/>
                    </a:ext>
                  </a:extLst>
                </a:gridCol>
                <a:gridCol w="1354667">
                  <a:extLst>
                    <a:ext uri="{9D8B030D-6E8A-4147-A177-3AD203B41FA5}">
                      <a16:colId xmlns:a16="http://schemas.microsoft.com/office/drawing/2014/main" val="3056957451"/>
                    </a:ext>
                  </a:extLst>
                </a:gridCol>
                <a:gridCol w="1354667">
                  <a:extLst>
                    <a:ext uri="{9D8B030D-6E8A-4147-A177-3AD203B41FA5}">
                      <a16:colId xmlns:a16="http://schemas.microsoft.com/office/drawing/2014/main" val="2567569152"/>
                    </a:ext>
                  </a:extLst>
                </a:gridCol>
                <a:gridCol w="1354667">
                  <a:extLst>
                    <a:ext uri="{9D8B030D-6E8A-4147-A177-3AD203B41FA5}">
                      <a16:colId xmlns:a16="http://schemas.microsoft.com/office/drawing/2014/main" val="1481215116"/>
                    </a:ext>
                  </a:extLst>
                </a:gridCol>
                <a:gridCol w="1354667">
                  <a:extLst>
                    <a:ext uri="{9D8B030D-6E8A-4147-A177-3AD203B41FA5}">
                      <a16:colId xmlns:a16="http://schemas.microsoft.com/office/drawing/2014/main" val="1084541265"/>
                    </a:ext>
                  </a:extLst>
                </a:gridCol>
                <a:gridCol w="1354667">
                  <a:extLst>
                    <a:ext uri="{9D8B030D-6E8A-4147-A177-3AD203B41FA5}">
                      <a16:colId xmlns:a16="http://schemas.microsoft.com/office/drawing/2014/main" val="1403358858"/>
                    </a:ext>
                  </a:extLst>
                </a:gridCol>
              </a:tblGrid>
              <a:tr h="370840">
                <a:tc>
                  <a:txBody>
                    <a:bodyPr/>
                    <a:lstStyle/>
                    <a:p>
                      <a:r>
                        <a:rPr lang="de-DE" b="1" dirty="0"/>
                        <a:t>Biologische Gewässer-</a:t>
                      </a:r>
                    </a:p>
                    <a:p>
                      <a:r>
                        <a:rPr lang="de-DE" b="1" dirty="0" err="1"/>
                        <a:t>güte</a:t>
                      </a:r>
                      <a:endParaRPr lang="de-DE" b="1" dirty="0"/>
                    </a:p>
                  </a:txBody>
                  <a:tcPr>
                    <a:solidFill>
                      <a:schemeClr val="bg2">
                        <a:lumMod val="90000"/>
                      </a:schemeClr>
                    </a:solidFill>
                  </a:tcPr>
                </a:tc>
                <a:tc>
                  <a:txBody>
                    <a:bodyPr/>
                    <a:lstStyle/>
                    <a:p>
                      <a:r>
                        <a:rPr lang="de-DE" b="1" dirty="0"/>
                        <a:t>1 (sehr gut)</a:t>
                      </a:r>
                    </a:p>
                  </a:txBody>
                  <a:tcPr>
                    <a:solidFill>
                      <a:srgbClr val="00B0F0"/>
                    </a:solidFill>
                  </a:tcPr>
                </a:tc>
                <a:tc>
                  <a:txBody>
                    <a:bodyPr/>
                    <a:lstStyle/>
                    <a:p>
                      <a:r>
                        <a:rPr lang="de-DE" b="1" dirty="0"/>
                        <a:t>2 (gut)</a:t>
                      </a:r>
                    </a:p>
                  </a:txBody>
                  <a:tcPr>
                    <a:solidFill>
                      <a:srgbClr val="92D050"/>
                    </a:solidFill>
                  </a:tcPr>
                </a:tc>
                <a:tc>
                  <a:txBody>
                    <a:bodyPr/>
                    <a:lstStyle/>
                    <a:p>
                      <a:r>
                        <a:rPr lang="de-DE" b="1" dirty="0"/>
                        <a:t>3 (mäßig)</a:t>
                      </a:r>
                    </a:p>
                  </a:txBody>
                  <a:tcPr>
                    <a:solidFill>
                      <a:srgbClr val="FFFF00"/>
                    </a:solidFill>
                  </a:tcPr>
                </a:tc>
                <a:tc>
                  <a:txBody>
                    <a:bodyPr/>
                    <a:lstStyle/>
                    <a:p>
                      <a:r>
                        <a:rPr lang="de-DE" b="1" dirty="0"/>
                        <a:t>4 (</a:t>
                      </a:r>
                      <a:r>
                        <a:rPr lang="de-DE" b="1" dirty="0" err="1"/>
                        <a:t>unbefrie</a:t>
                      </a:r>
                      <a:r>
                        <a:rPr lang="de-DE" b="1" dirty="0"/>
                        <a:t>-</a:t>
                      </a:r>
                    </a:p>
                    <a:p>
                      <a:r>
                        <a:rPr lang="de-DE" b="1" dirty="0" err="1"/>
                        <a:t>digend</a:t>
                      </a:r>
                      <a:r>
                        <a:rPr lang="de-DE" b="1" dirty="0"/>
                        <a:t>)</a:t>
                      </a:r>
                    </a:p>
                  </a:txBody>
                  <a:tcPr>
                    <a:solidFill>
                      <a:srgbClr val="FFC000"/>
                    </a:solidFill>
                  </a:tcPr>
                </a:tc>
                <a:tc>
                  <a:txBody>
                    <a:bodyPr/>
                    <a:lstStyle/>
                    <a:p>
                      <a:r>
                        <a:rPr lang="de-DE" b="1" dirty="0"/>
                        <a:t>5 (schlecht)</a:t>
                      </a:r>
                    </a:p>
                  </a:txBody>
                  <a:tcPr>
                    <a:solidFill>
                      <a:srgbClr val="FF0000"/>
                    </a:solidFill>
                  </a:tcPr>
                </a:tc>
                <a:extLst>
                  <a:ext uri="{0D108BD9-81ED-4DB2-BD59-A6C34878D82A}">
                    <a16:rowId xmlns:a16="http://schemas.microsoft.com/office/drawing/2014/main" val="3029365440"/>
                  </a:ext>
                </a:extLst>
              </a:tr>
              <a:tr h="370840">
                <a:tc>
                  <a:txBody>
                    <a:bodyPr/>
                    <a:lstStyle/>
                    <a:p>
                      <a:r>
                        <a:rPr lang="de-DE" b="1" dirty="0"/>
                        <a:t>Saprobien-</a:t>
                      </a:r>
                    </a:p>
                    <a:p>
                      <a:r>
                        <a:rPr lang="de-DE" b="1" dirty="0" err="1"/>
                        <a:t>index</a:t>
                      </a:r>
                      <a:endParaRPr lang="de-DE" b="1" dirty="0"/>
                    </a:p>
                  </a:txBody>
                  <a:tcPr>
                    <a:solidFill>
                      <a:schemeClr val="bg2">
                        <a:lumMod val="90000"/>
                      </a:schemeClr>
                    </a:solidFill>
                  </a:tcPr>
                </a:tc>
                <a:tc>
                  <a:txBody>
                    <a:bodyPr/>
                    <a:lstStyle/>
                    <a:p>
                      <a:r>
                        <a:rPr lang="de-DE" b="0" dirty="0"/>
                        <a:t>1,0 – 1,4</a:t>
                      </a:r>
                    </a:p>
                  </a:txBody>
                  <a:tcPr>
                    <a:solidFill>
                      <a:srgbClr val="00B0F0"/>
                    </a:solidFill>
                  </a:tcPr>
                </a:tc>
                <a:tc>
                  <a:txBody>
                    <a:bodyPr/>
                    <a:lstStyle/>
                    <a:p>
                      <a:r>
                        <a:rPr lang="de-DE" b="0" dirty="0"/>
                        <a:t>1,5 – 2,2</a:t>
                      </a:r>
                    </a:p>
                  </a:txBody>
                  <a:tcPr>
                    <a:solidFill>
                      <a:srgbClr val="92D050"/>
                    </a:solidFill>
                  </a:tcPr>
                </a:tc>
                <a:tc>
                  <a:txBody>
                    <a:bodyPr/>
                    <a:lstStyle/>
                    <a:p>
                      <a:r>
                        <a:rPr lang="de-DE" b="0" dirty="0"/>
                        <a:t>2,3 – 2,6</a:t>
                      </a:r>
                    </a:p>
                  </a:txBody>
                  <a:tcPr>
                    <a:solidFill>
                      <a:srgbClr val="FFFF00"/>
                    </a:solidFill>
                  </a:tcPr>
                </a:tc>
                <a:tc>
                  <a:txBody>
                    <a:bodyPr/>
                    <a:lstStyle/>
                    <a:p>
                      <a:r>
                        <a:rPr lang="de-DE" b="0" dirty="0"/>
                        <a:t>2,7 -3,1</a:t>
                      </a:r>
                    </a:p>
                  </a:txBody>
                  <a:tcPr>
                    <a:solidFill>
                      <a:srgbClr val="FFC000"/>
                    </a:solidFill>
                  </a:tcPr>
                </a:tc>
                <a:tc>
                  <a:txBody>
                    <a:bodyPr/>
                    <a:lstStyle/>
                    <a:p>
                      <a:r>
                        <a:rPr lang="de-DE" b="0" dirty="0"/>
                        <a:t>3,2 – 4,0</a:t>
                      </a:r>
                    </a:p>
                  </a:txBody>
                  <a:tcPr>
                    <a:solidFill>
                      <a:srgbClr val="FF0000"/>
                    </a:solidFill>
                  </a:tcPr>
                </a:tc>
                <a:extLst>
                  <a:ext uri="{0D108BD9-81ED-4DB2-BD59-A6C34878D82A}">
                    <a16:rowId xmlns:a16="http://schemas.microsoft.com/office/drawing/2014/main" val="3646987729"/>
                  </a:ext>
                </a:extLst>
              </a:tr>
            </a:tbl>
          </a:graphicData>
        </a:graphic>
      </p:graphicFrame>
      <p:sp>
        <p:nvSpPr>
          <p:cNvPr id="3" name="Textfeld 2">
            <a:extLst>
              <a:ext uri="{FF2B5EF4-FFF2-40B4-BE49-F238E27FC236}">
                <a16:creationId xmlns:a16="http://schemas.microsoft.com/office/drawing/2014/main" id="{B6AA2DC4-7216-44D5-5264-4909B0FDD9AD}"/>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827669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rgebnisse_Saprobienindex">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 Berechnung des </a:t>
            </a:r>
            <a:r>
              <a:rPr kumimoji="0" lang="de-DE" sz="36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2" name="Textfeld 1">
            <a:extLst>
              <a:ext uri="{FF2B5EF4-FFF2-40B4-BE49-F238E27FC236}">
                <a16:creationId xmlns:a16="http://schemas.microsoft.com/office/drawing/2014/main" id="{3E82361A-7960-CCED-5F61-E96C7F8886A5}"/>
              </a:ext>
            </a:extLst>
          </p:cNvPr>
          <p:cNvSpPr txBox="1"/>
          <p:nvPr userDrawn="1"/>
        </p:nvSpPr>
        <p:spPr>
          <a:xfrm>
            <a:off x="1061046" y="1572174"/>
            <a:ext cx="1053087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Der </a:t>
            </a:r>
            <a:r>
              <a:rPr kumimoji="0" lang="de-DE" sz="18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beträgt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Die biologische Gewässergüte ist somit				                          .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10" name="Textplatzhalter 9">
            <a:extLst>
              <a:ext uri="{FF2B5EF4-FFF2-40B4-BE49-F238E27FC236}">
                <a16:creationId xmlns:a16="http://schemas.microsoft.com/office/drawing/2014/main" id="{F537E9C4-ED7A-0618-AC46-382AA110012E}"/>
              </a:ext>
            </a:extLst>
          </p:cNvPr>
          <p:cNvSpPr>
            <a:spLocks noGrp="1"/>
          </p:cNvSpPr>
          <p:nvPr>
            <p:ph type="body" sz="quarter" idx="10" hasCustomPrompt="1"/>
          </p:nvPr>
        </p:nvSpPr>
        <p:spPr>
          <a:xfrm>
            <a:off x="4019550" y="1863306"/>
            <a:ext cx="3571695" cy="362309"/>
          </a:xfrm>
        </p:spPr>
        <p:txBody>
          <a:bodyPr>
            <a:noAutofit/>
          </a:bodyPr>
          <a:lstStyle>
            <a:lvl1pPr marL="0" indent="0">
              <a:buNone/>
              <a:defRPr sz="1800"/>
            </a:lvl1pPr>
          </a:lstStyle>
          <a:p>
            <a:pPr lvl="0"/>
            <a:r>
              <a:rPr lang="de-DE" dirty="0"/>
              <a:t>berechneten Wert hier eintragen</a:t>
            </a:r>
          </a:p>
        </p:txBody>
      </p:sp>
      <p:sp>
        <p:nvSpPr>
          <p:cNvPr id="12" name="Textplatzhalter 11">
            <a:extLst>
              <a:ext uri="{FF2B5EF4-FFF2-40B4-BE49-F238E27FC236}">
                <a16:creationId xmlns:a16="http://schemas.microsoft.com/office/drawing/2014/main" id="{005565B4-4703-EA99-F0AB-2D7E98B6A0D6}"/>
              </a:ext>
            </a:extLst>
          </p:cNvPr>
          <p:cNvSpPr>
            <a:spLocks noGrp="1"/>
          </p:cNvSpPr>
          <p:nvPr>
            <p:ph type="body" sz="quarter" idx="11" hasCustomPrompt="1"/>
          </p:nvPr>
        </p:nvSpPr>
        <p:spPr>
          <a:xfrm>
            <a:off x="5290688" y="2402014"/>
            <a:ext cx="6078927" cy="646331"/>
          </a:xfrm>
        </p:spPr>
        <p:txBody>
          <a:bodyPr>
            <a:normAutofit/>
          </a:bodyPr>
          <a:lstStyle>
            <a:lvl1pPr marL="0" indent="0">
              <a:buNone/>
              <a:defRPr sz="1800"/>
            </a:lvl1pPr>
          </a:lstStyle>
          <a:p>
            <a:pPr lvl="0"/>
            <a:r>
              <a:rPr lang="de-DE" dirty="0"/>
              <a:t>sehr gut / gut / mäßig / unbefriedigend / schlecht </a:t>
            </a:r>
          </a:p>
        </p:txBody>
      </p:sp>
      <p:sp>
        <p:nvSpPr>
          <p:cNvPr id="3" name="Textfeld 2">
            <a:extLst>
              <a:ext uri="{FF2B5EF4-FFF2-40B4-BE49-F238E27FC236}">
                <a16:creationId xmlns:a16="http://schemas.microsoft.com/office/drawing/2014/main" id="{6E550A45-ABB1-8CD7-C655-2389B177CA7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68932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Name der Art</a:t>
            </a:r>
          </a:p>
        </p:txBody>
      </p:sp>
      <p:sp>
        <p:nvSpPr>
          <p:cNvPr id="2" name="Textfeld 1">
            <a:extLst>
              <a:ext uri="{FF2B5EF4-FFF2-40B4-BE49-F238E27FC236}">
                <a16:creationId xmlns:a16="http://schemas.microsoft.com/office/drawing/2014/main" id="{63231983-4825-6A3A-04A3-84F530D52836}"/>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3" name="Textfeld 7">
            <a:extLst>
              <a:ext uri="{FF2B5EF4-FFF2-40B4-BE49-F238E27FC236}">
                <a16:creationId xmlns:a16="http://schemas.microsoft.com/office/drawing/2014/main" id="{561ADFE9-2418-EBBE-A584-37CCC0D5F73D}"/>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Tree>
    <p:extLst>
      <p:ext uri="{BB962C8B-B14F-4D97-AF65-F5344CB8AC3E}">
        <p14:creationId xmlns:p14="http://schemas.microsoft.com/office/powerpoint/2010/main" val="308805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5" name="Textfeld 4">
            <a:extLst>
              <a:ext uri="{FF2B5EF4-FFF2-40B4-BE49-F238E27FC236}">
                <a16:creationId xmlns:a16="http://schemas.microsoft.com/office/drawing/2014/main" id="{3449365C-BBF5-13F7-7034-C6DED5865A7D}"/>
              </a:ext>
            </a:extLst>
          </p:cNvPr>
          <p:cNvSpPr txBox="1"/>
          <p:nvPr userDrawn="1"/>
        </p:nvSpPr>
        <p:spPr>
          <a:xfrm>
            <a:off x="1017917" y="603849"/>
            <a:ext cx="9359660" cy="923330"/>
          </a:xfrm>
          <a:prstGeom prst="rect">
            <a:avLst/>
          </a:prstGeom>
          <a:noFill/>
        </p:spPr>
        <p:txBody>
          <a:bodyPr wrap="square" rtlCol="0">
            <a:spAutoFit/>
          </a:bodyPr>
          <a:lstStyle/>
          <a:p>
            <a:r>
              <a:rPr lang="de-DE" sz="5400" b="1" noProof="0">
                <a:latin typeface="Euphemia" panose="020B0503040102020104" pitchFamily="34" charset="0"/>
              </a:rPr>
              <a:t>Übersicht der Gütefaktoren</a:t>
            </a:r>
          </a:p>
        </p:txBody>
      </p:sp>
    </p:spTree>
    <p:extLst>
      <p:ext uri="{BB962C8B-B14F-4D97-AF65-F5344CB8AC3E}">
        <p14:creationId xmlns:p14="http://schemas.microsoft.com/office/powerpoint/2010/main" val="21069978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ilder_Arten_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2" name="Textfeld 1">
            <a:extLst>
              <a:ext uri="{FF2B5EF4-FFF2-40B4-BE49-F238E27FC236}">
                <a16:creationId xmlns:a16="http://schemas.microsoft.com/office/drawing/2014/main" id="{DFC4E825-A4D1-2211-69AF-5DEBBC060BCB}"/>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12" name="Textplatzhalter 11"/>
          <p:cNvSpPr>
            <a:spLocks noGrp="1"/>
          </p:cNvSpPr>
          <p:nvPr>
            <p:ph type="body" sz="quarter" idx="19" hasCustomPrompt="1"/>
          </p:nvPr>
        </p:nvSpPr>
        <p:spPr>
          <a:xfrm>
            <a:off x="914400" y="5865813"/>
            <a:ext cx="3346450" cy="768350"/>
          </a:xfrm>
        </p:spPr>
        <p:txBody>
          <a:bodyPr>
            <a:normAutofit/>
          </a:bodyPr>
          <a:lstStyle>
            <a:lvl1pPr marL="0" indent="0">
              <a:buNone/>
              <a:defRPr sz="2400"/>
            </a:lvl1pPr>
          </a:lstStyle>
          <a:p>
            <a:pPr lvl="0"/>
            <a:r>
              <a:rPr lang="de-DE" dirty="0"/>
              <a:t>Audiodatei über Reiter „Einfügen“ hinzufügen</a:t>
            </a:r>
          </a:p>
        </p:txBody>
      </p:sp>
      <p:sp>
        <p:nvSpPr>
          <p:cNvPr id="13" name="Textplatzhalter 11"/>
          <p:cNvSpPr>
            <a:spLocks noGrp="1"/>
          </p:cNvSpPr>
          <p:nvPr>
            <p:ph type="body" sz="quarter" idx="20" hasCustomPrompt="1"/>
          </p:nvPr>
        </p:nvSpPr>
        <p:spPr>
          <a:xfrm>
            <a:off x="4579937" y="5865813"/>
            <a:ext cx="3346450" cy="768350"/>
          </a:xfrm>
        </p:spPr>
        <p:txBody>
          <a:bodyPr>
            <a:normAutofit/>
          </a:bodyPr>
          <a:lstStyle>
            <a:lvl1pPr marL="0" indent="0">
              <a:buNone/>
              <a:defRPr sz="2400"/>
            </a:lvl1pPr>
          </a:lstStyle>
          <a:p>
            <a:pPr lvl="0"/>
            <a:r>
              <a:rPr lang="de-DE" dirty="0"/>
              <a:t>Audiodatei über Reiter „Einfügen“ hinzufügen</a:t>
            </a:r>
          </a:p>
        </p:txBody>
      </p:sp>
      <p:sp>
        <p:nvSpPr>
          <p:cNvPr id="14" name="Textplatzhalter 11"/>
          <p:cNvSpPr>
            <a:spLocks noGrp="1"/>
          </p:cNvSpPr>
          <p:nvPr>
            <p:ph type="body" sz="quarter" idx="21" hasCustomPrompt="1"/>
          </p:nvPr>
        </p:nvSpPr>
        <p:spPr>
          <a:xfrm>
            <a:off x="8085931" y="5865618"/>
            <a:ext cx="3346450" cy="768350"/>
          </a:xfrm>
        </p:spPr>
        <p:txBody>
          <a:bodyPr>
            <a:normAutofit/>
          </a:bodyPr>
          <a:lstStyle>
            <a:lvl1pPr marL="0" indent="0">
              <a:buNone/>
              <a:defRPr sz="2400"/>
            </a:lvl1pPr>
          </a:lstStyle>
          <a:p>
            <a:pPr lvl="0"/>
            <a:r>
              <a:rPr lang="de-DE" dirty="0"/>
              <a:t>Audiodatei über Reiter „Einfügen“ hinzufügen</a:t>
            </a:r>
          </a:p>
        </p:txBody>
      </p:sp>
      <p:sp>
        <p:nvSpPr>
          <p:cNvPr id="3" name="Textfeld 7">
            <a:extLst>
              <a:ext uri="{FF2B5EF4-FFF2-40B4-BE49-F238E27FC236}">
                <a16:creationId xmlns:a16="http://schemas.microsoft.com/office/drawing/2014/main" id="{B7946D57-FEA2-7C04-66A6-5FD2982B6C49}"/>
              </a:ext>
            </a:extLst>
          </p:cNvPr>
          <p:cNvSpPr txBox="1"/>
          <p:nvPr userDrawn="1"/>
        </p:nvSpPr>
        <p:spPr>
          <a:xfrm>
            <a:off x="1061046" y="560718"/>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nicht</a:t>
            </a:r>
            <a:r>
              <a:rPr kumimoji="0" lang="de-DE" sz="3600" b="0"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 </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bestimmen konntet, und fügt sie hier ein. Fügt auch eine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Audiodatei</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der ihr die gefundene Art genau beschreibt, ein. </a:t>
            </a:r>
          </a:p>
        </p:txBody>
      </p:sp>
    </p:spTree>
    <p:extLst>
      <p:ext uri="{BB962C8B-B14F-4D97-AF65-F5344CB8AC3E}">
        <p14:creationId xmlns:p14="http://schemas.microsoft.com/office/powerpoint/2010/main" val="573848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Infotext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Chemische Gewässergüte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Diese Messergebnisse zeigen nur den </a:t>
            </a:r>
            <a:r>
              <a:rPr lang="de-DE" sz="1800"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momentanen Zustand</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Wasserqualität an. Bedeutsam sind die Parameter, die mit einer Bewertungsstufe schlechter 2 bewertet werden.</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Wasserprobe muss aus der „fließenden Welle“ entnommen werden, also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aus der Mitte des Gewässers</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nicht am Rand.</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der Entnahme wird das Gefäß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schräg und entgegen der Fließrichtung</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gehalten.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2DCD1F03-2AEC-7A31-8D9D-7CED7AB7C809}"/>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761996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Wert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Parameter: pH-Wert</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565737"/>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Normalerweise liegt der pH-Wert eines Gewässers zwischen 6,5 und 8,5. Der pH-Wert beeinflusst sowohl direkt als auch indirekt viele Prozesse. So sind Werte &lt; 4 und &gt;10 giftig für viele Wasserlebewesen. Auch starke Schwankungen des pH-Werts sind gefährlich.</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niedrigen pH-Werten spricht man von einer Versauerung des Gewässers: Die kalkhaltige Schale von Muscheln, Schnecken und Krebstieren löst sich auf. Die Giftwirkung von bestimmten Substanzen wird verstärkt. Algen und Wasserpflanzen können nicht mehr wachsen, da ihnen wichtige Stoffe fehlen.</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sehr hohen pH-Werten kommt es zu einer Zunahme des giftigen Stoffes Ammoniak.</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9DE1A31F-F81B-48A2-5358-58A5E6497B66}"/>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74182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itrit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Parameter: Nitrit</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473404"/>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Im Gewässer entsteht Nitrit als Zwischenprodukt im Laufe des Stickstoffkreislaufs (siehe QR-Code). Normalerweise wird es gleich weiterverarbeitet, sodass meist nur Spuren nachzuweisen sind. </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Erhöhte </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Nitritkonzentrationen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erschweren den Sauerstofftransport im Blut, bis dieser nicht mehr möglich ist. Im Gewässer ist das besonders für Fische gefährlich. Die Giftigkeit von Nitrit ist unter anderem von abiotischen Faktoren wie etwa Temperatur, pH-Wert und Sauerstoff abhängig.</a:t>
            </a:r>
          </a:p>
          <a:p>
            <a:pPr>
              <a:lnSpc>
                <a:spcPct val="150000"/>
              </a:lnSpc>
            </a:pPr>
            <a:endParaRPr lang="de-D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a:p>
            <a:pPr>
              <a:lnSpc>
                <a:spcPct val="150000"/>
              </a:lnSpc>
            </a:pPr>
            <a:r>
              <a:rPr lang="de-D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7589494-3A2A-E291-79F5-344F1B9F88E7}"/>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919914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Aufgaben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dirty="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481820" y="1269557"/>
            <a:ext cx="6530300" cy="4190058"/>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„pH-Wert“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(Smartsensoren). Die Dauer der Messung sollte ca. 30 s betragen.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Führt eine Vergleichsmessung mit einer Wasserprobe von einer anderen Stelle in der Mitte des Gewässers durch.</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Screenshots von den Graphen in der </a:t>
            </a:r>
            <a:r>
              <a:rPr lang="de-DE" sz="1800" u="none" strike="noStrike" kern="0" spc="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Sparkvue</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App und bestimmt den Mittelwert.</a:t>
            </a:r>
          </a:p>
        </p:txBody>
      </p:sp>
      <p:sp>
        <p:nvSpPr>
          <p:cNvPr id="29" name="Textfeld 28">
            <a:extLst>
              <a:ext uri="{FF2B5EF4-FFF2-40B4-BE49-F238E27FC236}">
                <a16:creationId xmlns:a16="http://schemas.microsoft.com/office/drawing/2014/main" id="{2345BB95-156F-0A8E-126C-CE826E348BE0}"/>
              </a:ext>
            </a:extLst>
          </p:cNvPr>
          <p:cNvSpPr txBox="1"/>
          <p:nvPr userDrawn="1"/>
        </p:nvSpPr>
        <p:spPr>
          <a:xfrm>
            <a:off x="7174826" y="1484048"/>
            <a:ext cx="4254393" cy="4190058"/>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gn="just">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Der pH-Sensor darf nicht in das Gewässer gehalten werden! Entnehmt zur Bestimmung eine Wasserprobe mit einem geeigneten Gefäß aus der Mitte des Gewässers.</a:t>
            </a:r>
          </a:p>
          <a:p>
            <a:pPr marL="0" indent="0" algn="just">
              <a:lnSpc>
                <a:spcPct val="150000"/>
              </a:lnSpc>
              <a:buFont typeface="Wingdings" pitchFamily="2" charset="2"/>
              <a:buNone/>
            </a:pPr>
            <a:endParaRPr lang="de-DE" sz="1800" noProof="0" dirty="0">
              <a:effectLst/>
              <a:latin typeface="Euphemia" panose="020B0503040102020104" pitchFamily="34" charset="0"/>
              <a:ea typeface="Arial Unicode MS" panose="020B0604020202020204" pitchFamily="34" charset="-128"/>
            </a:endParaRPr>
          </a:p>
          <a:p>
            <a:pPr marL="285750" indent="-285750" algn="just">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Er darf nur der untere Bereich des Sensors mit Wasser in Berührung kommen.</a:t>
            </a:r>
            <a:r>
              <a:rPr lang="de-DE" noProof="0" dirty="0">
                <a:effectLst/>
                <a:latin typeface="Euphemia" panose="020B0503040102020104" pitchFamily="34" charset="0"/>
              </a:rPr>
              <a:t> </a:t>
            </a:r>
          </a:p>
        </p:txBody>
      </p:sp>
      <p:sp>
        <p:nvSpPr>
          <p:cNvPr id="3" name="Textfeld 2">
            <a:extLst>
              <a:ext uri="{FF2B5EF4-FFF2-40B4-BE49-F238E27FC236}">
                <a16:creationId xmlns:a16="http://schemas.microsoft.com/office/drawing/2014/main" id="{1173D07F-376D-C2FA-EEEE-67C60FD73420}"/>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987307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Aufgaben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43414" y="365123"/>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399058" y="1328693"/>
            <a:ext cx="5682654" cy="4150303"/>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800" b="1" u="none" strike="noStrike" kern="0" spc="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Nitritgehalt</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725A259-F5DC-21F2-11C5-0E73E0C8A0DF}"/>
              </a:ext>
            </a:extLst>
          </p:cNvPr>
          <p:cNvSpPr txBox="1"/>
          <p:nvPr userDrawn="1"/>
        </p:nvSpPr>
        <p:spPr>
          <a:xfrm>
            <a:off x="6254154" y="1328693"/>
            <a:ext cx="4740149" cy="5350567"/>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742950" indent="-285750">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Entnehmt zunächst eine Wasserprobe mit einem geeigneten Gefäß.</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 Bestimmung des Wertes muss die Farbe des Teststreifens mit der Farbskala auf der Verpackung verglichen werden. </a:t>
            </a:r>
          </a:p>
          <a:p>
            <a:pPr marL="457200" indent="0">
              <a:lnSpc>
                <a:spcPct val="150000"/>
              </a:lnSpc>
              <a:buFont typeface="Wingdings" pitchFamily="2" charset="2"/>
              <a:buNone/>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indent="-285750">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Haltet den Teststreifen mit der Messseite nach links. Der linke Wert zeigt den Nitratgehalt, der rechte Wert bildet den </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Nitritwert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ab. </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3D48A273-E118-01DA-E771-AFF902AD2B75}"/>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4113648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inweise_Ammoniumge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Wichtige Hinweise zur Bestimmung des Ammoniumgehalts</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12726" y="2019471"/>
            <a:ext cx="9847958" cy="4473404"/>
          </a:xfrm>
          <a:prstGeom prst="rect">
            <a:avLst/>
          </a:prstGeom>
          <a:noFill/>
        </p:spPr>
        <p:txBody>
          <a:bodyPr wrap="square" rtlCol="0">
            <a:spAutoFit/>
          </a:bodyPr>
          <a:lstStyle/>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Messgefäß mit zu untersuchender Probe spülen und bis zu 5ml Markierung füllen.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10 Tropfen NH</a:t>
            </a:r>
            <a:r>
              <a:rPr lang="de-DE" sz="1600" u="none" strike="noStrike" kern="0" spc="0" baseline="-25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4</a:t>
            </a:r>
            <a:r>
              <a:rPr lang="de-DE" sz="1600" u="none" strike="noStrike" kern="0" spc="0" baseline="30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-1 (Natronlauge) zutropfen.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leicht umschwenken.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5 Sekunden in Probe eintauchen.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Flüssigkeit abschütteln.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 Minute warten.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mit Farbskala vergleichen.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Foto machen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ordnungsgemäß entsorgen: Abfallbehälter für Säuren und Laugen, </a:t>
            </a:r>
            <a:r>
              <a:rPr lang="de-DE" sz="1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nicht </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zurück in das Gewässer geben.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kann im Müll entsorgt werden.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89414DE-F898-3C75-DF69-1D4D83121526}"/>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4953243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Infotext_Chemische Gewässergüte 4">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89F70382-72B0-1D87-FE9C-E5BD10454444}"/>
              </a:ext>
            </a:extLst>
          </p:cNvPr>
          <p:cNvGraphicFramePr>
            <a:graphicFrameLocks noGrp="1"/>
          </p:cNvGraphicFramePr>
          <p:nvPr userDrawn="1">
            <p:extLst>
              <p:ext uri="{D42A27DB-BD31-4B8C-83A1-F6EECF244321}">
                <p14:modId xmlns:p14="http://schemas.microsoft.com/office/powerpoint/2010/main" val="856433774"/>
              </p:ext>
            </p:extLst>
          </p:nvPr>
        </p:nvGraphicFramePr>
        <p:xfrm>
          <a:off x="1160130" y="2274188"/>
          <a:ext cx="9970824" cy="2675384"/>
        </p:xfrm>
        <a:graphic>
          <a:graphicData uri="http://schemas.openxmlformats.org/drawingml/2006/table">
            <a:tbl>
              <a:tblPr firstRow="1" bandRow="1">
                <a:tableStyleId>{5940675A-B579-460E-94D1-54222C63F5DA}</a:tableStyleId>
              </a:tblPr>
              <a:tblGrid>
                <a:gridCol w="1661804">
                  <a:extLst>
                    <a:ext uri="{9D8B030D-6E8A-4147-A177-3AD203B41FA5}">
                      <a16:colId xmlns:a16="http://schemas.microsoft.com/office/drawing/2014/main" val="1478182097"/>
                    </a:ext>
                  </a:extLst>
                </a:gridCol>
                <a:gridCol w="1661804">
                  <a:extLst>
                    <a:ext uri="{9D8B030D-6E8A-4147-A177-3AD203B41FA5}">
                      <a16:colId xmlns:a16="http://schemas.microsoft.com/office/drawing/2014/main" val="3335023118"/>
                    </a:ext>
                  </a:extLst>
                </a:gridCol>
                <a:gridCol w="1661804">
                  <a:extLst>
                    <a:ext uri="{9D8B030D-6E8A-4147-A177-3AD203B41FA5}">
                      <a16:colId xmlns:a16="http://schemas.microsoft.com/office/drawing/2014/main" val="1495505409"/>
                    </a:ext>
                  </a:extLst>
                </a:gridCol>
                <a:gridCol w="1661804">
                  <a:extLst>
                    <a:ext uri="{9D8B030D-6E8A-4147-A177-3AD203B41FA5}">
                      <a16:colId xmlns:a16="http://schemas.microsoft.com/office/drawing/2014/main" val="3833906306"/>
                    </a:ext>
                  </a:extLst>
                </a:gridCol>
                <a:gridCol w="1661804">
                  <a:extLst>
                    <a:ext uri="{9D8B030D-6E8A-4147-A177-3AD203B41FA5}">
                      <a16:colId xmlns:a16="http://schemas.microsoft.com/office/drawing/2014/main" val="137863046"/>
                    </a:ext>
                  </a:extLst>
                </a:gridCol>
                <a:gridCol w="1661804">
                  <a:extLst>
                    <a:ext uri="{9D8B030D-6E8A-4147-A177-3AD203B41FA5}">
                      <a16:colId xmlns:a16="http://schemas.microsoft.com/office/drawing/2014/main" val="381582394"/>
                    </a:ext>
                  </a:extLst>
                </a:gridCol>
              </a:tblGrid>
              <a:tr h="592648">
                <a:tc>
                  <a:txBody>
                    <a:bodyPr/>
                    <a:lstStyle/>
                    <a:p>
                      <a:r>
                        <a:rPr lang="de-DE" b="1" dirty="0"/>
                        <a:t>Parameter</a:t>
                      </a:r>
                    </a:p>
                  </a:txBody>
                  <a:tcPr>
                    <a:solidFill>
                      <a:schemeClr val="bg2">
                        <a:lumMod val="75000"/>
                      </a:schemeClr>
                    </a:solidFill>
                  </a:tcPr>
                </a:tc>
                <a:tc>
                  <a:txBody>
                    <a:bodyPr/>
                    <a:lstStyle/>
                    <a:p>
                      <a:r>
                        <a:rPr lang="de-DE" b="1" dirty="0"/>
                        <a:t>sehr gut (1)</a:t>
                      </a:r>
                    </a:p>
                  </a:txBody>
                  <a:tcPr>
                    <a:solidFill>
                      <a:srgbClr val="00B0F0"/>
                    </a:solidFill>
                  </a:tcPr>
                </a:tc>
                <a:tc>
                  <a:txBody>
                    <a:bodyPr/>
                    <a:lstStyle/>
                    <a:p>
                      <a:r>
                        <a:rPr lang="de-DE" b="1" dirty="0"/>
                        <a:t>gut (2)</a:t>
                      </a:r>
                    </a:p>
                  </a:txBody>
                  <a:tcPr>
                    <a:solidFill>
                      <a:srgbClr val="92D050"/>
                    </a:solidFill>
                  </a:tcPr>
                </a:tc>
                <a:tc>
                  <a:txBody>
                    <a:bodyPr/>
                    <a:lstStyle/>
                    <a:p>
                      <a:r>
                        <a:rPr lang="de-DE" b="1" dirty="0"/>
                        <a:t>mäßig (3)</a:t>
                      </a:r>
                    </a:p>
                  </a:txBody>
                  <a:tcPr>
                    <a:solidFill>
                      <a:srgbClr val="FFFF00"/>
                    </a:solidFill>
                  </a:tcPr>
                </a:tc>
                <a:tc>
                  <a:txBody>
                    <a:bodyPr/>
                    <a:lstStyle/>
                    <a:p>
                      <a:r>
                        <a:rPr lang="de-DE" b="1" dirty="0"/>
                        <a:t>unbefriedigend (4)</a:t>
                      </a:r>
                    </a:p>
                  </a:txBody>
                  <a:tcPr>
                    <a:solidFill>
                      <a:srgbClr val="FFC000"/>
                    </a:solidFill>
                  </a:tcPr>
                </a:tc>
                <a:tc>
                  <a:txBody>
                    <a:bodyPr/>
                    <a:lstStyle/>
                    <a:p>
                      <a:r>
                        <a:rPr lang="de-DE" b="1" dirty="0"/>
                        <a:t>schlecht (5)</a:t>
                      </a:r>
                    </a:p>
                  </a:txBody>
                  <a:tcPr>
                    <a:solidFill>
                      <a:srgbClr val="FF0000"/>
                    </a:solidFill>
                  </a:tcPr>
                </a:tc>
                <a:extLst>
                  <a:ext uri="{0D108BD9-81ED-4DB2-BD59-A6C34878D82A}">
                    <a16:rowId xmlns:a16="http://schemas.microsoft.com/office/drawing/2014/main" val="2265992235"/>
                  </a:ext>
                </a:extLst>
              </a:tr>
              <a:tr h="596436">
                <a:tc>
                  <a:txBody>
                    <a:bodyPr/>
                    <a:lstStyle/>
                    <a:p>
                      <a:r>
                        <a:rPr lang="de-DE" b="1" dirty="0"/>
                        <a:t>pH-Wert</a:t>
                      </a:r>
                    </a:p>
                  </a:txBody>
                  <a:tcPr>
                    <a:solidFill>
                      <a:schemeClr val="bg2">
                        <a:lumMod val="90000"/>
                      </a:schemeClr>
                    </a:solidFill>
                  </a:tcPr>
                </a:tc>
                <a:tc>
                  <a:txBody>
                    <a:bodyPr/>
                    <a:lstStyle/>
                    <a:p>
                      <a:r>
                        <a:rPr lang="de-DE" dirty="0"/>
                        <a:t>6,5-8,0</a:t>
                      </a:r>
                    </a:p>
                    <a:p>
                      <a:r>
                        <a:rPr lang="de-DE" sz="1400" i="1" dirty="0"/>
                        <a:t>(in Moorbächen natürlicherweise </a:t>
                      </a:r>
                      <a:br>
                        <a:rPr lang="de-DE" sz="1400" i="1" dirty="0"/>
                      </a:br>
                      <a:r>
                        <a:rPr lang="de-DE" sz="1400" i="1" dirty="0"/>
                        <a:t>pH &lt;6,5)</a:t>
                      </a:r>
                    </a:p>
                  </a:txBody>
                  <a:tcPr/>
                </a:tc>
                <a:tc>
                  <a:txBody>
                    <a:bodyPr/>
                    <a:lstStyle/>
                    <a:p>
                      <a:r>
                        <a:rPr lang="de-DE" dirty="0"/>
                        <a:t>6,0-6,4 oder 8,1-8,5</a:t>
                      </a:r>
                    </a:p>
                  </a:txBody>
                  <a:tcPr/>
                </a:tc>
                <a:tc>
                  <a:txBody>
                    <a:bodyPr/>
                    <a:lstStyle/>
                    <a:p>
                      <a:r>
                        <a:rPr lang="de-DE" dirty="0"/>
                        <a:t>5,5-5,9 oder 8,6-9,0</a:t>
                      </a:r>
                    </a:p>
                  </a:txBody>
                  <a:tcPr/>
                </a:tc>
                <a:tc>
                  <a:txBody>
                    <a:bodyPr/>
                    <a:lstStyle/>
                    <a:p>
                      <a:r>
                        <a:rPr lang="de-DE" dirty="0"/>
                        <a:t>5,0-5,4 oder 9,1-9,5</a:t>
                      </a:r>
                    </a:p>
                  </a:txBody>
                  <a:tcPr/>
                </a:tc>
                <a:tc>
                  <a:txBody>
                    <a:bodyPr/>
                    <a:lstStyle/>
                    <a:p>
                      <a:r>
                        <a:rPr lang="de-DE" dirty="0"/>
                        <a:t> &lt; 5,0 oder</a:t>
                      </a:r>
                    </a:p>
                    <a:p>
                      <a:r>
                        <a:rPr lang="de-DE" dirty="0"/>
                        <a:t> &gt; 9,5</a:t>
                      </a:r>
                    </a:p>
                  </a:txBody>
                  <a:tcPr/>
                </a:tc>
                <a:extLst>
                  <a:ext uri="{0D108BD9-81ED-4DB2-BD59-A6C34878D82A}">
                    <a16:rowId xmlns:a16="http://schemas.microsoft.com/office/drawing/2014/main" val="1443033209"/>
                  </a:ext>
                </a:extLst>
              </a:tr>
              <a:tr h="1029464">
                <a:tc>
                  <a:txBody>
                    <a:bodyPr/>
                    <a:lstStyle/>
                    <a:p>
                      <a:r>
                        <a:rPr lang="de-DE" b="1" dirty="0"/>
                        <a:t>Nitrit (mg/l)</a:t>
                      </a:r>
                    </a:p>
                  </a:txBody>
                  <a:tcPr>
                    <a:solidFill>
                      <a:schemeClr val="bg2">
                        <a:lumMod val="90000"/>
                      </a:schemeClr>
                    </a:solidFill>
                  </a:tcPr>
                </a:tc>
                <a:tc>
                  <a:txBody>
                    <a:bodyPr/>
                    <a:lstStyle/>
                    <a:p>
                      <a:r>
                        <a:rPr lang="de-DE" dirty="0"/>
                        <a:t>&lt; 0,03</a:t>
                      </a:r>
                    </a:p>
                  </a:txBody>
                  <a:tcPr/>
                </a:tc>
                <a:tc>
                  <a:txBody>
                    <a:bodyPr/>
                    <a:lstStyle/>
                    <a:p>
                      <a:r>
                        <a:rPr lang="de-DE" dirty="0"/>
                        <a:t>0,03-0,3</a:t>
                      </a:r>
                    </a:p>
                  </a:txBody>
                  <a:tcPr/>
                </a:tc>
                <a:tc>
                  <a:txBody>
                    <a:bodyPr/>
                    <a:lstStyle/>
                    <a:p>
                      <a:r>
                        <a:rPr lang="de-DE" dirty="0"/>
                        <a:t>0,4-0,7</a:t>
                      </a:r>
                    </a:p>
                  </a:txBody>
                  <a:tcPr/>
                </a:tc>
                <a:tc>
                  <a:txBody>
                    <a:bodyPr/>
                    <a:lstStyle/>
                    <a:p>
                      <a:r>
                        <a:rPr lang="de-DE" dirty="0"/>
                        <a:t>0,8-1,3</a:t>
                      </a:r>
                    </a:p>
                  </a:txBody>
                  <a:tcPr/>
                </a:tc>
                <a:tc>
                  <a:txBody>
                    <a:bodyPr/>
                    <a:lstStyle/>
                    <a:p>
                      <a:r>
                        <a:rPr lang="de-DE" dirty="0"/>
                        <a:t>&gt; 1,3</a:t>
                      </a:r>
                    </a:p>
                  </a:txBody>
                  <a:tcPr/>
                </a:tc>
                <a:extLst>
                  <a:ext uri="{0D108BD9-81ED-4DB2-BD59-A6C34878D82A}">
                    <a16:rowId xmlns:a16="http://schemas.microsoft.com/office/drawing/2014/main" val="672304273"/>
                  </a:ext>
                </a:extLst>
              </a:tr>
            </a:tbl>
          </a:graphicData>
        </a:graphic>
      </p:graphicFrame>
      <p:sp>
        <p:nvSpPr>
          <p:cNvPr id="2" name="Textfeld 1">
            <a:extLst>
              <a:ext uri="{FF2B5EF4-FFF2-40B4-BE49-F238E27FC236}">
                <a16:creationId xmlns:a16="http://schemas.microsoft.com/office/drawing/2014/main" id="{6921F869-1814-97E8-5A9E-D99DEE64C0A7}"/>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1419183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rgebnisse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829255"/>
            <a:ext cx="9847958" cy="2943563"/>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mittlere pH-Wert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beträgt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pH-Wert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somit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Nitritgehalt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beträgt ca.                                        mg/l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Nitritwert</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somit 							.</a:t>
            </a: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DAAC8B14-16D2-8AF9-E5BD-EA3B97850E5D}"/>
              </a:ext>
            </a:extLst>
          </p:cNvPr>
          <p:cNvSpPr>
            <a:spLocks noGrp="1"/>
          </p:cNvSpPr>
          <p:nvPr>
            <p:ph type="body" sz="quarter" idx="10" hasCustomPrompt="1"/>
          </p:nvPr>
        </p:nvSpPr>
        <p:spPr>
          <a:xfrm>
            <a:off x="4188453" y="1957302"/>
            <a:ext cx="4360124" cy="399506"/>
          </a:xfrm>
        </p:spPr>
        <p:txBody>
          <a:bodyPr>
            <a:normAutofit/>
          </a:bodyPr>
          <a:lstStyle>
            <a:lvl1pPr marL="0" indent="0">
              <a:buNone/>
              <a:defRPr sz="1800"/>
            </a:lvl1pPr>
          </a:lstStyle>
          <a:p>
            <a:pPr lvl="0"/>
            <a:r>
              <a:rPr lang="de-DE" dirty="0"/>
              <a:t>berechneten Mittelwert hier eintragen</a:t>
            </a:r>
          </a:p>
        </p:txBody>
      </p:sp>
      <p:sp>
        <p:nvSpPr>
          <p:cNvPr id="7" name="Textplatzhalter 4">
            <a:extLst>
              <a:ext uri="{FF2B5EF4-FFF2-40B4-BE49-F238E27FC236}">
                <a16:creationId xmlns:a16="http://schemas.microsoft.com/office/drawing/2014/main" id="{F9657876-1AFF-75F6-9A5C-2C8D86D44638}"/>
              </a:ext>
            </a:extLst>
          </p:cNvPr>
          <p:cNvSpPr>
            <a:spLocks noGrp="1"/>
          </p:cNvSpPr>
          <p:nvPr>
            <p:ph type="body" sz="quarter" idx="11" hasCustomPrompt="1"/>
          </p:nvPr>
        </p:nvSpPr>
        <p:spPr>
          <a:xfrm>
            <a:off x="3664673" y="2769031"/>
            <a:ext cx="5930198" cy="399506"/>
          </a:xfrm>
        </p:spPr>
        <p:txBody>
          <a:bodyPr>
            <a:normAutofit/>
          </a:bodyPr>
          <a:lstStyle>
            <a:lvl1pPr marL="0" indent="0">
              <a:buNone/>
              <a:defRPr sz="1800"/>
            </a:lvl1pPr>
          </a:lstStyle>
          <a:p>
            <a:pPr lvl="0"/>
            <a:r>
              <a:rPr lang="de-DE" dirty="0"/>
              <a:t>sehr gut / gut / mäßig / unbefriedigend / schlecht</a:t>
            </a:r>
          </a:p>
        </p:txBody>
      </p:sp>
      <p:sp>
        <p:nvSpPr>
          <p:cNvPr id="8" name="Textplatzhalter 4">
            <a:extLst>
              <a:ext uri="{FF2B5EF4-FFF2-40B4-BE49-F238E27FC236}">
                <a16:creationId xmlns:a16="http://schemas.microsoft.com/office/drawing/2014/main" id="{0AD7C0B3-46F2-5848-75B0-8BF73EA50A01}"/>
              </a:ext>
            </a:extLst>
          </p:cNvPr>
          <p:cNvSpPr>
            <a:spLocks noGrp="1"/>
          </p:cNvSpPr>
          <p:nvPr>
            <p:ph type="body" sz="quarter" idx="12" hasCustomPrompt="1"/>
          </p:nvPr>
        </p:nvSpPr>
        <p:spPr>
          <a:xfrm>
            <a:off x="4188453" y="3570128"/>
            <a:ext cx="4360124" cy="399506"/>
          </a:xfrm>
        </p:spPr>
        <p:txBody>
          <a:bodyPr>
            <a:normAutofit/>
          </a:bodyPr>
          <a:lstStyle>
            <a:lvl1pPr marL="0" indent="0">
              <a:buNone/>
              <a:defRPr sz="1800"/>
            </a:lvl1pPr>
          </a:lstStyle>
          <a:p>
            <a:pPr lvl="0"/>
            <a:r>
              <a:rPr lang="de-DE" dirty="0"/>
              <a:t>berechneten Mittelwert hier eintragen</a:t>
            </a:r>
          </a:p>
        </p:txBody>
      </p:sp>
      <p:sp>
        <p:nvSpPr>
          <p:cNvPr id="9" name="Textplatzhalter 4">
            <a:extLst>
              <a:ext uri="{FF2B5EF4-FFF2-40B4-BE49-F238E27FC236}">
                <a16:creationId xmlns:a16="http://schemas.microsoft.com/office/drawing/2014/main" id="{07701BFD-CA25-0DC3-7423-D871B7F1A141}"/>
              </a:ext>
            </a:extLst>
          </p:cNvPr>
          <p:cNvSpPr>
            <a:spLocks noGrp="1"/>
          </p:cNvSpPr>
          <p:nvPr>
            <p:ph type="body" sz="quarter" idx="13" hasCustomPrompt="1"/>
          </p:nvPr>
        </p:nvSpPr>
        <p:spPr>
          <a:xfrm>
            <a:off x="3664673" y="4379771"/>
            <a:ext cx="5930198" cy="399506"/>
          </a:xfrm>
        </p:spPr>
        <p:txBody>
          <a:bodyPr>
            <a:normAutofit/>
          </a:bodyPr>
          <a:lstStyle>
            <a:lvl1pPr marL="0" indent="0">
              <a:buNone/>
              <a:defRPr sz="1800"/>
            </a:lvl1pPr>
          </a:lstStyle>
          <a:p>
            <a:pPr lvl="0"/>
            <a:r>
              <a:rPr lang="de-DE" dirty="0"/>
              <a:t>sehr gut / gut / mäßig / unbefriedigend / schlecht</a:t>
            </a:r>
          </a:p>
        </p:txBody>
      </p:sp>
      <p:sp>
        <p:nvSpPr>
          <p:cNvPr id="3" name="Textfeld 2">
            <a:extLst>
              <a:ext uri="{FF2B5EF4-FFF2-40B4-BE49-F238E27FC236}">
                <a16:creationId xmlns:a16="http://schemas.microsoft.com/office/drawing/2014/main" id="{5FACC958-1166-98A3-13DC-9F4BC6904C67}"/>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521952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Bilder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Fotos, die ihr während des Arbeitsprozesses gemacht habt, und die Screenshots aus der </a:t>
            </a:r>
            <a:r>
              <a:rPr kumimoji="0" lang="de-DE" sz="3600" b="1" i="1"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SPARKvue</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-App ein.</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Titel des Bildes</a:t>
            </a:r>
          </a:p>
        </p:txBody>
      </p:sp>
      <p:sp>
        <p:nvSpPr>
          <p:cNvPr id="2" name="Textfeld 1">
            <a:extLst>
              <a:ext uri="{FF2B5EF4-FFF2-40B4-BE49-F238E27FC236}">
                <a16:creationId xmlns:a16="http://schemas.microsoft.com/office/drawing/2014/main" id="{C65A063E-3664-8DB7-05B4-73276498077E}"/>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584086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otext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Gewässerstruktur und Umfeld</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471820"/>
            <a:ext cx="9454554" cy="5436553"/>
          </a:xfrm>
          <a:prstGeom prst="rect">
            <a:avLst/>
          </a:prstGeom>
          <a:noFill/>
        </p:spPr>
        <p:txBody>
          <a:bodyPr wrap="square" rtlCol="0">
            <a:spAutoFit/>
          </a:bodyPr>
          <a:lstStyle/>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Parameter sind für die Bestimmung von Fließ</a:t>
            </a:r>
            <a:r>
              <a:rPr lang="nl-NL"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mit einer Breite von 0,5 bis maximal 10 m bestimmt.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Zuordnung zu einer Bewertungsstufe wird durch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Beobachtungen und Abschätzungen</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getroffen.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 fällt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umso schlechter aus, je stärker die Abweichung vom Naturzustand</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Bewertungsstufe muss auf den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überwiegenden Teil</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des Gewässerabschnitts zutreffen.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untersucht wird, sollte ca. 100 m betragen –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mindestens</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jedoch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50 m</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C5DE2E65-74A0-B37B-BC02-3B53B59A49B9}"/>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784732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text_Gewässerrandstreifen">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645449"/>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Uferstruktur</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55548" y="1928312"/>
            <a:ext cx="10480904" cy="3366499"/>
          </a:xfrm>
          <a:prstGeom prst="rect">
            <a:avLst/>
          </a:prstGeom>
          <a:noFill/>
        </p:spPr>
        <p:txBody>
          <a:bodyPr wrap="square" rtlCol="0">
            <a:spAutoFit/>
          </a:bodyPr>
          <a:lstStyle/>
          <a:p>
            <a:pPr>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Entscheidend ist, ob das Ufer künstlich befestigt wurde, etwa durch große Steine, Mauern, Beton, Holz o.ä. Ist dies nicht der Fall, kann sich das Gewässer bei höherem Wasserstand ungehindert ausdehnen. Natürliche Begrenzungen sind etwa </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Bä</a:t>
            </a:r>
            <a:r>
              <a:rPr lang="it-IT"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ume</a:t>
            </a:r>
            <a:r>
              <a:rPr lang="it-IT"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 anderem unterstützt eine vielfältige Uferstruktur die Artenvielfalt. Weiterhin verlangsamt sich die Fließgeschwindigkeit durch Hindernisse, was eine natürliche Hochwasserrückhaltung bedeutet.</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C14F1013-C87C-D6C9-ED0E-2D89DDB619CB}"/>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02485343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fotext_Gewässerverlauf">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Gewässerquerschnitt</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91928"/>
            <a:ext cx="9934206" cy="5443991"/>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Entscheidend ist, wie tief die Gewässersohle (= tiefster Bereich im Gewässer) unterhalb der Erdoberfläche des Gewässerumfeldes liegt.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eingetieftes Gewässer verliert die Verbindung zu seinem Umfeld. Ein naturnaher Gewässerquerschnitt hingegen kann sich bei hohem Wasserstand in die Breite ausdehnen, was eine natürliche Hochwasserrückhaltung bedeutet. Außerdem erhöht sich durch einen natürlichen Verlauf die Selbstreinigung des Gewässers, da es mehr Wuchsflächen für Mikroorganismen gibt. Weiterhin wird die Artenvielfalt gefördert.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Sind das linke und rechte Ufer unterschiedlich hoch, werden unterschiedliche Bewertungsstufen angekreuzt und der </a:t>
            </a:r>
            <a:r>
              <a:rPr lang="de-DE" sz="1800"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Mittelwert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gebildet.</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15BBEE5D-D448-FDBD-D7E0-11E41B2617C7}"/>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353597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fotext_Uferbewuchs">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Gewässersohle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822168"/>
            <a:ext cx="9934206" cy="4866910"/>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diesem Parameter wird das Vorkommen unterschiedlicher Substrattypen untersucht. </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Problematisch ist eine Befestigung der Gewässersohle durch Beton oder Pflastersteine, eine Verschlammung oder das vermehrte Vorkommen organisches Materials. Eine natürliche Gewässersohle trägt zur Artenvielfalt bei. Außerdem findet in ihr der Prozess der Selbstreinigung durch Mikroorganismen statt.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Hinweis</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Nehmt einen Stock zur Hilfe, um die Gewässersohle zu untersuchen.</a:t>
            </a:r>
          </a:p>
          <a:p>
            <a:pPr marL="742950" lvl="1" indent="-285750" algn="just" fontAlgn="base">
              <a:lnSpc>
                <a:spcPct val="150000"/>
              </a:lnSpc>
              <a:buSzPts val="1450"/>
              <a:buFont typeface="Symbol" pitchFamily="2" charset="2"/>
              <a:buChar char="-"/>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endParaRPr lang="de-DE" sz="12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a:p>
            <a:pPr algn="just">
              <a:lnSpc>
                <a:spcPct val="150000"/>
              </a:lnSpc>
            </a:pP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874CBBF7-7C5F-1D8F-9273-69DEBC0F234C}"/>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29740712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ufgaben_Wasserqualität">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738505"/>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571500" y="1529567"/>
            <a:ext cx="10786311" cy="5444054"/>
          </a:xfrm>
          <a:prstGeom prst="rect">
            <a:avLst/>
          </a:prstGeom>
          <a:noFill/>
        </p:spPr>
        <p:txBody>
          <a:bodyPr wrap="square" rtlCol="0">
            <a:spAutoFit/>
          </a:bodyPr>
          <a:lstStyle/>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Zustand der Uferstruktur, den Gewässerquerschnitt und die Gewässersohle.</a:t>
            </a:r>
          </a:p>
          <a:p>
            <a:pPr marL="742950" lvl="1" indent="-285750" algn="just"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algn="just"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marL="742950" lvl="1" indent="-285750" algn="just"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zum Gewässerquerschnitt eine Audio auf und beschreibt ihn in eigenen Worten.</a:t>
            </a:r>
          </a:p>
          <a:p>
            <a:pPr marL="457200" lvl="1" indent="0" algn="just"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Erstellt ein Video von der Gewässersohle und beschreibt den Zustand in eigenen Worten.</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5377D2AC-F595-6348-3377-872D1AB8187F}"/>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06235653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elle_Bestimmung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246184" y="223251"/>
            <a:ext cx="10991850"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C951123B-C921-7104-839E-D6E622C7598A}"/>
              </a:ext>
            </a:extLst>
          </p:cNvPr>
          <p:cNvGraphicFramePr>
            <a:graphicFrameLocks noGrp="1"/>
          </p:cNvGraphicFramePr>
          <p:nvPr userDrawn="1">
            <p:extLst>
              <p:ext uri="{D42A27DB-BD31-4B8C-83A1-F6EECF244321}">
                <p14:modId xmlns:p14="http://schemas.microsoft.com/office/powerpoint/2010/main" val="4025126256"/>
              </p:ext>
            </p:extLst>
          </p:nvPr>
        </p:nvGraphicFramePr>
        <p:xfrm>
          <a:off x="246184" y="141874"/>
          <a:ext cx="10991850" cy="6574252"/>
        </p:xfrm>
        <a:graphic>
          <a:graphicData uri="http://schemas.openxmlformats.org/drawingml/2006/table">
            <a:tbl>
              <a:tblPr firstRow="1" bandRow="1">
                <a:tableStyleId>{5940675A-B579-460E-94D1-54222C63F5DA}</a:tableStyleId>
              </a:tblPr>
              <a:tblGrid>
                <a:gridCol w="1831975">
                  <a:extLst>
                    <a:ext uri="{9D8B030D-6E8A-4147-A177-3AD203B41FA5}">
                      <a16:colId xmlns:a16="http://schemas.microsoft.com/office/drawing/2014/main" val="3355818055"/>
                    </a:ext>
                  </a:extLst>
                </a:gridCol>
                <a:gridCol w="1831975">
                  <a:extLst>
                    <a:ext uri="{9D8B030D-6E8A-4147-A177-3AD203B41FA5}">
                      <a16:colId xmlns:a16="http://schemas.microsoft.com/office/drawing/2014/main" val="1355363905"/>
                    </a:ext>
                  </a:extLst>
                </a:gridCol>
                <a:gridCol w="1831975">
                  <a:extLst>
                    <a:ext uri="{9D8B030D-6E8A-4147-A177-3AD203B41FA5}">
                      <a16:colId xmlns:a16="http://schemas.microsoft.com/office/drawing/2014/main" val="169058582"/>
                    </a:ext>
                  </a:extLst>
                </a:gridCol>
                <a:gridCol w="1831975">
                  <a:extLst>
                    <a:ext uri="{9D8B030D-6E8A-4147-A177-3AD203B41FA5}">
                      <a16:colId xmlns:a16="http://schemas.microsoft.com/office/drawing/2014/main" val="1702562001"/>
                    </a:ext>
                  </a:extLst>
                </a:gridCol>
                <a:gridCol w="1831975">
                  <a:extLst>
                    <a:ext uri="{9D8B030D-6E8A-4147-A177-3AD203B41FA5}">
                      <a16:colId xmlns:a16="http://schemas.microsoft.com/office/drawing/2014/main" val="1409146058"/>
                    </a:ext>
                  </a:extLst>
                </a:gridCol>
                <a:gridCol w="1831975">
                  <a:extLst>
                    <a:ext uri="{9D8B030D-6E8A-4147-A177-3AD203B41FA5}">
                      <a16:colId xmlns:a16="http://schemas.microsoft.com/office/drawing/2014/main" val="2353807010"/>
                    </a:ext>
                  </a:extLst>
                </a:gridCol>
              </a:tblGrid>
              <a:tr h="752572">
                <a:tc>
                  <a:txBody>
                    <a:bodyPr/>
                    <a:lstStyle/>
                    <a:p>
                      <a:r>
                        <a:rPr lang="de-DE" b="1" dirty="0">
                          <a:latin typeface="Euphemia" panose="020B0503040102020104" pitchFamily="34" charset="0"/>
                        </a:rPr>
                        <a:t>Parameter</a:t>
                      </a:r>
                    </a:p>
                  </a:txBody>
                  <a:tcPr>
                    <a:solidFill>
                      <a:schemeClr val="bg2">
                        <a:lumMod val="75000"/>
                      </a:schemeClr>
                    </a:solidFill>
                  </a:tcPr>
                </a:tc>
                <a:tc>
                  <a:txBody>
                    <a:bodyPr/>
                    <a:lstStyle/>
                    <a:p>
                      <a:r>
                        <a:rPr lang="de-DE" b="1" dirty="0">
                          <a:latin typeface="Euphemia" panose="020B0503040102020104" pitchFamily="34" charset="0"/>
                        </a:rPr>
                        <a:t>sehr gut (1)</a:t>
                      </a:r>
                    </a:p>
                  </a:txBody>
                  <a:tcPr>
                    <a:solidFill>
                      <a:srgbClr val="00B0F0"/>
                    </a:solidFill>
                  </a:tcPr>
                </a:tc>
                <a:tc>
                  <a:txBody>
                    <a:bodyPr/>
                    <a:lstStyle/>
                    <a:p>
                      <a:r>
                        <a:rPr lang="de-DE" b="1" dirty="0">
                          <a:latin typeface="Euphemia" panose="020B0503040102020104" pitchFamily="34" charset="0"/>
                        </a:rPr>
                        <a:t>gut (2)</a:t>
                      </a:r>
                    </a:p>
                  </a:txBody>
                  <a:tcPr>
                    <a:solidFill>
                      <a:srgbClr val="92D050"/>
                    </a:solidFill>
                  </a:tcPr>
                </a:tc>
                <a:tc>
                  <a:txBody>
                    <a:bodyPr/>
                    <a:lstStyle/>
                    <a:p>
                      <a:r>
                        <a:rPr lang="de-DE" b="1" dirty="0">
                          <a:latin typeface="Euphemia" panose="020B0503040102020104" pitchFamily="34" charset="0"/>
                        </a:rPr>
                        <a:t>mäßig (3)</a:t>
                      </a:r>
                    </a:p>
                  </a:txBody>
                  <a:tcPr>
                    <a:solidFill>
                      <a:srgbClr val="FFFF00"/>
                    </a:solidFill>
                  </a:tcPr>
                </a:tc>
                <a:tc>
                  <a:txBody>
                    <a:bodyPr/>
                    <a:lstStyle/>
                    <a:p>
                      <a:r>
                        <a:rPr lang="de-DE" b="1" dirty="0" err="1">
                          <a:latin typeface="Euphemia" panose="020B0503040102020104" pitchFamily="34" charset="0"/>
                        </a:rPr>
                        <a:t>unbefried</a:t>
                      </a:r>
                      <a:r>
                        <a:rPr lang="de-DE" b="1" dirty="0">
                          <a:latin typeface="Euphemia" panose="020B0503040102020104" pitchFamily="34" charset="0"/>
                        </a:rPr>
                        <a:t>-</a:t>
                      </a:r>
                    </a:p>
                    <a:p>
                      <a:r>
                        <a:rPr lang="de-DE" b="1" dirty="0" err="1">
                          <a:latin typeface="Euphemia" panose="020B0503040102020104" pitchFamily="34" charset="0"/>
                        </a:rPr>
                        <a:t>igend</a:t>
                      </a:r>
                      <a:r>
                        <a:rPr lang="de-DE" b="1" dirty="0">
                          <a:latin typeface="Euphemia" panose="020B0503040102020104" pitchFamily="34" charset="0"/>
                        </a:rPr>
                        <a:t> (4)</a:t>
                      </a:r>
                    </a:p>
                  </a:txBody>
                  <a:tcPr>
                    <a:solidFill>
                      <a:srgbClr val="FFC000"/>
                    </a:solidFill>
                  </a:tcPr>
                </a:tc>
                <a:tc>
                  <a:txBody>
                    <a:bodyPr/>
                    <a:lstStyle/>
                    <a:p>
                      <a:r>
                        <a:rPr lang="de-DE" b="1" dirty="0"/>
                        <a:t>schlecht (5)</a:t>
                      </a:r>
                    </a:p>
                  </a:txBody>
                  <a:tcPr>
                    <a:solidFill>
                      <a:srgbClr val="FF0000"/>
                    </a:solidFill>
                  </a:tcPr>
                </a:tc>
                <a:extLst>
                  <a:ext uri="{0D108BD9-81ED-4DB2-BD59-A6C34878D82A}">
                    <a16:rowId xmlns:a16="http://schemas.microsoft.com/office/drawing/2014/main" val="1438547404"/>
                  </a:ext>
                </a:extLst>
              </a:tr>
              <a:tr h="1533419">
                <a:tc>
                  <a:txBody>
                    <a:bodyPr/>
                    <a:lstStyle/>
                    <a:p>
                      <a:r>
                        <a:rPr lang="de-DE" b="1" dirty="0">
                          <a:latin typeface="Euphemia" panose="020B0503040102020104" pitchFamily="34" charset="0"/>
                        </a:rPr>
                        <a:t>Uferstruktur</a:t>
                      </a:r>
                    </a:p>
                  </a:txBody>
                  <a:tcPr>
                    <a:solidFill>
                      <a:schemeClr val="bg2">
                        <a:lumMod val="90000"/>
                      </a:schemeClr>
                    </a:solidFill>
                  </a:tcPr>
                </a:tc>
                <a:tc>
                  <a:txBody>
                    <a:bodyPr/>
                    <a:lstStyle/>
                    <a:p>
                      <a:r>
                        <a:rPr lang="de-DE" sz="1600" dirty="0">
                          <a:latin typeface="Euphemia" panose="020B0503040102020104" pitchFamily="34" charset="0"/>
                        </a:rPr>
                        <a:t>keine festgelegte Uferlinie, viele Einbuchtungen und Aufweitungen, Gewässer kann sich ungehindert in die Breite ausdehnen</a:t>
                      </a:r>
                    </a:p>
                  </a:txBody>
                  <a:tcPr/>
                </a:tc>
                <a:tc>
                  <a:txBody>
                    <a:bodyPr/>
                    <a:lstStyle/>
                    <a:p>
                      <a:r>
                        <a:rPr lang="de-DE" sz="1600" dirty="0">
                          <a:latin typeface="Euphemia" panose="020B0503040102020104" pitchFamily="34" charset="0"/>
                        </a:rPr>
                        <a:t>Ufer begradigt, aber nicht sichtbar befestigt, mit einigen Einbuchtungen und Aufweitungen</a:t>
                      </a:r>
                    </a:p>
                  </a:txBody>
                  <a:tcPr/>
                </a:tc>
                <a:tc>
                  <a:txBody>
                    <a:bodyPr/>
                    <a:lstStyle/>
                    <a:p>
                      <a:r>
                        <a:rPr lang="de-DE" sz="1600" dirty="0">
                          <a:latin typeface="Euphemia" panose="020B0503040102020104" pitchFamily="34" charset="0"/>
                        </a:rPr>
                        <a:t>Ufer stellenweise befestigt &lt; 50%, doch sind Uferabbrüche möglich</a:t>
                      </a:r>
                    </a:p>
                  </a:txBody>
                  <a:tcPr/>
                </a:tc>
                <a:tc>
                  <a:txBody>
                    <a:bodyPr/>
                    <a:lstStyle/>
                    <a:p>
                      <a:r>
                        <a:rPr lang="de-DE" sz="1600" dirty="0"/>
                        <a:t>Ufer überwiegend befestigt (durch Stein-aufschüttungen oder Holzpfähle)</a:t>
                      </a:r>
                    </a:p>
                  </a:txBody>
                  <a:tcPr/>
                </a:tc>
                <a:tc>
                  <a:txBody>
                    <a:bodyPr/>
                    <a:lstStyle/>
                    <a:p>
                      <a:r>
                        <a:rPr lang="de-DE" sz="1600" dirty="0"/>
                        <a:t>gerade Uferlinie, Ufer steil abfallend, befestigt (Pflaster, Beton o.ä.)</a:t>
                      </a:r>
                    </a:p>
                  </a:txBody>
                  <a:tcPr/>
                </a:tc>
                <a:extLst>
                  <a:ext uri="{0D108BD9-81ED-4DB2-BD59-A6C34878D82A}">
                    <a16:rowId xmlns:a16="http://schemas.microsoft.com/office/drawing/2014/main" val="2642491969"/>
                  </a:ext>
                </a:extLst>
              </a:tr>
              <a:tr h="1129974">
                <a:tc>
                  <a:txBody>
                    <a:bodyPr/>
                    <a:lstStyle/>
                    <a:p>
                      <a:r>
                        <a:rPr lang="de-DE" b="1" dirty="0">
                          <a:latin typeface="Euphemia" panose="020B0503040102020104" pitchFamily="34" charset="0"/>
                        </a:rPr>
                        <a:t>Gewässer-</a:t>
                      </a:r>
                      <a:r>
                        <a:rPr lang="de-DE" b="1" dirty="0" err="1">
                          <a:latin typeface="Euphemia" panose="020B0503040102020104" pitchFamily="34" charset="0"/>
                        </a:rPr>
                        <a:t>querschnitt</a:t>
                      </a:r>
                      <a:r>
                        <a:rPr lang="de-DE" b="1" dirty="0">
                          <a:latin typeface="Euphemia" panose="020B0503040102020104" pitchFamily="34" charset="0"/>
                        </a:rPr>
                        <a:t> (Wie ist das Verhältnis von Breite zu Tiefe?)</a:t>
                      </a:r>
                    </a:p>
                  </a:txBody>
                  <a:tcPr>
                    <a:solidFill>
                      <a:schemeClr val="bg2">
                        <a:lumMod val="90000"/>
                      </a:schemeClr>
                    </a:solidFill>
                  </a:tcPr>
                </a:tc>
                <a:tc>
                  <a:txBody>
                    <a:bodyPr/>
                    <a:lstStyle/>
                    <a:p>
                      <a:r>
                        <a:rPr lang="de-DE" sz="1600" dirty="0">
                          <a:latin typeface="Euphemia" panose="020B0503040102020104" pitchFamily="34" charset="0"/>
                        </a:rPr>
                        <a:t>sehr flach, </a:t>
                      </a:r>
                      <a:r>
                        <a:rPr lang="de-DE" sz="1600" dirty="0" err="1">
                          <a:latin typeface="Euphemia" panose="020B0503040102020104" pitchFamily="34" charset="0"/>
                        </a:rPr>
                        <a:t>Breite:Tiefe-Verhältnis</a:t>
                      </a:r>
                      <a:r>
                        <a:rPr lang="de-DE" sz="1600" dirty="0">
                          <a:latin typeface="Euphemia" panose="020B0503040102020104" pitchFamily="34" charset="0"/>
                        </a:rPr>
                        <a:t> &gt; 10:1</a:t>
                      </a:r>
                    </a:p>
                  </a:txBody>
                  <a:tcPr/>
                </a:tc>
                <a:tc>
                  <a:txBody>
                    <a:bodyPr/>
                    <a:lstStyle/>
                    <a:p>
                      <a:r>
                        <a:rPr lang="de-DE" sz="1600" dirty="0">
                          <a:latin typeface="Euphemia" panose="020B0503040102020104" pitchFamily="34" charset="0"/>
                        </a:rPr>
                        <a:t>flach, </a:t>
                      </a:r>
                      <a:r>
                        <a:rPr lang="de-DE" sz="1600" dirty="0" err="1">
                          <a:latin typeface="Euphemia" panose="020B0503040102020104" pitchFamily="34" charset="0"/>
                        </a:rPr>
                        <a:t>Breite:Tiefe-Verhältnis</a:t>
                      </a:r>
                      <a:r>
                        <a:rPr lang="de-DE" sz="1600" dirty="0">
                          <a:latin typeface="Euphemia" panose="020B0503040102020104" pitchFamily="34" charset="0"/>
                        </a:rPr>
                        <a:t> &gt; 5:1</a:t>
                      </a:r>
                    </a:p>
                  </a:txBody>
                  <a:tcPr/>
                </a:tc>
                <a:tc>
                  <a:txBody>
                    <a:bodyPr/>
                    <a:lstStyle/>
                    <a:p>
                      <a:r>
                        <a:rPr lang="de-DE" sz="1600" dirty="0">
                          <a:latin typeface="Euphemia" panose="020B0503040102020104" pitchFamily="34" charset="0"/>
                        </a:rPr>
                        <a:t>mäßig tief, </a:t>
                      </a:r>
                      <a:r>
                        <a:rPr lang="de-DE" sz="1600" dirty="0" err="1">
                          <a:latin typeface="Euphemia" panose="020B0503040102020104" pitchFamily="34" charset="0"/>
                        </a:rPr>
                        <a:t>Breite:Tiefe-Verhältnis</a:t>
                      </a:r>
                      <a:r>
                        <a:rPr lang="de-DE" sz="1600" dirty="0">
                          <a:latin typeface="Euphemia" panose="020B0503040102020104" pitchFamily="34" charset="0"/>
                        </a:rPr>
                        <a:t> &gt; 3:1</a:t>
                      </a:r>
                    </a:p>
                  </a:txBody>
                  <a:tcPr/>
                </a:tc>
                <a:tc>
                  <a:txBody>
                    <a:bodyPr/>
                    <a:lstStyle/>
                    <a:p>
                      <a:r>
                        <a:rPr lang="de-DE" sz="1600" dirty="0"/>
                        <a:t>tief, </a:t>
                      </a:r>
                      <a:r>
                        <a:rPr lang="de-DE" sz="1600" dirty="0" err="1"/>
                        <a:t>Breite:Tiefe-Verhältnis</a:t>
                      </a:r>
                      <a:r>
                        <a:rPr lang="de-DE" sz="1600" dirty="0"/>
                        <a:t> &gt; 2:1</a:t>
                      </a:r>
                    </a:p>
                  </a:txBody>
                  <a:tcPr/>
                </a:tc>
                <a:tc>
                  <a:txBody>
                    <a:bodyPr/>
                    <a:lstStyle/>
                    <a:p>
                      <a:r>
                        <a:rPr lang="de-DE" sz="1600" dirty="0"/>
                        <a:t>sehr tief, </a:t>
                      </a:r>
                      <a:r>
                        <a:rPr lang="de-DE" sz="1600" dirty="0" err="1"/>
                        <a:t>Breite:Tiefe-Verhältnis</a:t>
                      </a:r>
                      <a:r>
                        <a:rPr lang="de-DE" sz="1600" dirty="0"/>
                        <a:t> &lt; 2:1 </a:t>
                      </a:r>
                    </a:p>
                  </a:txBody>
                  <a:tcPr/>
                </a:tc>
                <a:extLst>
                  <a:ext uri="{0D108BD9-81ED-4DB2-BD59-A6C34878D82A}">
                    <a16:rowId xmlns:a16="http://schemas.microsoft.com/office/drawing/2014/main" val="327174155"/>
                  </a:ext>
                </a:extLst>
              </a:tr>
              <a:tr h="1533419">
                <a:tc>
                  <a:txBody>
                    <a:bodyPr/>
                    <a:lstStyle/>
                    <a:p>
                      <a:r>
                        <a:rPr lang="de-DE" b="1" dirty="0">
                          <a:latin typeface="Euphemia" panose="020B0503040102020104" pitchFamily="34" charset="0"/>
                        </a:rPr>
                        <a:t>Beschaffung der Gewässersohle</a:t>
                      </a:r>
                    </a:p>
                  </a:txBody>
                  <a:tcPr>
                    <a:solidFill>
                      <a:schemeClr val="bg2">
                        <a:lumMod val="90000"/>
                      </a:schemeClr>
                    </a:solidFill>
                  </a:tcPr>
                </a:tc>
                <a:tc>
                  <a:txBody>
                    <a:bodyPr/>
                    <a:lstStyle/>
                    <a:p>
                      <a:r>
                        <a:rPr lang="de-DE" sz="1600" dirty="0">
                          <a:latin typeface="Euphemia" panose="020B0503040102020104" pitchFamily="34" charset="0"/>
                        </a:rPr>
                        <a:t>Gewässersohle abwechslungs-reich (Kies/Sand/Lehm oder andere Feinsubstrate), viel Totholz</a:t>
                      </a:r>
                    </a:p>
                  </a:txBody>
                  <a:tcPr/>
                </a:tc>
                <a:tc>
                  <a:txBody>
                    <a:bodyPr/>
                    <a:lstStyle/>
                    <a:p>
                      <a:endParaRPr lang="de-DE" sz="1600" dirty="0">
                        <a:latin typeface="Euphemia" panose="020B0503040102020104" pitchFamily="34" charset="0"/>
                      </a:endParaRPr>
                    </a:p>
                  </a:txBody>
                  <a:tcPr/>
                </a:tc>
                <a:tc>
                  <a:txBody>
                    <a:bodyPr/>
                    <a:lstStyle/>
                    <a:p>
                      <a:r>
                        <a:rPr lang="de-DE" sz="1600" dirty="0">
                          <a:latin typeface="Euphemia" panose="020B0503040102020104" pitchFamily="34" charset="0"/>
                        </a:rPr>
                        <a:t>Gewässersohle gleichmäßiger, unterschiedliche Strukturen in größeren Abständen</a:t>
                      </a:r>
                    </a:p>
                  </a:txBody>
                  <a:tcPr/>
                </a:tc>
                <a:tc>
                  <a:txBody>
                    <a:bodyPr/>
                    <a:lstStyle/>
                    <a:p>
                      <a:r>
                        <a:rPr lang="de-DE" sz="1600" dirty="0"/>
                        <a:t>Gewässersohle über größere Strecken verschlammt und/oder befestigt</a:t>
                      </a:r>
                    </a:p>
                    <a:p>
                      <a:endParaRPr lang="de-DE" sz="1600" dirty="0"/>
                    </a:p>
                  </a:txBody>
                  <a:tcPr/>
                </a:tc>
                <a:tc>
                  <a:txBody>
                    <a:bodyPr/>
                    <a:lstStyle/>
                    <a:p>
                      <a:r>
                        <a:rPr lang="de-DE" sz="1600" dirty="0"/>
                        <a:t>gleichförmige Gewässersohle, vollständig verschlammt oder befestigt</a:t>
                      </a:r>
                    </a:p>
                  </a:txBody>
                  <a:tcPr/>
                </a:tc>
                <a:extLst>
                  <a:ext uri="{0D108BD9-81ED-4DB2-BD59-A6C34878D82A}">
                    <a16:rowId xmlns:a16="http://schemas.microsoft.com/office/drawing/2014/main" val="2327105953"/>
                  </a:ext>
                </a:extLst>
              </a:tr>
            </a:tbl>
          </a:graphicData>
        </a:graphic>
      </p:graphicFrame>
      <p:sp>
        <p:nvSpPr>
          <p:cNvPr id="2" name="Textfeld 1">
            <a:extLst>
              <a:ext uri="{FF2B5EF4-FFF2-40B4-BE49-F238E27FC236}">
                <a16:creationId xmlns:a16="http://schemas.microsoft.com/office/drawing/2014/main" id="{510C5DB5-97A6-5847-0902-A72C6BB93944}"/>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5737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rgebnisse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10373777"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757176" y="2257305"/>
            <a:ext cx="10863324" cy="2535502"/>
          </a:xfrm>
          <a:prstGeom prst="rect">
            <a:avLst/>
          </a:prstGeom>
          <a:noFill/>
        </p:spPr>
        <p:txBody>
          <a:bodyPr wrap="square" rtlCol="0">
            <a:spAutoFit/>
          </a:bodyPr>
          <a:lstStyle/>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Struktur des Ufers ist					   .</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Querschnitt des Gewässers ist						       							 .</a:t>
            </a:r>
          </a:p>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des Uferbewuchses ist</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512EE3EF-3601-E542-5732-C75DCB4A8069}"/>
              </a:ext>
            </a:extLst>
          </p:cNvPr>
          <p:cNvSpPr>
            <a:spLocks noGrp="1"/>
          </p:cNvSpPr>
          <p:nvPr>
            <p:ph type="body" sz="quarter" idx="10" hasCustomPrompt="1"/>
          </p:nvPr>
        </p:nvSpPr>
        <p:spPr>
          <a:xfrm>
            <a:off x="4244053" y="2352620"/>
            <a:ext cx="5677861" cy="383259"/>
          </a:xfrm>
        </p:spPr>
        <p:txBody>
          <a:bodyPr>
            <a:normAutofit/>
          </a:bodyPr>
          <a:lstStyle>
            <a:lvl1pPr marL="0" indent="0">
              <a:buNone/>
              <a:defRPr sz="1800"/>
            </a:lvl1pPr>
          </a:lstStyle>
          <a:p>
            <a:pPr lvl="0"/>
            <a:r>
              <a:rPr lang="de-DE" dirty="0"/>
              <a:t>sehr gut / gut / mäßig / unbefriedigend / schlecht </a:t>
            </a:r>
          </a:p>
        </p:txBody>
      </p:sp>
      <p:sp>
        <p:nvSpPr>
          <p:cNvPr id="7" name="Textplatzhalter 4">
            <a:extLst>
              <a:ext uri="{FF2B5EF4-FFF2-40B4-BE49-F238E27FC236}">
                <a16:creationId xmlns:a16="http://schemas.microsoft.com/office/drawing/2014/main" id="{3A2A81AE-8792-FD9D-17FB-C0D70EC3BEAD}"/>
              </a:ext>
            </a:extLst>
          </p:cNvPr>
          <p:cNvSpPr>
            <a:spLocks noGrp="1"/>
          </p:cNvSpPr>
          <p:nvPr>
            <p:ph type="body" sz="quarter" idx="11" hasCustomPrompt="1"/>
          </p:nvPr>
        </p:nvSpPr>
        <p:spPr>
          <a:xfrm>
            <a:off x="5227540" y="3189454"/>
            <a:ext cx="5677861" cy="383259"/>
          </a:xfrm>
        </p:spPr>
        <p:txBody>
          <a:bodyPr>
            <a:normAutofit/>
          </a:bodyPr>
          <a:lstStyle>
            <a:lvl1pPr marL="0" indent="0">
              <a:buNone/>
              <a:defRPr sz="1800"/>
            </a:lvl1pPr>
          </a:lstStyle>
          <a:p>
            <a:pPr lvl="0"/>
            <a:r>
              <a:rPr lang="de-DE" dirty="0"/>
              <a:t>sehr gut / gut / mäßig / unbefriedigend / schlecht </a:t>
            </a:r>
          </a:p>
        </p:txBody>
      </p:sp>
      <p:sp>
        <p:nvSpPr>
          <p:cNvPr id="3" name="Textplatzhalter 4">
            <a:extLst>
              <a:ext uri="{FF2B5EF4-FFF2-40B4-BE49-F238E27FC236}">
                <a16:creationId xmlns:a16="http://schemas.microsoft.com/office/drawing/2014/main" id="{F4693DD4-4E23-006D-1B95-331F15F528E7}"/>
              </a:ext>
            </a:extLst>
          </p:cNvPr>
          <p:cNvSpPr>
            <a:spLocks noGrp="1"/>
          </p:cNvSpPr>
          <p:nvPr>
            <p:ph type="body" sz="quarter" idx="12" hasCustomPrompt="1"/>
          </p:nvPr>
        </p:nvSpPr>
        <p:spPr>
          <a:xfrm>
            <a:off x="5227541" y="4003630"/>
            <a:ext cx="5677861" cy="383259"/>
          </a:xfrm>
        </p:spPr>
        <p:txBody>
          <a:bodyPr>
            <a:normAutofit/>
          </a:bodyPr>
          <a:lstStyle>
            <a:lvl1pPr marL="0" indent="0">
              <a:buNone/>
              <a:defRPr sz="1800"/>
            </a:lvl1pPr>
          </a:lstStyle>
          <a:p>
            <a:pPr lvl="0"/>
            <a:r>
              <a:rPr lang="de-DE" dirty="0"/>
              <a:t>sehr gut / gut / mäßig / unbefriedigend / schlecht </a:t>
            </a:r>
          </a:p>
        </p:txBody>
      </p:sp>
      <p:sp>
        <p:nvSpPr>
          <p:cNvPr id="8" name="Textfeld 7">
            <a:extLst>
              <a:ext uri="{FF2B5EF4-FFF2-40B4-BE49-F238E27FC236}">
                <a16:creationId xmlns:a16="http://schemas.microsoft.com/office/drawing/2014/main" id="{643236B4-B15E-421A-FF62-FB3658666FF2}"/>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3785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1">
            <a:lum/>
          </a:blip>
          <a:srcRect/>
          <a:stretch>
            <a:fillRect l="-19000" r="-19000"/>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4C4F929-4CB8-41B6-F2BA-C2130F6F2A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BCF4E8B6-0180-BB4F-4861-6268B8E88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61474069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61" r:id="rId3"/>
    <p:sldLayoutId id="2147483664" r:id="rId4"/>
    <p:sldLayoutId id="2147483681" r:id="rId5"/>
    <p:sldLayoutId id="2147483682" r:id="rId6"/>
    <p:sldLayoutId id="2147483683" r:id="rId7"/>
    <p:sldLayoutId id="2147483666" r:id="rId8"/>
    <p:sldLayoutId id="2147483667" r:id="rId9"/>
    <p:sldLayoutId id="2147483668" r:id="rId10"/>
    <p:sldLayoutId id="2147483684" r:id="rId11"/>
    <p:sldLayoutId id="2147483652" r:id="rId12"/>
    <p:sldLayoutId id="2147483653" r:id="rId13"/>
    <p:sldLayoutId id="2147483654" r:id="rId14"/>
    <p:sldLayoutId id="2147483655" r:id="rId15"/>
    <p:sldLayoutId id="2147483656" r:id="rId16"/>
    <p:sldLayoutId id="2147483685" r:id="rId17"/>
    <p:sldLayoutId id="2147483658" r:id="rId18"/>
    <p:sldLayoutId id="2147483659" r:id="rId19"/>
    <p:sldLayoutId id="2147483680"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Euphemia" panose="020B05030401020201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uphemia" panose="020B05030401020201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uphemia" panose="020B05030401020201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uphemia" panose="020B05030401020201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slide" Target="slide3.xml"/><Relationship Id="rId7" Type="http://schemas.openxmlformats.org/officeDocument/2006/relationships/image" Target="../media/image4.png"/><Relationship Id="rId2" Type="http://schemas.openxmlformats.org/officeDocument/2006/relationships/slide" Target="slide2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50.png"/><Relationship Id="rId4" Type="http://schemas.openxmlformats.org/officeDocument/2006/relationships/slide" Target="slide12.xml"/><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63202A0-9F2C-833F-1930-4BEFDA8A5C95}"/>
              </a:ext>
            </a:extLst>
          </p:cNvPr>
          <p:cNvSpPr>
            <a:spLocks noGrp="1"/>
          </p:cNvSpPr>
          <p:nvPr>
            <p:ph type="body" sz="quarter" idx="10"/>
          </p:nvPr>
        </p:nvSpPr>
        <p:spPr/>
        <p:txBody>
          <a:bodyPr/>
          <a:lstStyle/>
          <a:p>
            <a:endParaRPr lang="en-US"/>
          </a:p>
        </p:txBody>
      </p:sp>
      <p:sp>
        <p:nvSpPr>
          <p:cNvPr id="8" name="Textplatzhalter 7">
            <a:extLst>
              <a:ext uri="{FF2B5EF4-FFF2-40B4-BE49-F238E27FC236}">
                <a16:creationId xmlns:a16="http://schemas.microsoft.com/office/drawing/2014/main" id="{49C1A502-1F49-6758-835C-5A9A706EE9E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17745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21534257-86DB-59EB-6E82-4F6F18111E0A}"/>
              </a:ext>
            </a:extLst>
          </p:cNvPr>
          <p:cNvSpPr>
            <a:spLocks noGrp="1"/>
          </p:cNvSpPr>
          <p:nvPr>
            <p:ph type="pic" sz="quarter" idx="10"/>
          </p:nvPr>
        </p:nvSpPr>
        <p:spPr/>
      </p:sp>
      <p:sp>
        <p:nvSpPr>
          <p:cNvPr id="3" name="Bildplatzhalter 2">
            <a:extLst>
              <a:ext uri="{FF2B5EF4-FFF2-40B4-BE49-F238E27FC236}">
                <a16:creationId xmlns:a16="http://schemas.microsoft.com/office/drawing/2014/main" id="{44DB89F3-4882-E295-3902-D8F27F0038BE}"/>
              </a:ext>
            </a:extLst>
          </p:cNvPr>
          <p:cNvSpPr>
            <a:spLocks noGrp="1"/>
          </p:cNvSpPr>
          <p:nvPr>
            <p:ph type="pic" sz="quarter" idx="11"/>
          </p:nvPr>
        </p:nvSpPr>
        <p:spPr/>
      </p:sp>
      <p:sp>
        <p:nvSpPr>
          <p:cNvPr id="4" name="Bildplatzhalter 3">
            <a:extLst>
              <a:ext uri="{FF2B5EF4-FFF2-40B4-BE49-F238E27FC236}">
                <a16:creationId xmlns:a16="http://schemas.microsoft.com/office/drawing/2014/main" id="{779731D6-F018-9C37-283F-A046F2D46029}"/>
              </a:ext>
            </a:extLst>
          </p:cNvPr>
          <p:cNvSpPr>
            <a:spLocks noGrp="1"/>
          </p:cNvSpPr>
          <p:nvPr>
            <p:ph type="pic" sz="quarter" idx="12"/>
          </p:nvPr>
        </p:nvSpPr>
        <p:spPr/>
      </p:sp>
      <p:sp>
        <p:nvSpPr>
          <p:cNvPr id="5" name="Textplatzhalter 4">
            <a:extLst>
              <a:ext uri="{FF2B5EF4-FFF2-40B4-BE49-F238E27FC236}">
                <a16:creationId xmlns:a16="http://schemas.microsoft.com/office/drawing/2014/main" id="{1BC95832-A86E-9ED7-25FB-F345393D5656}"/>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331D658C-A25F-E9D9-CDEB-98D9DF6AB3C6}"/>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8CD53ECE-6CC9-0670-68D7-D50D727264C8}"/>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84647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endParaRPr lang="de-DE"/>
          </a:p>
        </p:txBody>
      </p:sp>
      <p:sp>
        <p:nvSpPr>
          <p:cNvPr id="3" name="Medienplatzhalter 2"/>
          <p:cNvSpPr>
            <a:spLocks noGrp="1"/>
          </p:cNvSpPr>
          <p:nvPr>
            <p:ph type="media" sz="quarter" idx="15"/>
          </p:nvPr>
        </p:nvSpPr>
        <p:spPr/>
      </p:sp>
      <p:sp>
        <p:nvSpPr>
          <p:cNvPr id="4" name="Textplatzhalter 3"/>
          <p:cNvSpPr>
            <a:spLocks noGrp="1"/>
          </p:cNvSpPr>
          <p:nvPr>
            <p:ph type="body" sz="quarter" idx="16"/>
          </p:nvPr>
        </p:nvSpPr>
        <p:spPr/>
        <p:txBody>
          <a:bodyPr/>
          <a:lstStyle/>
          <a:p>
            <a:endParaRPr lang="de-DE"/>
          </a:p>
        </p:txBody>
      </p:sp>
      <p:sp>
        <p:nvSpPr>
          <p:cNvPr id="5" name="Textplatzhalter 4"/>
          <p:cNvSpPr>
            <a:spLocks noGrp="1"/>
          </p:cNvSpPr>
          <p:nvPr>
            <p:ph type="body" sz="quarter" idx="19"/>
          </p:nvPr>
        </p:nvSpPr>
        <p:spPr/>
        <p:txBody>
          <a:bodyPr/>
          <a:lstStyle/>
          <a:p>
            <a:endParaRPr lang="de-DE" dirty="0"/>
          </a:p>
        </p:txBody>
      </p:sp>
    </p:spTree>
    <p:extLst>
      <p:ext uri="{BB962C8B-B14F-4D97-AF65-F5344CB8AC3E}">
        <p14:creationId xmlns:p14="http://schemas.microsoft.com/office/powerpoint/2010/main" val="148697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55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89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10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6567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883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958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9A9FCA4-91E2-477A-00BE-2213853B85EC}"/>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528C5F08-4576-B770-82A9-D36622322AF8}"/>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2E8EBF6B-35AA-FBF3-EB6E-6DFE484E2083}"/>
              </a:ext>
            </a:extLst>
          </p:cNvPr>
          <p:cNvSpPr>
            <a:spLocks noGrp="1"/>
          </p:cNvSpPr>
          <p:nvPr>
            <p:ph type="body" sz="quarter" idx="12"/>
          </p:nvPr>
        </p:nvSpPr>
        <p:spPr/>
        <p:txBody>
          <a:bodyPr/>
          <a:lstStyle/>
          <a:p>
            <a:endParaRPr lang="de-DE"/>
          </a:p>
        </p:txBody>
      </p:sp>
      <p:sp>
        <p:nvSpPr>
          <p:cNvPr id="5" name="Textplatzhalter 4">
            <a:extLst>
              <a:ext uri="{FF2B5EF4-FFF2-40B4-BE49-F238E27FC236}">
                <a16:creationId xmlns:a16="http://schemas.microsoft.com/office/drawing/2014/main" id="{6C0C4DA7-5F73-37C6-E8EB-15405FB3E9E3}"/>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321218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006A5BFB-BDB3-8BFD-CEE5-52DA9AB5551D}"/>
              </a:ext>
            </a:extLst>
          </p:cNvPr>
          <p:cNvSpPr>
            <a:spLocks noGrp="1"/>
          </p:cNvSpPr>
          <p:nvPr>
            <p:ph type="pic" sz="quarter" idx="10"/>
          </p:nvPr>
        </p:nvSpPr>
        <p:spPr/>
      </p:sp>
      <p:sp>
        <p:nvSpPr>
          <p:cNvPr id="3" name="Bildplatzhalter 2">
            <a:extLst>
              <a:ext uri="{FF2B5EF4-FFF2-40B4-BE49-F238E27FC236}">
                <a16:creationId xmlns:a16="http://schemas.microsoft.com/office/drawing/2014/main" id="{B7C80C2B-554A-C5ED-803E-4C69C61B54F2}"/>
              </a:ext>
            </a:extLst>
          </p:cNvPr>
          <p:cNvSpPr>
            <a:spLocks noGrp="1"/>
          </p:cNvSpPr>
          <p:nvPr>
            <p:ph type="pic" sz="quarter" idx="11"/>
          </p:nvPr>
        </p:nvSpPr>
        <p:spPr/>
      </p:sp>
      <p:sp>
        <p:nvSpPr>
          <p:cNvPr id="4" name="Bildplatzhalter 3">
            <a:extLst>
              <a:ext uri="{FF2B5EF4-FFF2-40B4-BE49-F238E27FC236}">
                <a16:creationId xmlns:a16="http://schemas.microsoft.com/office/drawing/2014/main" id="{609D25A4-22E1-6965-7AE0-E9CB85E2C067}"/>
              </a:ext>
            </a:extLst>
          </p:cNvPr>
          <p:cNvSpPr>
            <a:spLocks noGrp="1"/>
          </p:cNvSpPr>
          <p:nvPr>
            <p:ph type="pic" sz="quarter" idx="12"/>
          </p:nvPr>
        </p:nvSpPr>
        <p:spPr/>
      </p:sp>
      <p:sp>
        <p:nvSpPr>
          <p:cNvPr id="5" name="Textplatzhalter 4">
            <a:extLst>
              <a:ext uri="{FF2B5EF4-FFF2-40B4-BE49-F238E27FC236}">
                <a16:creationId xmlns:a16="http://schemas.microsoft.com/office/drawing/2014/main" id="{99886E2D-3466-784A-67EE-02DBE5D50A5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E8D85B75-3BFB-3B92-CA2B-33009C84D0F1}"/>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41E0C8A-3685-F656-D9ED-CFDE11E8944A}"/>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867058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hlinkClick r:id="rId2" action="ppaction://hlinksldjump"/>
            <a:extLst>
              <a:ext uri="{FF2B5EF4-FFF2-40B4-BE49-F238E27FC236}">
                <a16:creationId xmlns:a16="http://schemas.microsoft.com/office/drawing/2014/main" id="{71152000-95C0-BB4E-04FD-9F599CD4626B}"/>
              </a:ext>
            </a:extLst>
          </p:cNvPr>
          <p:cNvSpPr txBox="1"/>
          <p:nvPr/>
        </p:nvSpPr>
        <p:spPr>
          <a:xfrm>
            <a:off x="2114550" y="5216664"/>
            <a:ext cx="4707147"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a:latin typeface="Euphemia" panose="020B0503040102020104" pitchFamily="34" charset="0"/>
              </a:rPr>
              <a:t>Biologische Gewässergüte</a:t>
            </a:r>
          </a:p>
        </p:txBody>
      </p:sp>
      <p:sp>
        <p:nvSpPr>
          <p:cNvPr id="3" name="Textfeld 2">
            <a:extLst>
              <a:ext uri="{FF2B5EF4-FFF2-40B4-BE49-F238E27FC236}">
                <a16:creationId xmlns:a16="http://schemas.microsoft.com/office/drawing/2014/main" id="{CD1DA049-2BBC-2784-FDA7-60808D64A24D}"/>
              </a:ext>
            </a:extLst>
          </p:cNvPr>
          <p:cNvSpPr txBox="1"/>
          <p:nvPr/>
        </p:nvSpPr>
        <p:spPr>
          <a:xfrm>
            <a:off x="1198263" y="4693444"/>
            <a:ext cx="785483"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dirty="0">
                <a:latin typeface="Euphemia" panose="020B0503040102020104" pitchFamily="34" charset="0"/>
              </a:rPr>
              <a:t>Bio</a:t>
            </a:r>
            <a:endParaRPr lang="de-DE" sz="2800" noProof="0" dirty="0">
              <a:latin typeface="Euphemia" panose="020B0503040102020104" pitchFamily="34" charset="0"/>
            </a:endParaRPr>
          </a:p>
        </p:txBody>
      </p:sp>
      <p:sp>
        <p:nvSpPr>
          <p:cNvPr id="4" name="Textfeld 3">
            <a:hlinkClick r:id="rId3" action="ppaction://hlinksldjump"/>
            <a:extLst>
              <a:ext uri="{FF2B5EF4-FFF2-40B4-BE49-F238E27FC236}">
                <a16:creationId xmlns:a16="http://schemas.microsoft.com/office/drawing/2014/main" id="{CAF62FF5-0D86-8223-8383-D68B7CDAEB95}"/>
              </a:ext>
            </a:extLst>
          </p:cNvPr>
          <p:cNvSpPr txBox="1"/>
          <p:nvPr/>
        </p:nvSpPr>
        <p:spPr>
          <a:xfrm>
            <a:off x="2114550" y="2386966"/>
            <a:ext cx="5700173"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a:latin typeface="Euphemia" panose="020B0503040102020104" pitchFamily="34" charset="0"/>
              </a:rPr>
              <a:t>Struktur, Umfeld, Wasserqualität</a:t>
            </a:r>
          </a:p>
        </p:txBody>
      </p:sp>
      <p:sp>
        <p:nvSpPr>
          <p:cNvPr id="5" name="Textfeld 4">
            <a:extLst>
              <a:ext uri="{FF2B5EF4-FFF2-40B4-BE49-F238E27FC236}">
                <a16:creationId xmlns:a16="http://schemas.microsoft.com/office/drawing/2014/main" id="{54325F72-3EFA-6F87-8640-CEB8FEA0C006}"/>
              </a:ext>
            </a:extLst>
          </p:cNvPr>
          <p:cNvSpPr txBox="1"/>
          <p:nvPr/>
        </p:nvSpPr>
        <p:spPr>
          <a:xfrm>
            <a:off x="1198263" y="1863746"/>
            <a:ext cx="672861"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dirty="0" err="1">
                <a:latin typeface="Euphemia" panose="020B0503040102020104" pitchFamily="34" charset="0"/>
              </a:rPr>
              <a:t>Str</a:t>
            </a:r>
            <a:endParaRPr lang="de-DE" sz="2800" noProof="0" dirty="0">
              <a:latin typeface="Euphemia" panose="020B0503040102020104" pitchFamily="34" charset="0"/>
            </a:endParaRPr>
          </a:p>
        </p:txBody>
      </p:sp>
      <p:sp>
        <p:nvSpPr>
          <p:cNvPr id="6" name="Textfeld 5">
            <a:hlinkClick r:id="rId4" action="ppaction://hlinksldjump"/>
            <a:extLst>
              <a:ext uri="{FF2B5EF4-FFF2-40B4-BE49-F238E27FC236}">
                <a16:creationId xmlns:a16="http://schemas.microsoft.com/office/drawing/2014/main" id="{EECF71DC-02F7-7D53-53B5-00A2B2584A9B}"/>
              </a:ext>
            </a:extLst>
          </p:cNvPr>
          <p:cNvSpPr txBox="1"/>
          <p:nvPr/>
        </p:nvSpPr>
        <p:spPr>
          <a:xfrm>
            <a:off x="2114550" y="3801815"/>
            <a:ext cx="4707147"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a:latin typeface="Euphemia" panose="020B0503040102020104" pitchFamily="34" charset="0"/>
              </a:rPr>
              <a:t>Chemische Gewässergüte</a:t>
            </a:r>
          </a:p>
        </p:txBody>
      </p:sp>
      <p:sp>
        <p:nvSpPr>
          <p:cNvPr id="7" name="Textfeld 6">
            <a:extLst>
              <a:ext uri="{FF2B5EF4-FFF2-40B4-BE49-F238E27FC236}">
                <a16:creationId xmlns:a16="http://schemas.microsoft.com/office/drawing/2014/main" id="{F10313DD-19E9-F41B-5051-0D527C79274A}"/>
              </a:ext>
            </a:extLst>
          </p:cNvPr>
          <p:cNvSpPr txBox="1"/>
          <p:nvPr/>
        </p:nvSpPr>
        <p:spPr>
          <a:xfrm>
            <a:off x="1198263" y="3278595"/>
            <a:ext cx="672861"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dirty="0" err="1">
                <a:latin typeface="Euphemia" panose="020B0503040102020104" pitchFamily="34" charset="0"/>
              </a:rPr>
              <a:t>Ch</a:t>
            </a:r>
            <a:endParaRPr lang="de-DE" sz="2800" noProof="0" dirty="0">
              <a:latin typeface="Euphemia" panose="020B0503040102020104" pitchFamily="34" charset="0"/>
            </a:endParaRPr>
          </a:p>
        </p:txBody>
      </p:sp>
      <mc:AlternateContent xmlns:mc="http://schemas.openxmlformats.org/markup-compatibility/2006" xmlns:pslz="http://schemas.microsoft.com/office/powerpoint/2016/slidezoom">
        <mc:Choice Requires="pslz">
          <p:graphicFrame>
            <p:nvGraphicFramePr>
              <p:cNvPr id="9" name="Folienzoom 8">
                <a:extLst>
                  <a:ext uri="{FF2B5EF4-FFF2-40B4-BE49-F238E27FC236}">
                    <a16:creationId xmlns:a16="http://schemas.microsoft.com/office/drawing/2014/main" id="{0B8C6A4C-9963-624E-4E0C-FF172D563E1B}"/>
                  </a:ext>
                </a:extLst>
              </p:cNvPr>
              <p:cNvGraphicFramePr>
                <a:graphicFrameLocks noChangeAspect="1"/>
              </p:cNvGraphicFramePr>
              <p:nvPr>
                <p:extLst>
                  <p:ext uri="{D42A27DB-BD31-4B8C-83A1-F6EECF244321}">
                    <p14:modId xmlns:p14="http://schemas.microsoft.com/office/powerpoint/2010/main" val="3133285632"/>
                  </p:ext>
                </p:extLst>
              </p:nvPr>
            </p:nvGraphicFramePr>
            <p:xfrm>
              <a:off x="8166100" y="1787977"/>
              <a:ext cx="2654300" cy="1493044"/>
            </p:xfrm>
            <a:graphic>
              <a:graphicData uri="http://schemas.microsoft.com/office/powerpoint/2016/slidezoom">
                <pslz:sldZm>
                  <pslz:sldZmObj sldId="287" cId="1627222593">
                    <pslz:zmPr id="{D46B25D3-DF1B-485B-90E2-62DB58FF74B2}" returnToParent="0" transitionDur="1000">
                      <p166:blipFill xmlns:p166="http://schemas.microsoft.com/office/powerpoint/2016/6/main">
                        <a:blip r:embed="rId5"/>
                        <a:stretch>
                          <a:fillRect/>
                        </a:stretch>
                      </p166:blipFill>
                      <p166:spPr xmlns:p166="http://schemas.microsoft.com/office/powerpoint/2016/6/main">
                        <a:xfrm>
                          <a:off x="0" y="0"/>
                          <a:ext cx="2654300" cy="1493044"/>
                        </a:xfrm>
                        <a:prstGeom prst="rect">
                          <a:avLst/>
                        </a:prstGeom>
                        <a:ln w="3175">
                          <a:solidFill>
                            <a:prstClr val="ltGray"/>
                          </a:solidFill>
                        </a:ln>
                      </p166:spPr>
                    </pslz:zmPr>
                  </pslz:sldZmObj>
                </pslz:sldZm>
              </a:graphicData>
            </a:graphic>
          </p:graphicFrame>
        </mc:Choice>
        <mc:Fallback xmlns="">
          <p:pic>
            <p:nvPicPr>
              <p:cNvPr id="9" name="Folienzoom 8">
                <a:extLst>
                  <a:ext uri="{FF2B5EF4-FFF2-40B4-BE49-F238E27FC236}">
                    <a16:creationId xmlns:a16="http://schemas.microsoft.com/office/drawing/2014/main" id="{0B8C6A4C-9963-624E-4E0C-FF172D563E1B}"/>
                  </a:ext>
                </a:extLst>
              </p:cNvPr>
              <p:cNvPicPr>
                <a:picLocks noGrp="1" noRot="1" noChangeAspect="1" noMove="1" noResize="1" noEditPoints="1" noAdjustHandles="1" noChangeArrowheads="1" noChangeShapeType="1"/>
              </p:cNvPicPr>
              <p:nvPr/>
            </p:nvPicPr>
            <p:blipFill>
              <a:blip r:embed="rId6"/>
              <a:stretch>
                <a:fillRect/>
              </a:stretch>
            </p:blipFill>
            <p:spPr>
              <a:xfrm>
                <a:off x="8166100" y="1787977"/>
                <a:ext cx="2654300" cy="1493044"/>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1" name="Folienzoom 10">
                <a:extLst>
                  <a:ext uri="{FF2B5EF4-FFF2-40B4-BE49-F238E27FC236}">
                    <a16:creationId xmlns:a16="http://schemas.microsoft.com/office/drawing/2014/main" id="{38EAF3A5-9679-A1C5-2C9B-AB24F9AF38E2}"/>
                  </a:ext>
                </a:extLst>
              </p:cNvPr>
              <p:cNvGraphicFramePr>
                <a:graphicFrameLocks noChangeAspect="1"/>
              </p:cNvGraphicFramePr>
              <p:nvPr>
                <p:extLst>
                  <p:ext uri="{D42A27DB-BD31-4B8C-83A1-F6EECF244321}">
                    <p14:modId xmlns:p14="http://schemas.microsoft.com/office/powerpoint/2010/main" val="2149319169"/>
                  </p:ext>
                </p:extLst>
              </p:nvPr>
            </p:nvGraphicFramePr>
            <p:xfrm>
              <a:off x="7423150" y="3428554"/>
              <a:ext cx="2654300" cy="1493044"/>
            </p:xfrm>
            <a:graphic>
              <a:graphicData uri="http://schemas.microsoft.com/office/powerpoint/2016/slidezoom">
                <pslz:sldZm>
                  <pslz:sldZmObj sldId="275" cId="2110555319">
                    <pslz:zmPr id="{376490E8-E200-4569-BE13-B044BBE3AEF6}" returnToParent="0" transitionDur="1000">
                      <p166:blipFill xmlns:p166="http://schemas.microsoft.com/office/powerpoint/2016/6/main">
                        <a:blip r:embed="rId7"/>
                        <a:stretch>
                          <a:fillRect/>
                        </a:stretch>
                      </p166:blipFill>
                      <p166:spPr xmlns:p166="http://schemas.microsoft.com/office/powerpoint/2016/6/main">
                        <a:xfrm>
                          <a:off x="0" y="0"/>
                          <a:ext cx="2654300" cy="1493044"/>
                        </a:xfrm>
                        <a:prstGeom prst="rect">
                          <a:avLst/>
                        </a:prstGeom>
                        <a:ln w="3175">
                          <a:solidFill>
                            <a:prstClr val="ltGray"/>
                          </a:solidFill>
                        </a:ln>
                      </p166:spPr>
                    </pslz:zmPr>
                  </pslz:sldZmObj>
                </pslz:sldZm>
              </a:graphicData>
            </a:graphic>
          </p:graphicFrame>
        </mc:Choice>
        <mc:Fallback xmlns="">
          <p:pic>
            <p:nvPicPr>
              <p:cNvPr id="11" name="Folienzoom 10">
                <a:extLst>
                  <a:ext uri="{FF2B5EF4-FFF2-40B4-BE49-F238E27FC236}">
                    <a16:creationId xmlns:a16="http://schemas.microsoft.com/office/drawing/2014/main" id="{38EAF3A5-9679-A1C5-2C9B-AB24F9AF38E2}"/>
                  </a:ext>
                </a:extLst>
              </p:cNvPr>
              <p:cNvPicPr>
                <a:picLocks noGrp="1" noRot="1" noChangeAspect="1" noMove="1" noResize="1" noEditPoints="1" noAdjustHandles="1" noChangeArrowheads="1" noChangeShapeType="1"/>
              </p:cNvPicPr>
              <p:nvPr/>
            </p:nvPicPr>
            <p:blipFill>
              <a:blip r:embed="rId8"/>
              <a:stretch>
                <a:fillRect/>
              </a:stretch>
            </p:blipFill>
            <p:spPr>
              <a:xfrm>
                <a:off x="7423150" y="3428554"/>
                <a:ext cx="2654300" cy="1493044"/>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3" name="Folienzoom 12">
                <a:extLst>
                  <a:ext uri="{FF2B5EF4-FFF2-40B4-BE49-F238E27FC236}">
                    <a16:creationId xmlns:a16="http://schemas.microsoft.com/office/drawing/2014/main" id="{F7B4A7F1-AE6B-832C-452D-1D0D6391A78F}"/>
                  </a:ext>
                </a:extLst>
              </p:cNvPr>
              <p:cNvGraphicFramePr>
                <a:graphicFrameLocks noChangeAspect="1"/>
              </p:cNvGraphicFramePr>
              <p:nvPr>
                <p:extLst>
                  <p:ext uri="{D42A27DB-BD31-4B8C-83A1-F6EECF244321}">
                    <p14:modId xmlns:p14="http://schemas.microsoft.com/office/powerpoint/2010/main" val="2220087027"/>
                  </p:ext>
                </p:extLst>
              </p:nvPr>
            </p:nvGraphicFramePr>
            <p:xfrm>
              <a:off x="6997700" y="5216664"/>
              <a:ext cx="2654300" cy="1493044"/>
            </p:xfrm>
            <a:graphic>
              <a:graphicData uri="http://schemas.microsoft.com/office/powerpoint/2016/slidezoom">
                <pslz:sldZm>
                  <pslz:sldZmObj sldId="294" cId="422006361">
                    <pslz:zmPr id="{865AA887-4973-49D4-B610-077C5254D7F7}" returnToParent="0" transitionDur="1000">
                      <p166:blipFill xmlns:p166="http://schemas.microsoft.com/office/powerpoint/2016/6/main">
                        <a:blip r:embed="rId9"/>
                        <a:stretch>
                          <a:fillRect/>
                        </a:stretch>
                      </p166:blipFill>
                      <p166:spPr xmlns:p166="http://schemas.microsoft.com/office/powerpoint/2016/6/main">
                        <a:xfrm>
                          <a:off x="0" y="0"/>
                          <a:ext cx="2654300" cy="1493044"/>
                        </a:xfrm>
                        <a:prstGeom prst="rect">
                          <a:avLst/>
                        </a:prstGeom>
                        <a:ln w="3175">
                          <a:solidFill>
                            <a:prstClr val="ltGray"/>
                          </a:solidFill>
                        </a:ln>
                      </p166:spPr>
                    </pslz:zmPr>
                  </pslz:sldZmObj>
                </pslz:sldZm>
              </a:graphicData>
            </a:graphic>
          </p:graphicFrame>
        </mc:Choice>
        <mc:Fallback xmlns="">
          <p:pic>
            <p:nvPicPr>
              <p:cNvPr id="13" name="Folienzoom 12">
                <a:extLst>
                  <a:ext uri="{FF2B5EF4-FFF2-40B4-BE49-F238E27FC236}">
                    <a16:creationId xmlns:a16="http://schemas.microsoft.com/office/drawing/2014/main" id="{F7B4A7F1-AE6B-832C-452D-1D0D6391A78F}"/>
                  </a:ext>
                </a:extLst>
              </p:cNvPr>
              <p:cNvPicPr>
                <a:picLocks noGrp="1" noRot="1" noChangeAspect="1" noMove="1" noResize="1" noEditPoints="1" noAdjustHandles="1" noChangeArrowheads="1" noChangeShapeType="1"/>
              </p:cNvPicPr>
              <p:nvPr/>
            </p:nvPicPr>
            <p:blipFill>
              <a:blip r:embed="rId10"/>
              <a:stretch>
                <a:fillRect/>
              </a:stretch>
            </p:blipFill>
            <p:spPr>
              <a:xfrm>
                <a:off x="6997700" y="5216664"/>
                <a:ext cx="2654300" cy="1493044"/>
              </a:xfrm>
              <a:prstGeom prst="rect">
                <a:avLst/>
              </a:prstGeom>
              <a:ln w="3175">
                <a:solidFill>
                  <a:prstClr val="ltGray"/>
                </a:solidFill>
              </a:ln>
            </p:spPr>
          </p:pic>
        </mc:Fallback>
      </mc:AlternateContent>
    </p:spTree>
    <p:extLst>
      <p:ext uri="{BB962C8B-B14F-4D97-AF65-F5344CB8AC3E}">
        <p14:creationId xmlns:p14="http://schemas.microsoft.com/office/powerpoint/2010/main" val="1429910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006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674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857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5AA7D870-E4ED-887E-E1E3-BEFE523C1176}"/>
              </a:ext>
            </a:extLst>
          </p:cNvPr>
          <p:cNvSpPr>
            <a:spLocks noGrp="1"/>
          </p:cNvSpPr>
          <p:nvPr>
            <p:ph type="pic" sz="quarter" idx="10"/>
          </p:nvPr>
        </p:nvSpPr>
        <p:spPr/>
      </p:sp>
      <p:sp>
        <p:nvSpPr>
          <p:cNvPr id="3" name="Bildplatzhalter 2">
            <a:extLst>
              <a:ext uri="{FF2B5EF4-FFF2-40B4-BE49-F238E27FC236}">
                <a16:creationId xmlns:a16="http://schemas.microsoft.com/office/drawing/2014/main" id="{CEC4426F-45DD-4A2C-4E61-01D60601EA68}"/>
              </a:ext>
            </a:extLst>
          </p:cNvPr>
          <p:cNvSpPr>
            <a:spLocks noGrp="1"/>
          </p:cNvSpPr>
          <p:nvPr>
            <p:ph type="pic" sz="quarter" idx="11"/>
          </p:nvPr>
        </p:nvSpPr>
        <p:spPr/>
      </p:sp>
      <p:sp>
        <p:nvSpPr>
          <p:cNvPr id="4" name="Bildplatzhalter 3">
            <a:extLst>
              <a:ext uri="{FF2B5EF4-FFF2-40B4-BE49-F238E27FC236}">
                <a16:creationId xmlns:a16="http://schemas.microsoft.com/office/drawing/2014/main" id="{FF99CA5B-3B28-A962-763B-09B3D9E2825B}"/>
              </a:ext>
            </a:extLst>
          </p:cNvPr>
          <p:cNvSpPr>
            <a:spLocks noGrp="1"/>
          </p:cNvSpPr>
          <p:nvPr>
            <p:ph type="pic" sz="quarter" idx="12"/>
          </p:nvPr>
        </p:nvSpPr>
        <p:spPr/>
      </p:sp>
      <p:sp>
        <p:nvSpPr>
          <p:cNvPr id="5" name="Textplatzhalter 4">
            <a:extLst>
              <a:ext uri="{FF2B5EF4-FFF2-40B4-BE49-F238E27FC236}">
                <a16:creationId xmlns:a16="http://schemas.microsoft.com/office/drawing/2014/main" id="{FC5FD4A7-F204-480A-369A-76D2AE6F620C}"/>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7038DA27-C3D2-694D-A95D-CF15AA5A09AA}"/>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BC545E4-A02F-44A9-3136-5B8080E9374F}"/>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722720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767FC75F-D41D-A08B-D5BC-B12F625214CD}"/>
              </a:ext>
            </a:extLst>
          </p:cNvPr>
          <p:cNvSpPr>
            <a:spLocks noGrp="1"/>
          </p:cNvSpPr>
          <p:nvPr>
            <p:ph type="pic" sz="quarter" idx="10"/>
          </p:nvPr>
        </p:nvSpPr>
        <p:spPr/>
      </p:sp>
      <p:sp>
        <p:nvSpPr>
          <p:cNvPr id="3" name="Bildplatzhalter 2">
            <a:extLst>
              <a:ext uri="{FF2B5EF4-FFF2-40B4-BE49-F238E27FC236}">
                <a16:creationId xmlns:a16="http://schemas.microsoft.com/office/drawing/2014/main" id="{36998E18-DB42-4B45-61EB-7F0AFA33C6DC}"/>
              </a:ext>
            </a:extLst>
          </p:cNvPr>
          <p:cNvSpPr>
            <a:spLocks noGrp="1"/>
          </p:cNvSpPr>
          <p:nvPr>
            <p:ph type="pic" sz="quarter" idx="11"/>
          </p:nvPr>
        </p:nvSpPr>
        <p:spPr/>
      </p:sp>
      <p:sp>
        <p:nvSpPr>
          <p:cNvPr id="4" name="Bildplatzhalter 3">
            <a:extLst>
              <a:ext uri="{FF2B5EF4-FFF2-40B4-BE49-F238E27FC236}">
                <a16:creationId xmlns:a16="http://schemas.microsoft.com/office/drawing/2014/main" id="{641B5078-A477-969D-F085-D8EC1BD0BAA0}"/>
              </a:ext>
            </a:extLst>
          </p:cNvPr>
          <p:cNvSpPr>
            <a:spLocks noGrp="1"/>
          </p:cNvSpPr>
          <p:nvPr>
            <p:ph type="pic" sz="quarter" idx="12"/>
          </p:nvPr>
        </p:nvSpPr>
        <p:spPr/>
      </p:sp>
      <p:sp>
        <p:nvSpPr>
          <p:cNvPr id="5" name="Textplatzhalter 4">
            <a:extLst>
              <a:ext uri="{FF2B5EF4-FFF2-40B4-BE49-F238E27FC236}">
                <a16:creationId xmlns:a16="http://schemas.microsoft.com/office/drawing/2014/main" id="{70D88CE3-E4D1-727E-F494-C5F9CFB5FE64}"/>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A656B09F-EAAB-7CE4-E7FC-95147EEF8A70}"/>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B454F922-0643-F842-2CC4-DAC756877C5C}"/>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450037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p:cNvSpPr>
            <a:spLocks noGrp="1"/>
          </p:cNvSpPr>
          <p:nvPr>
            <p:ph type="pic" sz="quarter" idx="10"/>
          </p:nvPr>
        </p:nvSpPr>
        <p:spPr/>
      </p:sp>
      <p:sp>
        <p:nvSpPr>
          <p:cNvPr id="3" name="Bildplatzhalter 2"/>
          <p:cNvSpPr>
            <a:spLocks noGrp="1"/>
          </p:cNvSpPr>
          <p:nvPr>
            <p:ph type="pic" sz="quarter" idx="11"/>
          </p:nvPr>
        </p:nvSpPr>
        <p:spPr/>
      </p:sp>
      <p:sp>
        <p:nvSpPr>
          <p:cNvPr id="4" name="Bildplatzhalter 3"/>
          <p:cNvSpPr>
            <a:spLocks noGrp="1"/>
          </p:cNvSpPr>
          <p:nvPr>
            <p:ph type="pic" sz="quarter" idx="12"/>
          </p:nvPr>
        </p:nvSpPr>
        <p:spPr/>
      </p:sp>
      <p:sp>
        <p:nvSpPr>
          <p:cNvPr id="5" name="Textplatzhalter 4"/>
          <p:cNvSpPr>
            <a:spLocks noGrp="1"/>
          </p:cNvSpPr>
          <p:nvPr>
            <p:ph type="body" sz="quarter" idx="19"/>
          </p:nvPr>
        </p:nvSpPr>
        <p:spPr/>
        <p:txBody>
          <a:bodyPr/>
          <a:lstStyle/>
          <a:p>
            <a:endParaRPr lang="de-DE"/>
          </a:p>
        </p:txBody>
      </p:sp>
      <p:sp>
        <p:nvSpPr>
          <p:cNvPr id="6" name="Textplatzhalter 5"/>
          <p:cNvSpPr>
            <a:spLocks noGrp="1"/>
          </p:cNvSpPr>
          <p:nvPr>
            <p:ph type="body" sz="quarter" idx="20"/>
          </p:nvPr>
        </p:nvSpPr>
        <p:spPr/>
        <p:txBody>
          <a:bodyPr/>
          <a:lstStyle/>
          <a:p>
            <a:endParaRPr lang="de-DE"/>
          </a:p>
        </p:txBody>
      </p:sp>
      <p:sp>
        <p:nvSpPr>
          <p:cNvPr id="7" name="Textplatzhalter 6"/>
          <p:cNvSpPr>
            <a:spLocks noGrp="1"/>
          </p:cNvSpPr>
          <p:nvPr>
            <p:ph type="body" sz="quarter" idx="21"/>
          </p:nvPr>
        </p:nvSpPr>
        <p:spPr/>
        <p:txBody>
          <a:bodyPr/>
          <a:lstStyle/>
          <a:p>
            <a:endParaRPr lang="de-DE"/>
          </a:p>
        </p:txBody>
      </p:sp>
    </p:spTree>
    <p:extLst>
      <p:ext uri="{BB962C8B-B14F-4D97-AF65-F5344CB8AC3E}">
        <p14:creationId xmlns:p14="http://schemas.microsoft.com/office/powerpoint/2010/main" val="71173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22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541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637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4461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943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384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507B5FF4-D04C-9D77-FF14-9631D28B3B5D}"/>
              </a:ext>
            </a:extLst>
          </p:cNvPr>
          <p:cNvSpPr>
            <a:spLocks noGrp="1"/>
          </p:cNvSpPr>
          <p:nvPr>
            <p:ph type="body" sz="quarter" idx="10"/>
          </p:nvPr>
        </p:nvSpPr>
        <p:spPr/>
        <p:txBody>
          <a:bodyPr/>
          <a:lstStyle/>
          <a:p>
            <a:endParaRPr lang="de-DE"/>
          </a:p>
        </p:txBody>
      </p:sp>
      <p:sp>
        <p:nvSpPr>
          <p:cNvPr id="5" name="Textplatzhalter 4">
            <a:extLst>
              <a:ext uri="{FF2B5EF4-FFF2-40B4-BE49-F238E27FC236}">
                <a16:creationId xmlns:a16="http://schemas.microsoft.com/office/drawing/2014/main" id="{03861A43-DA41-2AFB-8E59-3F493ABC077D}"/>
              </a:ext>
            </a:extLst>
          </p:cNvPr>
          <p:cNvSpPr>
            <a:spLocks noGrp="1"/>
          </p:cNvSpPr>
          <p:nvPr>
            <p:ph type="body" sz="quarter" idx="11"/>
          </p:nvPr>
        </p:nvSpPr>
        <p:spPr/>
        <p:txBody>
          <a:bodyPr/>
          <a:lstStyle/>
          <a:p>
            <a:endParaRPr lang="de-DE"/>
          </a:p>
        </p:txBody>
      </p:sp>
      <p:sp>
        <p:nvSpPr>
          <p:cNvPr id="6" name="Textplatzhalter 5">
            <a:extLst>
              <a:ext uri="{FF2B5EF4-FFF2-40B4-BE49-F238E27FC236}">
                <a16:creationId xmlns:a16="http://schemas.microsoft.com/office/drawing/2014/main" id="{9E357AA9-421C-786F-7037-086C564450DF}"/>
              </a:ext>
            </a:extLst>
          </p:cNvPr>
          <p:cNvSpPr>
            <a:spLocks noGrp="1"/>
          </p:cNvSpPr>
          <p:nvPr>
            <p:ph type="body" sz="quarter" idx="12"/>
          </p:nvPr>
        </p:nvSpPr>
        <p:spPr/>
        <p:txBody>
          <a:bodyPr/>
          <a:lstStyle/>
          <a:p>
            <a:endParaRPr lang="de-DE"/>
          </a:p>
        </p:txBody>
      </p:sp>
    </p:spTree>
    <p:extLst>
      <p:ext uri="{BB962C8B-B14F-4D97-AF65-F5344CB8AC3E}">
        <p14:creationId xmlns:p14="http://schemas.microsoft.com/office/powerpoint/2010/main" val="243332399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Widescreen</PresentationFormat>
  <Paragraphs>6</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Euphemia</vt:lpstr>
      <vt:lpstr>Symbol</vt:lpstr>
      <vt:lpstr>Times New Roman</vt:lpstr>
      <vt:lpstr>Wingdings</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Meyerhöffer, Nina</dc:creator>
  <cp:lastModifiedBy>Hannah Balkenhohl</cp:lastModifiedBy>
  <cp:revision>68</cp:revision>
  <dcterms:created xsi:type="dcterms:W3CDTF">2022-08-09T10:06:42Z</dcterms:created>
  <dcterms:modified xsi:type="dcterms:W3CDTF">2022-12-12T17:16:07Z</dcterms:modified>
</cp:coreProperties>
</file>