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257" r:id="rId3"/>
    <p:sldId id="287" r:id="rId4"/>
    <p:sldId id="288" r:id="rId5"/>
    <p:sldId id="289" r:id="rId6"/>
    <p:sldId id="300" r:id="rId7"/>
    <p:sldId id="301" r:id="rId8"/>
    <p:sldId id="290" r:id="rId9"/>
    <p:sldId id="291" r:id="rId10"/>
    <p:sldId id="292" r:id="rId11"/>
    <p:sldId id="304" r:id="rId12"/>
    <p:sldId id="275" r:id="rId13"/>
    <p:sldId id="276" r:id="rId14"/>
    <p:sldId id="277" r:id="rId15"/>
    <p:sldId id="278" r:id="rId16"/>
    <p:sldId id="279" r:id="rId17"/>
    <p:sldId id="281" r:id="rId18"/>
    <p:sldId id="282" r:id="rId19"/>
    <p:sldId id="283" r:id="rId20"/>
    <p:sldId id="294" r:id="rId21"/>
    <p:sldId id="295" r:id="rId22"/>
    <p:sldId id="296" r:id="rId23"/>
    <p:sldId id="297" r:id="rId24"/>
    <p:sldId id="303" r:id="rId25"/>
    <p:sldId id="305" r:id="rId2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F128350B-78F5-4137-94BC-38F613B2153A}">
          <p14:sldIdLst>
            <p14:sldId id="256"/>
            <p14:sldId id="257"/>
          </p14:sldIdLst>
        </p14:section>
        <p14:section name="Struktur, Umfeld, Wasserqualität" id="{9B5B9FAE-AA16-6547-8C99-C7153F8BBFF8}">
          <p14:sldIdLst>
            <p14:sldId id="287"/>
            <p14:sldId id="288"/>
            <p14:sldId id="289"/>
            <p14:sldId id="300"/>
            <p14:sldId id="301"/>
            <p14:sldId id="290"/>
            <p14:sldId id="291"/>
            <p14:sldId id="292"/>
            <p14:sldId id="304"/>
          </p14:sldIdLst>
        </p14:section>
        <p14:section name="Chemische Gewässergüte" id="{F4C89D03-8009-184E-9755-5C1D0C75985B}">
          <p14:sldIdLst>
            <p14:sldId id="275"/>
            <p14:sldId id="276"/>
            <p14:sldId id="277"/>
            <p14:sldId id="278"/>
            <p14:sldId id="279"/>
            <p14:sldId id="281"/>
            <p14:sldId id="282"/>
            <p14:sldId id="283"/>
          </p14:sldIdLst>
        </p14:section>
        <p14:section name="Biologische Gewässergüte" id="{6AA136BD-C262-9040-A944-E5A18AF9C89B}">
          <p14:sldIdLst>
            <p14:sldId id="294"/>
            <p14:sldId id="295"/>
            <p14:sldId id="296"/>
            <p14:sldId id="297"/>
            <p14:sldId id="303"/>
            <p14:sldId id="30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2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5E3284-38F3-4024-B405-CEA7BBB9FD86}" v="1" dt="2022-12-12T17:16:21.965"/>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ittlere Formatvorlage 1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Helle Formatvorlage 2 - Akz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snapToGrid="0">
      <p:cViewPr>
        <p:scale>
          <a:sx n="45" d="100"/>
          <a:sy n="45" d="100"/>
        </p:scale>
        <p:origin x="39" y="1164"/>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nah Balkenhohl" userId="eb4c3b09-0b4f-4979-9662-b4c2ed9ade4b" providerId="ADAL" clId="{CB5E3284-38F3-4024-B405-CEA7BBB9FD86}"/>
    <pc:docChg chg="custSel modMainMaster">
      <pc:chgData name="Hannah Balkenhohl" userId="eb4c3b09-0b4f-4979-9662-b4c2ed9ade4b" providerId="ADAL" clId="{CB5E3284-38F3-4024-B405-CEA7BBB9FD86}" dt="2022-12-12T17:16:21.965" v="2"/>
      <pc:docMkLst>
        <pc:docMk/>
      </pc:docMkLst>
      <pc:sldMasterChg chg="modSldLayout">
        <pc:chgData name="Hannah Balkenhohl" userId="eb4c3b09-0b4f-4979-9662-b4c2ed9ade4b" providerId="ADAL" clId="{CB5E3284-38F3-4024-B405-CEA7BBB9FD86}" dt="2022-12-12T17:16:21.965" v="2"/>
        <pc:sldMasterMkLst>
          <pc:docMk/>
          <pc:sldMasterMk cId="614740694" sldId="2147483648"/>
        </pc:sldMasterMkLst>
        <pc:sldLayoutChg chg="addSp modSp">
          <pc:chgData name="Hannah Balkenhohl" userId="eb4c3b09-0b4f-4979-9662-b4c2ed9ade4b" providerId="ADAL" clId="{CB5E3284-38F3-4024-B405-CEA7BBB9FD86}" dt="2022-12-12T17:16:21.965" v="2"/>
          <pc:sldLayoutMkLst>
            <pc:docMk/>
            <pc:sldMasterMk cId="614740694" sldId="2147483648"/>
            <pc:sldLayoutMk cId="3510945125" sldId="2147483653"/>
          </pc:sldLayoutMkLst>
          <pc:spChg chg="add mod">
            <ac:chgData name="Hannah Balkenhohl" userId="eb4c3b09-0b4f-4979-9662-b4c2ed9ade4b" providerId="ADAL" clId="{CB5E3284-38F3-4024-B405-CEA7BBB9FD86}" dt="2022-12-12T17:16:21.965" v="2"/>
            <ac:spMkLst>
              <pc:docMk/>
              <pc:sldMasterMk cId="614740694" sldId="2147483648"/>
              <pc:sldLayoutMk cId="3510945125" sldId="2147483653"/>
              <ac:spMk id="3" creationId="{25144562-6B71-D65B-62AB-BDD09E463FED}"/>
            </ac:spMkLst>
          </pc:spChg>
        </pc:sldLayoutChg>
        <pc:sldLayoutChg chg="delSp modSp mod">
          <pc:chgData name="Hannah Balkenhohl" userId="eb4c3b09-0b4f-4979-9662-b4c2ed9ade4b" providerId="ADAL" clId="{CB5E3284-38F3-4024-B405-CEA7BBB9FD86}" dt="2022-12-12T17:16:18.937" v="1" actId="21"/>
          <pc:sldLayoutMkLst>
            <pc:docMk/>
            <pc:sldMasterMk cId="614740694" sldId="2147483648"/>
            <pc:sldLayoutMk cId="685516929" sldId="2147483654"/>
          </pc:sldLayoutMkLst>
          <pc:spChg chg="mod">
            <ac:chgData name="Hannah Balkenhohl" userId="eb4c3b09-0b4f-4979-9662-b4c2ed9ade4b" providerId="ADAL" clId="{CB5E3284-38F3-4024-B405-CEA7BBB9FD86}" dt="2022-12-12T17:16:15.845" v="0" actId="1076"/>
            <ac:spMkLst>
              <pc:docMk/>
              <pc:sldMasterMk cId="614740694" sldId="2147483648"/>
              <pc:sldLayoutMk cId="685516929" sldId="2147483654"/>
              <ac:spMk id="4" creationId="{5CC7ED72-5BE1-EF1C-79D4-C00433910FF0}"/>
            </ac:spMkLst>
          </pc:spChg>
          <pc:spChg chg="del">
            <ac:chgData name="Hannah Balkenhohl" userId="eb4c3b09-0b4f-4979-9662-b4c2ed9ade4b" providerId="ADAL" clId="{CB5E3284-38F3-4024-B405-CEA7BBB9FD86}" dt="2022-12-12T17:16:18.937" v="1" actId="21"/>
            <ac:spMkLst>
              <pc:docMk/>
              <pc:sldMasterMk cId="614740694" sldId="2147483648"/>
              <pc:sldLayoutMk cId="685516929" sldId="2147483654"/>
              <ac:spMk id="5" creationId="{CA231A59-A6C9-FF32-043F-4AFC19E58804}"/>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F988750C-0FCB-B590-6A0C-E31F491A56E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umsplatzhalter 2">
            <a:extLst>
              <a:ext uri="{FF2B5EF4-FFF2-40B4-BE49-F238E27FC236}">
                <a16:creationId xmlns:a16="http://schemas.microsoft.com/office/drawing/2014/main" id="{3A2D2F09-66E7-D308-5A42-81FC9ED716B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1F0FC8F-82CE-4738-AE0A-1723B2DA8CAF}" type="datetimeFigureOut">
              <a:rPr lang="en-US" smtClean="0"/>
              <a:t>12/12/2022</a:t>
            </a:fld>
            <a:endParaRPr lang="en-US"/>
          </a:p>
        </p:txBody>
      </p:sp>
      <p:sp>
        <p:nvSpPr>
          <p:cNvPr id="4" name="Fußzeilenplatzhalter 3">
            <a:extLst>
              <a:ext uri="{FF2B5EF4-FFF2-40B4-BE49-F238E27FC236}">
                <a16:creationId xmlns:a16="http://schemas.microsoft.com/office/drawing/2014/main" id="{95286185-D3AA-1441-0A10-7F6DE08A161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Foliennummernplatzhalter 4">
            <a:extLst>
              <a:ext uri="{FF2B5EF4-FFF2-40B4-BE49-F238E27FC236}">
                <a16:creationId xmlns:a16="http://schemas.microsoft.com/office/drawing/2014/main" id="{846B236C-74C7-64C4-EEA8-A5341667E01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BCEDE4-35AA-456B-8633-597DF5F60C26}" type="slidenum">
              <a:rPr lang="en-US" smtClean="0"/>
              <a:t>‹#›</a:t>
            </a:fld>
            <a:endParaRPr lang="en-US"/>
          </a:p>
        </p:txBody>
      </p:sp>
    </p:spTree>
    <p:extLst>
      <p:ext uri="{BB962C8B-B14F-4D97-AF65-F5344CB8AC3E}">
        <p14:creationId xmlns:p14="http://schemas.microsoft.com/office/powerpoint/2010/main" val="34549538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BFC8E-BA36-4A63-975C-718EE1C07D4B}" type="datetimeFigureOut">
              <a:rPr lang="en-US" smtClean="0"/>
              <a:t>12/12/2022</a:t>
            </a:fld>
            <a:endParaRPr lang="en-US"/>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274E19-F0A3-41C0-8188-4067D35DF749}" type="slidenum">
              <a:rPr lang="en-US" smtClean="0"/>
              <a:t>‹#›</a:t>
            </a:fld>
            <a:endParaRPr lang="en-US"/>
          </a:p>
        </p:txBody>
      </p:sp>
    </p:spTree>
    <p:extLst>
      <p:ext uri="{BB962C8B-B14F-4D97-AF65-F5344CB8AC3E}">
        <p14:creationId xmlns:p14="http://schemas.microsoft.com/office/powerpoint/2010/main" val="2524277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seite">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4991099" y="1"/>
            <a:ext cx="720090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feld 6">
            <a:extLst>
              <a:ext uri="{FF2B5EF4-FFF2-40B4-BE49-F238E27FC236}">
                <a16:creationId xmlns:a16="http://schemas.microsoft.com/office/drawing/2014/main" id="{2293E6E5-1ACD-F73E-BF62-2619EE8E978C}"/>
              </a:ext>
            </a:extLst>
          </p:cNvPr>
          <p:cNvSpPr txBox="1"/>
          <p:nvPr userDrawn="1"/>
        </p:nvSpPr>
        <p:spPr>
          <a:xfrm>
            <a:off x="4991099" y="393700"/>
            <a:ext cx="6877051" cy="769441"/>
          </a:xfrm>
          <a:prstGeom prst="rect">
            <a:avLst/>
          </a:prstGeom>
          <a:noFill/>
        </p:spPr>
        <p:txBody>
          <a:bodyPr wrap="square" rtlCol="0">
            <a:spAutoFit/>
          </a:bodyPr>
          <a:lstStyle/>
          <a:p>
            <a:r>
              <a:rPr lang="de-DE" sz="4400" b="1" kern="1200" noProof="0">
                <a:solidFill>
                  <a:schemeClr val="tx1"/>
                </a:solidFill>
                <a:latin typeface="Euphemia" panose="020B0503040102020104" pitchFamily="34" charset="0"/>
                <a:ea typeface="+mj-ea"/>
                <a:cs typeface="+mj-cs"/>
              </a:rPr>
              <a:t>Gewässergütebestimmung</a:t>
            </a:r>
          </a:p>
        </p:txBody>
      </p:sp>
      <p:sp>
        <p:nvSpPr>
          <p:cNvPr id="9" name="Textplatzhalter 8">
            <a:extLst>
              <a:ext uri="{FF2B5EF4-FFF2-40B4-BE49-F238E27FC236}">
                <a16:creationId xmlns:a16="http://schemas.microsoft.com/office/drawing/2014/main" id="{E819ECBD-73D1-9828-F783-FFED46A7EEE4}"/>
              </a:ext>
            </a:extLst>
          </p:cNvPr>
          <p:cNvSpPr>
            <a:spLocks noGrp="1"/>
          </p:cNvSpPr>
          <p:nvPr>
            <p:ph type="body" sz="quarter" idx="10" hasCustomPrompt="1"/>
          </p:nvPr>
        </p:nvSpPr>
        <p:spPr>
          <a:xfrm>
            <a:off x="6838950" y="1807665"/>
            <a:ext cx="5029200" cy="872035"/>
          </a:xfrm>
        </p:spPr>
        <p:txBody>
          <a:bodyPr anchor="ctr" anchorCtr="0"/>
          <a:lstStyle>
            <a:lvl1pPr marL="0" indent="0" algn="l">
              <a:buNone/>
              <a:defRPr/>
            </a:lvl1pPr>
            <a:lvl2pPr marL="457200" indent="0">
              <a:buNone/>
              <a:defRPr/>
            </a:lvl2pPr>
            <a:lvl3pPr marL="914400" indent="0">
              <a:buNone/>
              <a:defRPr/>
            </a:lvl3pPr>
            <a:lvl4pPr marL="1371600" indent="0">
              <a:buNone/>
              <a:defRPr/>
            </a:lvl4pPr>
            <a:lvl5pPr marL="1828800" indent="0">
              <a:buNone/>
              <a:defRPr/>
            </a:lvl5pPr>
          </a:lstStyle>
          <a:p>
            <a:pPr lvl="0"/>
            <a:r>
              <a:rPr lang="de-DE" dirty="0"/>
              <a:t>Gruppennummer a oder b einfügen</a:t>
            </a:r>
            <a:endParaRPr lang="en-US" dirty="0"/>
          </a:p>
        </p:txBody>
      </p:sp>
      <p:sp>
        <p:nvSpPr>
          <p:cNvPr id="11" name="Textplatzhalter 10">
            <a:extLst>
              <a:ext uri="{FF2B5EF4-FFF2-40B4-BE49-F238E27FC236}">
                <a16:creationId xmlns:a16="http://schemas.microsoft.com/office/drawing/2014/main" id="{C9613B61-D2E9-4164-CF73-9BE0CC72A2BC}"/>
              </a:ext>
            </a:extLst>
          </p:cNvPr>
          <p:cNvSpPr>
            <a:spLocks noGrp="1"/>
          </p:cNvSpPr>
          <p:nvPr>
            <p:ph type="body" sz="quarter" idx="11" hasCustomPrompt="1"/>
          </p:nvPr>
        </p:nvSpPr>
        <p:spPr>
          <a:xfrm>
            <a:off x="6096000" y="3324223"/>
            <a:ext cx="5772150" cy="3140075"/>
          </a:xfrm>
        </p:spPr>
        <p:txBody>
          <a:bodyPr/>
          <a:lstStyle>
            <a:lvl1pPr>
              <a:defRPr/>
            </a:lvl1pPr>
          </a:lstStyle>
          <a:p>
            <a:pPr lvl="0"/>
            <a:r>
              <a:rPr lang="de-DE"/>
              <a:t>Namen der Gruppenmitglieder einfügen</a:t>
            </a:r>
            <a:endParaRPr lang="en-US"/>
          </a:p>
        </p:txBody>
      </p:sp>
      <p:sp>
        <p:nvSpPr>
          <p:cNvPr id="15" name="Textfeld 14">
            <a:extLst>
              <a:ext uri="{FF2B5EF4-FFF2-40B4-BE49-F238E27FC236}">
                <a16:creationId xmlns:a16="http://schemas.microsoft.com/office/drawing/2014/main" id="{13F1D7C5-203B-73F3-C06D-2D154E905BFF}"/>
              </a:ext>
            </a:extLst>
          </p:cNvPr>
          <p:cNvSpPr txBox="1"/>
          <p:nvPr userDrawn="1"/>
        </p:nvSpPr>
        <p:spPr>
          <a:xfrm>
            <a:off x="542924" y="2505670"/>
            <a:ext cx="3695702" cy="2169825"/>
          </a:xfrm>
          <a:prstGeom prst="rect">
            <a:avLst/>
          </a:prstGeom>
          <a:solidFill>
            <a:schemeClr val="bg2">
              <a:lumMod val="50000"/>
              <a:alpha val="74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de-DE" sz="2800" b="1" dirty="0">
                <a:solidFill>
                  <a:schemeClr val="bg1">
                    <a:lumMod val="95000"/>
                  </a:schemeClr>
                </a:solidFill>
                <a:effectLst/>
                <a:latin typeface="Euphemia" panose="020B0503040102020104" pitchFamily="34" charset="0"/>
              </a:rPr>
              <a:t>Man schützt nur, was man liebt – </a:t>
            </a:r>
            <a:br>
              <a:rPr lang="de-DE" sz="2800" b="1" dirty="0">
                <a:solidFill>
                  <a:schemeClr val="bg1">
                    <a:lumMod val="95000"/>
                  </a:schemeClr>
                </a:solidFill>
                <a:effectLst/>
                <a:latin typeface="Euphemia" panose="020B0503040102020104" pitchFamily="34" charset="0"/>
              </a:rPr>
            </a:br>
            <a:r>
              <a:rPr lang="de-DE" sz="2800" b="1" dirty="0">
                <a:solidFill>
                  <a:schemeClr val="bg1">
                    <a:lumMod val="95000"/>
                  </a:schemeClr>
                </a:solidFill>
                <a:effectLst/>
                <a:latin typeface="Euphemia" panose="020B0503040102020104" pitchFamily="34" charset="0"/>
              </a:rPr>
              <a:t>man liebt nur, was man kennt.</a:t>
            </a:r>
          </a:p>
          <a:p>
            <a:pPr marL="0" marR="0" lvl="0" indent="0" algn="l" defTabSz="914400" rtl="0" eaLnBrk="1" fontAlgn="auto" latinLnBrk="0" hangingPunct="1">
              <a:lnSpc>
                <a:spcPct val="100000"/>
              </a:lnSpc>
              <a:spcBef>
                <a:spcPts val="0"/>
              </a:spcBef>
              <a:spcAft>
                <a:spcPts val="600"/>
              </a:spcAft>
              <a:buClrTx/>
              <a:buSzTx/>
              <a:buFontTx/>
              <a:buNone/>
              <a:tabLst/>
              <a:defRPr/>
            </a:pPr>
            <a:r>
              <a:rPr lang="de-DE" b="1" dirty="0">
                <a:solidFill>
                  <a:schemeClr val="bg1">
                    <a:lumMod val="95000"/>
                  </a:schemeClr>
                </a:solidFill>
                <a:effectLst/>
                <a:latin typeface="Euphemia" panose="020B0503040102020104" pitchFamily="34" charset="0"/>
              </a:rPr>
              <a:t>(Konrad Lorenz)</a:t>
            </a:r>
          </a:p>
        </p:txBody>
      </p:sp>
    </p:spTree>
    <p:extLst>
      <p:ext uri="{BB962C8B-B14F-4D97-AF65-F5344CB8AC3E}">
        <p14:creationId xmlns:p14="http://schemas.microsoft.com/office/powerpoint/2010/main" val="1639640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lder_Gewässerrand">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8" name="Textfeld 7">
            <a:extLst>
              <a:ext uri="{FF2B5EF4-FFF2-40B4-BE49-F238E27FC236}">
                <a16:creationId xmlns:a16="http://schemas.microsoft.com/office/drawing/2014/main" id="{E74A2F2A-C487-78B7-F817-13FDE5E11095}"/>
              </a:ext>
            </a:extLst>
          </p:cNvPr>
          <p:cNvSpPr txBox="1"/>
          <p:nvPr userDrawn="1"/>
        </p:nvSpPr>
        <p:spPr>
          <a:xfrm>
            <a:off x="1061046" y="560718"/>
            <a:ext cx="9428675"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Fügt hier die Bilder, die ihr gemacht habt, in die Platzhalter ein und beschriftet sie.</a:t>
            </a:r>
            <a:endParaRPr lang="de-DE" sz="3600" b="1"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p:txBody>
      </p:sp>
      <p:sp>
        <p:nvSpPr>
          <p:cNvPr id="4" name="Bildplatzhalter 3">
            <a:extLst>
              <a:ext uri="{FF2B5EF4-FFF2-40B4-BE49-F238E27FC236}">
                <a16:creationId xmlns:a16="http://schemas.microsoft.com/office/drawing/2014/main" id="{D7D20530-78B0-B22B-3041-B68326874654}"/>
              </a:ext>
            </a:extLst>
          </p:cNvPr>
          <p:cNvSpPr>
            <a:spLocks noGrp="1"/>
          </p:cNvSpPr>
          <p:nvPr>
            <p:ph type="pic" sz="quarter" idx="10"/>
          </p:nvPr>
        </p:nvSpPr>
        <p:spPr>
          <a:xfrm>
            <a:off x="823593" y="3731653"/>
            <a:ext cx="3346450" cy="1881188"/>
          </a:xfrm>
        </p:spPr>
        <p:txBody>
          <a:bodyPr/>
          <a:lstStyle>
            <a:lvl1pPr marL="0" indent="0">
              <a:buNone/>
              <a:defRPr/>
            </a:lvl1pPr>
          </a:lstStyle>
          <a:p>
            <a:endParaRPr lang="de-DE"/>
          </a:p>
        </p:txBody>
      </p:sp>
      <p:sp>
        <p:nvSpPr>
          <p:cNvPr id="5" name="Bildplatzhalter 3">
            <a:extLst>
              <a:ext uri="{FF2B5EF4-FFF2-40B4-BE49-F238E27FC236}">
                <a16:creationId xmlns:a16="http://schemas.microsoft.com/office/drawing/2014/main" id="{2F1AA323-F969-8967-747F-1367F2A63D46}"/>
              </a:ext>
            </a:extLst>
          </p:cNvPr>
          <p:cNvSpPr>
            <a:spLocks noGrp="1"/>
          </p:cNvSpPr>
          <p:nvPr>
            <p:ph type="pic" sz="quarter" idx="11"/>
          </p:nvPr>
        </p:nvSpPr>
        <p:spPr>
          <a:xfrm>
            <a:off x="4579937" y="3743325"/>
            <a:ext cx="3346450" cy="1881188"/>
          </a:xfrm>
        </p:spPr>
        <p:txBody>
          <a:bodyPr/>
          <a:lstStyle>
            <a:lvl1pPr marL="0" indent="0">
              <a:buNone/>
              <a:defRPr/>
            </a:lvl1pPr>
          </a:lstStyle>
          <a:p>
            <a:endParaRPr lang="de-DE"/>
          </a:p>
        </p:txBody>
      </p:sp>
      <p:sp>
        <p:nvSpPr>
          <p:cNvPr id="7" name="Bildplatzhalter 3">
            <a:extLst>
              <a:ext uri="{FF2B5EF4-FFF2-40B4-BE49-F238E27FC236}">
                <a16:creationId xmlns:a16="http://schemas.microsoft.com/office/drawing/2014/main" id="{5EC8C6F1-37ED-4EEB-D46B-D4FEFF5C40D5}"/>
              </a:ext>
            </a:extLst>
          </p:cNvPr>
          <p:cNvSpPr>
            <a:spLocks noGrp="1"/>
          </p:cNvSpPr>
          <p:nvPr>
            <p:ph type="pic" sz="quarter" idx="12"/>
          </p:nvPr>
        </p:nvSpPr>
        <p:spPr>
          <a:xfrm>
            <a:off x="8085931" y="3743325"/>
            <a:ext cx="3346450" cy="1881188"/>
          </a:xfrm>
        </p:spPr>
        <p:txBody>
          <a:bodyPr/>
          <a:lstStyle>
            <a:lvl1pPr marL="0" indent="0">
              <a:buNone/>
              <a:defRPr/>
            </a:lvl1pPr>
          </a:lstStyle>
          <a:p>
            <a:endParaRPr lang="de-DE"/>
          </a:p>
        </p:txBody>
      </p:sp>
      <p:sp>
        <p:nvSpPr>
          <p:cNvPr id="13" name="Textplatzhalter 12">
            <a:extLst>
              <a:ext uri="{FF2B5EF4-FFF2-40B4-BE49-F238E27FC236}">
                <a16:creationId xmlns:a16="http://schemas.microsoft.com/office/drawing/2014/main" id="{524ED54E-9571-25A6-C0F0-681F435CA44F}"/>
              </a:ext>
            </a:extLst>
          </p:cNvPr>
          <p:cNvSpPr>
            <a:spLocks noGrp="1"/>
          </p:cNvSpPr>
          <p:nvPr>
            <p:ph type="body" sz="quarter" idx="13" hasCustomPrompt="1"/>
          </p:nvPr>
        </p:nvSpPr>
        <p:spPr>
          <a:xfrm>
            <a:off x="914400" y="5865813"/>
            <a:ext cx="3346450" cy="431800"/>
          </a:xfrm>
        </p:spPr>
        <p:txBody>
          <a:bodyPr>
            <a:normAutofit/>
          </a:bodyPr>
          <a:lstStyle>
            <a:lvl1pPr marL="0" indent="0">
              <a:buNone/>
              <a:defRPr sz="1800"/>
            </a:lvl1pPr>
          </a:lstStyle>
          <a:p>
            <a:pPr lvl="0"/>
            <a:r>
              <a:rPr lang="de-DE"/>
              <a:t>Titel des Bildes</a:t>
            </a:r>
          </a:p>
        </p:txBody>
      </p:sp>
      <p:sp>
        <p:nvSpPr>
          <p:cNvPr id="14" name="Textplatzhalter 12">
            <a:extLst>
              <a:ext uri="{FF2B5EF4-FFF2-40B4-BE49-F238E27FC236}">
                <a16:creationId xmlns:a16="http://schemas.microsoft.com/office/drawing/2014/main" id="{FF9E80AF-9ADE-1247-67B8-A64C1E4ECE59}"/>
              </a:ext>
            </a:extLst>
          </p:cNvPr>
          <p:cNvSpPr>
            <a:spLocks noGrp="1"/>
          </p:cNvSpPr>
          <p:nvPr>
            <p:ph type="body" sz="quarter" idx="14" hasCustomPrompt="1"/>
          </p:nvPr>
        </p:nvSpPr>
        <p:spPr>
          <a:xfrm>
            <a:off x="4579937" y="5865482"/>
            <a:ext cx="3346450" cy="431800"/>
          </a:xfrm>
        </p:spPr>
        <p:txBody>
          <a:bodyPr>
            <a:normAutofit/>
          </a:bodyPr>
          <a:lstStyle>
            <a:lvl1pPr marL="0" indent="0">
              <a:buNone/>
              <a:defRPr sz="1800"/>
            </a:lvl1pPr>
          </a:lstStyle>
          <a:p>
            <a:pPr lvl="0"/>
            <a:r>
              <a:rPr lang="de-DE"/>
              <a:t>Titel des Bildes</a:t>
            </a:r>
          </a:p>
        </p:txBody>
      </p:sp>
      <p:sp>
        <p:nvSpPr>
          <p:cNvPr id="15" name="Textplatzhalter 12">
            <a:extLst>
              <a:ext uri="{FF2B5EF4-FFF2-40B4-BE49-F238E27FC236}">
                <a16:creationId xmlns:a16="http://schemas.microsoft.com/office/drawing/2014/main" id="{26C6585A-5128-5B7C-8A49-D6D06D280125}"/>
              </a:ext>
            </a:extLst>
          </p:cNvPr>
          <p:cNvSpPr>
            <a:spLocks noGrp="1"/>
          </p:cNvSpPr>
          <p:nvPr>
            <p:ph type="body" sz="quarter" idx="15" hasCustomPrompt="1"/>
          </p:nvPr>
        </p:nvSpPr>
        <p:spPr>
          <a:xfrm>
            <a:off x="8085931" y="5865482"/>
            <a:ext cx="3346450" cy="431800"/>
          </a:xfrm>
        </p:spPr>
        <p:txBody>
          <a:bodyPr>
            <a:normAutofit/>
          </a:bodyPr>
          <a:lstStyle>
            <a:lvl1pPr marL="0" indent="0">
              <a:buNone/>
              <a:defRPr sz="1800"/>
            </a:lvl1pPr>
          </a:lstStyle>
          <a:p>
            <a:pPr lvl="0"/>
            <a:r>
              <a:rPr lang="de-DE"/>
              <a:t>Titel des Bildes</a:t>
            </a:r>
          </a:p>
        </p:txBody>
      </p:sp>
      <p:sp>
        <p:nvSpPr>
          <p:cNvPr id="2" name="Textfeld 1">
            <a:extLst>
              <a:ext uri="{FF2B5EF4-FFF2-40B4-BE49-F238E27FC236}">
                <a16:creationId xmlns:a16="http://schemas.microsoft.com/office/drawing/2014/main" id="{5CBA0332-524B-9C01-4D8D-F468792EBBF9}"/>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3848677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deo_Gewässerverlauf">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85787" y="400609"/>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8" name="Textfeld 7">
            <a:extLst>
              <a:ext uri="{FF2B5EF4-FFF2-40B4-BE49-F238E27FC236}">
                <a16:creationId xmlns:a16="http://schemas.microsoft.com/office/drawing/2014/main" id="{E74A2F2A-C487-78B7-F817-13FDE5E11095}"/>
              </a:ext>
            </a:extLst>
          </p:cNvPr>
          <p:cNvSpPr txBox="1"/>
          <p:nvPr userDrawn="1"/>
        </p:nvSpPr>
        <p:spPr>
          <a:xfrm>
            <a:off x="1061046" y="560718"/>
            <a:ext cx="10069908"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Fügt hier das Audio zur Tiefenvarianz und das Video zur Durchgängigkeit ein und beschriftet sie.</a:t>
            </a:r>
          </a:p>
        </p:txBody>
      </p:sp>
      <p:sp>
        <p:nvSpPr>
          <p:cNvPr id="13" name="Textplatzhalter 12">
            <a:extLst>
              <a:ext uri="{FF2B5EF4-FFF2-40B4-BE49-F238E27FC236}">
                <a16:creationId xmlns:a16="http://schemas.microsoft.com/office/drawing/2014/main" id="{524ED54E-9571-25A6-C0F0-681F435CA44F}"/>
              </a:ext>
            </a:extLst>
          </p:cNvPr>
          <p:cNvSpPr>
            <a:spLocks noGrp="1"/>
          </p:cNvSpPr>
          <p:nvPr>
            <p:ph type="body" sz="quarter" idx="13" hasCustomPrompt="1"/>
          </p:nvPr>
        </p:nvSpPr>
        <p:spPr>
          <a:xfrm>
            <a:off x="1059854" y="5865813"/>
            <a:ext cx="5035550" cy="591578"/>
          </a:xfrm>
        </p:spPr>
        <p:txBody>
          <a:bodyPr>
            <a:normAutofit/>
          </a:bodyPr>
          <a:lstStyle>
            <a:lvl1pPr marL="0" indent="0">
              <a:buNone/>
              <a:defRPr sz="1800"/>
            </a:lvl1pPr>
          </a:lstStyle>
          <a:p>
            <a:pPr lvl="0"/>
            <a:r>
              <a:rPr lang="de-DE"/>
              <a:t>Titel des Audios</a:t>
            </a:r>
          </a:p>
        </p:txBody>
      </p:sp>
      <p:sp>
        <p:nvSpPr>
          <p:cNvPr id="12" name="Medienplatzhalter 10">
            <a:extLst>
              <a:ext uri="{FF2B5EF4-FFF2-40B4-BE49-F238E27FC236}">
                <a16:creationId xmlns:a16="http://schemas.microsoft.com/office/drawing/2014/main" id="{DCE86FE3-784E-2B9D-B96A-68BA029221FD}"/>
              </a:ext>
            </a:extLst>
          </p:cNvPr>
          <p:cNvSpPr>
            <a:spLocks noGrp="1"/>
          </p:cNvSpPr>
          <p:nvPr>
            <p:ph type="media" sz="quarter" idx="15" hasCustomPrompt="1"/>
          </p:nvPr>
        </p:nvSpPr>
        <p:spPr>
          <a:xfrm>
            <a:off x="6332735" y="2474259"/>
            <a:ext cx="5035550" cy="3391554"/>
          </a:xfrm>
        </p:spPr>
        <p:txBody>
          <a:bodyPr/>
          <a:lstStyle>
            <a:lvl1pPr marL="0" indent="0">
              <a:buNone/>
              <a:defRPr/>
            </a:lvl1pPr>
          </a:lstStyle>
          <a:p>
            <a:r>
              <a:rPr lang="de-DE"/>
              <a:t>Video</a:t>
            </a:r>
          </a:p>
        </p:txBody>
      </p:sp>
      <p:sp>
        <p:nvSpPr>
          <p:cNvPr id="16" name="Textplatzhalter 12">
            <a:extLst>
              <a:ext uri="{FF2B5EF4-FFF2-40B4-BE49-F238E27FC236}">
                <a16:creationId xmlns:a16="http://schemas.microsoft.com/office/drawing/2014/main" id="{EEAA1772-01F7-DC65-3F81-E6FBBB28B244}"/>
              </a:ext>
            </a:extLst>
          </p:cNvPr>
          <p:cNvSpPr>
            <a:spLocks noGrp="1"/>
          </p:cNvSpPr>
          <p:nvPr>
            <p:ph type="body" sz="quarter" idx="16" hasCustomPrompt="1"/>
          </p:nvPr>
        </p:nvSpPr>
        <p:spPr>
          <a:xfrm>
            <a:off x="6332735" y="5865813"/>
            <a:ext cx="5035550" cy="591578"/>
          </a:xfrm>
        </p:spPr>
        <p:txBody>
          <a:bodyPr>
            <a:normAutofit/>
          </a:bodyPr>
          <a:lstStyle>
            <a:lvl1pPr marL="0" indent="0">
              <a:buNone/>
              <a:defRPr sz="1800"/>
            </a:lvl1pPr>
          </a:lstStyle>
          <a:p>
            <a:pPr lvl="0"/>
            <a:r>
              <a:rPr lang="de-DE"/>
              <a:t>Titel des Videos</a:t>
            </a:r>
          </a:p>
        </p:txBody>
      </p:sp>
      <p:sp>
        <p:nvSpPr>
          <p:cNvPr id="2" name="Textfeld 1">
            <a:extLst>
              <a:ext uri="{FF2B5EF4-FFF2-40B4-BE49-F238E27FC236}">
                <a16:creationId xmlns:a16="http://schemas.microsoft.com/office/drawing/2014/main" id="{0EB8EF73-CA8F-94DD-E245-EC1F4E2F09F7}"/>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
        <p:nvSpPr>
          <p:cNvPr id="4" name="Textplatzhalter 3"/>
          <p:cNvSpPr>
            <a:spLocks noGrp="1"/>
          </p:cNvSpPr>
          <p:nvPr>
            <p:ph type="body" sz="quarter" idx="17" hasCustomPrompt="1"/>
          </p:nvPr>
        </p:nvSpPr>
        <p:spPr>
          <a:xfrm>
            <a:off x="1059854" y="2474259"/>
            <a:ext cx="5036146" cy="3391554"/>
          </a:xfrm>
        </p:spPr>
        <p:txBody>
          <a:bodyPr>
            <a:normAutofit/>
          </a:bodyPr>
          <a:lstStyle>
            <a:lvl1pPr marL="0" indent="0">
              <a:buNone/>
              <a:defRPr sz="2400"/>
            </a:lvl1pPr>
          </a:lstStyle>
          <a:p>
            <a:r>
              <a:rPr lang="de-DE" dirty="0"/>
              <a:t>Audiodatei über Reiter „Einfügen“ hinzufügen</a:t>
            </a:r>
          </a:p>
        </p:txBody>
      </p:sp>
    </p:spTree>
    <p:extLst>
      <p:ext uri="{BB962C8B-B14F-4D97-AF65-F5344CB8AC3E}">
        <p14:creationId xmlns:p14="http://schemas.microsoft.com/office/powerpoint/2010/main" val="93667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fotext Saprobien 1">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Biologische Gewässergüte</a:t>
            </a:r>
          </a:p>
          <a:p>
            <a:endParaRPr lang="en-US" sz="120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6" y="1744159"/>
            <a:ext cx="10069908" cy="4190058"/>
          </a:xfrm>
          <a:prstGeom prst="rect">
            <a:avLst/>
          </a:prstGeom>
          <a:noFill/>
        </p:spPr>
        <p:txBody>
          <a:bodyPr wrap="square" rtlCol="0">
            <a:spAutoFit/>
          </a:bodyPr>
          <a:lstStyle/>
          <a:p>
            <a:pPr algn="just">
              <a:lnSpc>
                <a:spcPct val="150000"/>
              </a:lnSpc>
            </a:pPr>
            <a:r>
              <a:rPr lang="de-DE" sz="1800" noProof="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Zur Bestimmung der biologischen Gewässergüte berechnet man zunächst dann den sogenannten </a:t>
            </a:r>
            <a:r>
              <a:rPr lang="de-DE" sz="1800" b="1" noProof="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Saprobienindex</a:t>
            </a:r>
            <a:r>
              <a:rPr lang="de-DE" sz="1800" b="1" noProof="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t>
            </a:r>
            <a:r>
              <a:rPr lang="de-DE" sz="1800" noProof="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Aus Zeitgründen haben sich damit andere Gruppen genauer beschäftigt. Die Ergebnisse werden euch später vorgestellt. Zur Berechnung des </a:t>
            </a:r>
            <a:r>
              <a:rPr lang="de-DE" sz="1800" noProof="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Saprobienindex</a:t>
            </a:r>
            <a:r>
              <a:rPr lang="de-DE" sz="1800" noProof="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ist jedoch eine genaue Kenntnis der Artenzusammensetzung des Gewässers unerlässlich. </a:t>
            </a:r>
          </a:p>
          <a:p>
            <a:pPr algn="just">
              <a:lnSpc>
                <a:spcPct val="150000"/>
              </a:lnSpc>
            </a:pPr>
            <a:r>
              <a:rPr lang="de-DE" sz="1800" noProof="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a:lnSpc>
                <a:spcPct val="150000"/>
              </a:lnSpc>
            </a:pPr>
            <a:r>
              <a:rPr lang="de-DE" sz="1800" noProof="0" dirty="0">
                <a:effectLst/>
                <a:latin typeface="Euphemia" panose="020B0503040102020104" pitchFamily="34" charset="0"/>
                <a:ea typeface="Arial Unicode MS" panose="020B0604020202020204" pitchFamily="34" charset="-128"/>
              </a:rPr>
              <a:t>Eine natürliche Artenvielfalt ist nur in Gewässern anzutreffen, in denen vielfältige Gewässerstrukturen vorkommen. Wenn trotz guter Gewässerstruktur und Wasserqualität ein geringes Artenspektrum festgestellt wird, kann dies auf frühere Verunreinigungen des Wassers hinweisen. </a:t>
            </a:r>
            <a:endParaRPr lang="de-DE" sz="1800" noProof="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15" name="Textfeld 14">
            <a:extLst>
              <a:ext uri="{FF2B5EF4-FFF2-40B4-BE49-F238E27FC236}">
                <a16:creationId xmlns:a16="http://schemas.microsoft.com/office/drawing/2014/main" id="{86215A11-DC71-2EA4-A5BF-404E53517BEE}"/>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11919191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fotext Saprobien 2">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9672" y="1278335"/>
            <a:ext cx="7194433" cy="4842801"/>
          </a:xfrm>
          <a:prstGeom prst="rect">
            <a:avLst/>
          </a:prstGeom>
          <a:noFill/>
        </p:spPr>
        <p:txBody>
          <a:bodyPr wrap="square" rtlCol="0">
            <a:spAutoFit/>
          </a:bodyPr>
          <a:lstStyle/>
          <a:p>
            <a:pPr algn="just">
              <a:lnSpc>
                <a:spcPct val="150000"/>
              </a:lnSpc>
            </a:pPr>
            <a:r>
              <a:rPr lang="de-DE" sz="16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Generell gilt: </a:t>
            </a:r>
          </a:p>
          <a:p>
            <a:pPr marL="285750" indent="-285750" algn="just">
              <a:lnSpc>
                <a:spcPct val="150000"/>
              </a:lnSpc>
              <a:buFont typeface="Symbol" panose="05050102010706020507" pitchFamily="18" charset="2"/>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Ein längerer Gewässerabschnitt muss untersucht werden.</a:t>
            </a:r>
          </a:p>
          <a:p>
            <a:pPr marL="285750" indent="-285750" algn="just">
              <a:lnSpc>
                <a:spcPct val="150000"/>
              </a:lnSpc>
              <a:buFont typeface="Symbol" panose="05050102010706020507" pitchFamily="18" charset="2"/>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Alle Substrate (Kies, Steine, Laub etc.) müssen untersucht werden.</a:t>
            </a:r>
          </a:p>
          <a:p>
            <a:pPr marL="285750" indent="-285750" algn="just">
              <a:lnSpc>
                <a:spcPct val="150000"/>
              </a:lnSpc>
              <a:buFont typeface="Symbol" panose="05050102010706020507" pitchFamily="18" charset="2"/>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Gewässerabschnitte, die unter einer Brücke oder hinter einem Rohr liegen, sollten nicht untersucht werden.</a:t>
            </a:r>
          </a:p>
          <a:p>
            <a:pPr marL="285750" indent="-285750" algn="just">
              <a:lnSpc>
                <a:spcPct val="150000"/>
              </a:lnSpc>
              <a:buFontTx/>
              <a:buChar char="-"/>
            </a:pPr>
            <a:endPar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0" indent="0" algn="just">
              <a:lnSpc>
                <a:spcPct val="150000"/>
              </a:lnSpc>
              <a:buFontTx/>
              <a:buNone/>
            </a:pPr>
            <a:r>
              <a:rPr lang="de-DE" sz="16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a:t>
            </a:r>
          </a:p>
          <a:p>
            <a:pPr marL="285750" indent="-285750" algn="just">
              <a:lnSpc>
                <a:spcPct val="150000"/>
              </a:lnSpc>
              <a:buFontTx/>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Tiere müssen, wenn sie aus dem Gewässer genommen werden, direkt in Schalen mit Wasser gesetzt werden.</a:t>
            </a:r>
          </a:p>
          <a:p>
            <a:pPr marL="285750" indent="-285750" algn="just">
              <a:lnSpc>
                <a:spcPct val="150000"/>
              </a:lnSpc>
              <a:buFontTx/>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Tiere dürfen nicht direktem Sonnenlicht ausgesetzt werden.</a:t>
            </a:r>
          </a:p>
          <a:p>
            <a:pPr marL="285750" indent="-285750" algn="just">
              <a:lnSpc>
                <a:spcPct val="150000"/>
              </a:lnSpc>
              <a:buFontTx/>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Räuberische Tiere sind von Beutetieren zu trennen.</a:t>
            </a:r>
          </a:p>
          <a:p>
            <a:pPr marL="285750" indent="-285750" algn="just">
              <a:lnSpc>
                <a:spcPct val="150000"/>
              </a:lnSpc>
              <a:buFontTx/>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Nach der Bestimmung und Erfassung sind die Tiere wieder vorsichtig an derselben Stelle im Gewässer auszusetzen.</a:t>
            </a:r>
          </a:p>
        </p:txBody>
      </p:sp>
      <p:sp>
        <p:nvSpPr>
          <p:cNvPr id="2" name="Textfeld 1">
            <a:extLst>
              <a:ext uri="{FF2B5EF4-FFF2-40B4-BE49-F238E27FC236}">
                <a16:creationId xmlns:a16="http://schemas.microsoft.com/office/drawing/2014/main" id="{F057DA96-DCCB-0050-29A0-A331222974CC}"/>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
        <p:nvSpPr>
          <p:cNvPr id="3" name="TextBox 2">
            <a:extLst>
              <a:ext uri="{FF2B5EF4-FFF2-40B4-BE49-F238E27FC236}">
                <a16:creationId xmlns:a16="http://schemas.microsoft.com/office/drawing/2014/main" id="{25144562-6B71-D65B-62AB-BDD09E463FED}"/>
              </a:ext>
            </a:extLst>
          </p:cNvPr>
          <p:cNvSpPr txBox="1"/>
          <p:nvPr userDrawn="1"/>
        </p:nvSpPr>
        <p:spPr>
          <a:xfrm>
            <a:off x="1102382" y="6329955"/>
            <a:ext cx="9221497" cy="530145"/>
          </a:xfrm>
          <a:prstGeom prst="rect">
            <a:avLst/>
          </a:prstGeom>
          <a:noFill/>
        </p:spPr>
        <p:txBody>
          <a:bodyPr wrap="square">
            <a:spAutoFit/>
          </a:bodyPr>
          <a:lstStyle/>
          <a:p>
            <a:pPr>
              <a:lnSpc>
                <a:spcPct val="150000"/>
              </a:lnSpc>
            </a:pPr>
            <a:r>
              <a:rPr lang="de-DE" sz="1000" dirty="0"/>
              <a:t>Quelle: Graw, M. (2001). DETAILLIERTE ERLÄUTERUNGEN ZUR BEWERTUNG. In: Vereinigung Deutscher Gewässerschutz e.V. (Hrsg.), Ökologische Bewertung von Fließgewässern. Schriftenreihe der Vereinigung Deutscher Gewässerschutz, Band 64 (S. 73-92). Bonn.</a:t>
            </a:r>
          </a:p>
        </p:txBody>
      </p:sp>
    </p:spTree>
    <p:extLst>
      <p:ext uri="{BB962C8B-B14F-4D97-AF65-F5344CB8AC3E}">
        <p14:creationId xmlns:p14="http://schemas.microsoft.com/office/powerpoint/2010/main" val="35109451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fotext Saprobien 3">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966155" y="744928"/>
            <a:ext cx="4451233" cy="5489067"/>
          </a:xfrm>
          <a:prstGeom prst="rect">
            <a:avLst/>
          </a:prstGeom>
          <a:noFill/>
        </p:spPr>
        <p:txBody>
          <a:bodyPr wrap="square" rtlCol="0">
            <a:spAutoFit/>
          </a:bodyPr>
          <a:lstStyle/>
          <a:p>
            <a:pPr marL="0" indent="0" algn="l">
              <a:lnSpc>
                <a:spcPct val="150000"/>
              </a:lnSpc>
              <a:spcBef>
                <a:spcPts val="0"/>
              </a:spcBef>
              <a:spcAft>
                <a:spcPts val="1200"/>
              </a:spcAft>
              <a:buFont typeface="Wingdings" panose="05000000000000000000" pitchFamily="2" charset="2"/>
              <a:buNone/>
            </a:pPr>
            <a:r>
              <a:rPr lang="de-DE" sz="2400" b="1" u="sng">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Arbeitsaufträge</a:t>
            </a:r>
            <a:endParaRPr lang="de-DE" sz="16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285750" indent="-285750" algn="l">
              <a:lnSpc>
                <a:spcPct val="150000"/>
              </a:lnSpc>
              <a:spcAft>
                <a:spcPts val="600"/>
              </a:spcAft>
              <a:buFont typeface="Wingdings" panose="05000000000000000000" pitchFamily="2" charset="2"/>
              <a:buChar char="v"/>
            </a:pPr>
            <a:r>
              <a:rPr lang="de-DE" sz="16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Folgt den Schritten rechts und haltet eure Ergebnisse auf den nächsten Folien fest.</a:t>
            </a:r>
          </a:p>
          <a:p>
            <a:pPr marL="285750" indent="-285750" algn="l">
              <a:lnSpc>
                <a:spcPct val="150000"/>
              </a:lnSpc>
              <a:spcAft>
                <a:spcPts val="600"/>
              </a:spcAft>
              <a:buFont typeface="Wingdings" panose="05000000000000000000" pitchFamily="2" charset="2"/>
              <a:buChar char="v"/>
            </a:pPr>
            <a:endParaRPr lang="de-DE" sz="16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285750" indent="-285750" algn="l">
              <a:lnSpc>
                <a:spcPct val="150000"/>
              </a:lnSpc>
              <a:spcAft>
                <a:spcPts val="600"/>
              </a:spcAft>
              <a:buFont typeface="Wingdings" panose="05000000000000000000" pitchFamily="2" charset="2"/>
              <a:buChar char="v"/>
            </a:pPr>
            <a:r>
              <a:rPr lang="de-DE" sz="16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Macht während des Arbeitsprozesses Fotos, fügt die Bilder der bestimmten Arten in dem dafür vorgesehenen Platzhalter ein und schreibt den Artnamen unter das Bild.</a:t>
            </a:r>
          </a:p>
          <a:p>
            <a:pPr marL="285750" indent="-285750" algn="l">
              <a:lnSpc>
                <a:spcPct val="150000"/>
              </a:lnSpc>
              <a:spcAft>
                <a:spcPts val="600"/>
              </a:spcAft>
              <a:buFont typeface="Wingdings" panose="05000000000000000000" pitchFamily="2" charset="2"/>
              <a:buChar char="v"/>
            </a:pPr>
            <a:endParaRPr lang="de-DE" sz="16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285750" indent="-285750" algn="l">
              <a:lnSpc>
                <a:spcPct val="150000"/>
              </a:lnSpc>
              <a:spcAft>
                <a:spcPts val="600"/>
              </a:spcAft>
              <a:buFont typeface="Wingdings" panose="05000000000000000000" pitchFamily="2" charset="2"/>
              <a:buChar char="v"/>
            </a:pPr>
            <a:r>
              <a:rPr lang="de-DE" sz="16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Falls ihr ein Tier nicht bestimmen konntet, fügt ein Bild in den dafür vorgesehenen Platzhalter ein und nehmt ein Audio auf, in dem ihr die Art genau beschreibt.</a:t>
            </a:r>
          </a:p>
        </p:txBody>
      </p:sp>
      <p:sp>
        <p:nvSpPr>
          <p:cNvPr id="3" name="Textfeld 2">
            <a:extLst>
              <a:ext uri="{FF2B5EF4-FFF2-40B4-BE49-F238E27FC236}">
                <a16:creationId xmlns:a16="http://schemas.microsoft.com/office/drawing/2014/main" id="{B1054E54-A396-10A5-0142-BE57AB11DC6A}"/>
              </a:ext>
            </a:extLst>
          </p:cNvPr>
          <p:cNvSpPr txBox="1"/>
          <p:nvPr userDrawn="1"/>
        </p:nvSpPr>
        <p:spPr>
          <a:xfrm>
            <a:off x="6096000" y="1268084"/>
            <a:ext cx="5006200" cy="4965911"/>
          </a:xfrm>
          <a:prstGeom prst="rect">
            <a:avLst/>
          </a:prstGeom>
          <a:solidFill>
            <a:srgbClr val="FF0000">
              <a:alpha val="30000"/>
            </a:srgbClr>
          </a:solidFill>
        </p:spPr>
        <p:style>
          <a:lnRef idx="1">
            <a:schemeClr val="accent2"/>
          </a:lnRef>
          <a:fillRef idx="2">
            <a:schemeClr val="accent2"/>
          </a:fillRef>
          <a:effectRef idx="1">
            <a:schemeClr val="accent2"/>
          </a:effectRef>
          <a:fontRef idx="minor">
            <a:schemeClr val="dk1"/>
          </a:fontRef>
        </p:style>
        <p:txBody>
          <a:bodyPr wrap="square" lIns="144000" rIns="144000" rtlCol="0">
            <a:spAutoFit/>
          </a:bodyPr>
          <a:lstStyle/>
          <a:p>
            <a:pPr marL="0" indent="0" algn="l">
              <a:lnSpc>
                <a:spcPct val="150000"/>
              </a:lnSpc>
              <a:spcAft>
                <a:spcPts val="600"/>
              </a:spcAft>
              <a:buFont typeface="+mj-lt"/>
              <a:buNone/>
            </a:pPr>
            <a:r>
              <a:rPr lang="de-DE" sz="2000" b="1" kern="12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Vorgehen: </a:t>
            </a:r>
          </a:p>
          <a:p>
            <a:pPr marL="342900" indent="-342900" algn="l">
              <a:lnSpc>
                <a:spcPct val="150000"/>
              </a:lnSpc>
              <a:spcAft>
                <a:spcPts val="600"/>
              </a:spcAft>
              <a:buFont typeface="+mj-lt"/>
              <a:buAutoNum type="arabicPeriod"/>
            </a:pP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Nehmt einige Steine schnell hoch und schaut euch alle Seiten genau an. Bestimmt die Tiere, die ihr gefunden habt, mit der </a:t>
            </a:r>
            <a:r>
              <a:rPr lang="de-DE" sz="1600" b="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DetermApp</a:t>
            </a: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t>
            </a:r>
          </a:p>
          <a:p>
            <a:pPr marL="342900" indent="-342900" algn="l">
              <a:lnSpc>
                <a:spcPct val="150000"/>
              </a:lnSpc>
              <a:spcAft>
                <a:spcPts val="600"/>
              </a:spcAft>
              <a:buFont typeface="+mj-lt"/>
              <a:buAutoNum type="arabicPeriod"/>
            </a:pPr>
            <a:r>
              <a:rPr lang="de-DE" sz="1600" b="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Keschert</a:t>
            </a: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im Wasserpflanzenbestand und bestimmt die Tiere, die ihr gefunden habt. </a:t>
            </a:r>
          </a:p>
          <a:p>
            <a:pPr marL="342900" indent="-342900" algn="l">
              <a:lnSpc>
                <a:spcPct val="150000"/>
              </a:lnSpc>
              <a:spcAft>
                <a:spcPts val="600"/>
              </a:spcAft>
              <a:buFont typeface="+mj-lt"/>
              <a:buAutoNum type="arabicPeriod"/>
            </a:pP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Untersucht das Feinsubstrat (Kies, Sand, Schlamm), indem ihr es in ein Sieb gebt, und bestimmt die Tiere, die ihr gefunden habt.</a:t>
            </a:r>
          </a:p>
          <a:p>
            <a:pPr marL="342900" indent="-342900" algn="l">
              <a:lnSpc>
                <a:spcPct val="150000"/>
              </a:lnSpc>
              <a:spcAft>
                <a:spcPts val="600"/>
              </a:spcAft>
              <a:buFont typeface="+mj-lt"/>
              <a:buAutoNum type="arabicPeriod"/>
            </a:pP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Untersucht einige Totholzanschwemmungen bzw. Laubpackungen und bestimmt die Tiere, die ihr gefunden habt. </a:t>
            </a:r>
          </a:p>
        </p:txBody>
      </p:sp>
      <p:sp>
        <p:nvSpPr>
          <p:cNvPr id="2" name="Textfeld 1">
            <a:extLst>
              <a:ext uri="{FF2B5EF4-FFF2-40B4-BE49-F238E27FC236}">
                <a16:creationId xmlns:a16="http://schemas.microsoft.com/office/drawing/2014/main" id="{C280B50B-1379-CAE6-E00C-00F864964CB5}"/>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6855169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Infotext Saprobien 3">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2822274" y="1260010"/>
            <a:ext cx="654745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4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Schlüssel zur Beobachtung der Häufigkeiten</a:t>
            </a:r>
          </a:p>
        </p:txBody>
      </p:sp>
      <p:graphicFrame>
        <p:nvGraphicFramePr>
          <p:cNvPr id="7" name="Tabelle 6">
            <a:extLst>
              <a:ext uri="{FF2B5EF4-FFF2-40B4-BE49-F238E27FC236}">
                <a16:creationId xmlns:a16="http://schemas.microsoft.com/office/drawing/2014/main" id="{A8140B7B-00F3-2CE9-9A5D-E78F954C47F9}"/>
              </a:ext>
            </a:extLst>
          </p:cNvPr>
          <p:cNvGraphicFramePr>
            <a:graphicFrameLocks noGrp="1"/>
          </p:cNvGraphicFramePr>
          <p:nvPr userDrawn="1">
            <p:extLst>
              <p:ext uri="{D42A27DB-BD31-4B8C-83A1-F6EECF244321}">
                <p14:modId xmlns:p14="http://schemas.microsoft.com/office/powerpoint/2010/main" val="3116211580"/>
              </p:ext>
            </p:extLst>
          </p:nvPr>
        </p:nvGraphicFramePr>
        <p:xfrm>
          <a:off x="3023647" y="1904238"/>
          <a:ext cx="5972175" cy="3049524"/>
        </p:xfrm>
        <a:graphic>
          <a:graphicData uri="http://schemas.openxmlformats.org/drawingml/2006/table">
            <a:tbl>
              <a:tblPr firstRow="1" firstCol="1" bandRow="1">
                <a:tableStyleId>{9DCAF9ED-07DC-4A11-8D7F-57B35C25682E}</a:tableStyleId>
              </a:tblPr>
              <a:tblGrid>
                <a:gridCol w="2228300">
                  <a:extLst>
                    <a:ext uri="{9D8B030D-6E8A-4147-A177-3AD203B41FA5}">
                      <a16:colId xmlns:a16="http://schemas.microsoft.com/office/drawing/2014/main" val="4120013694"/>
                    </a:ext>
                  </a:extLst>
                </a:gridCol>
                <a:gridCol w="3743875">
                  <a:extLst>
                    <a:ext uri="{9D8B030D-6E8A-4147-A177-3AD203B41FA5}">
                      <a16:colId xmlns:a16="http://schemas.microsoft.com/office/drawing/2014/main" val="1251548286"/>
                    </a:ext>
                  </a:extLst>
                </a:gridCol>
              </a:tblGrid>
              <a:tr h="195580">
                <a:tc>
                  <a:txBody>
                    <a:bodyPr/>
                    <a:lstStyle/>
                    <a:p>
                      <a:pPr algn="ctr">
                        <a:lnSpc>
                          <a:spcPct val="150000"/>
                        </a:lnSpc>
                      </a:pPr>
                      <a:r>
                        <a:rPr kumimoji="0" lang="de-DE" sz="2000" b="1" u="none" strike="noStrike" kern="1200" cap="none" spc="0" normalizeH="0" baseline="0">
                          <a:ln>
                            <a:noFill/>
                          </a:ln>
                          <a:solidFill>
                            <a:prstClr val="black"/>
                          </a:solidFill>
                          <a:effectLst/>
                          <a:uLnTx/>
                          <a:uFillTx/>
                        </a:rPr>
                        <a:t>Individuenzahl</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Beschreibung der Häufigkeit (h)</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3084747278"/>
                  </a:ext>
                </a:extLst>
              </a:tr>
              <a:tr h="195580">
                <a:tc>
                  <a:txBody>
                    <a:bodyPr/>
                    <a:lstStyle/>
                    <a:p>
                      <a:pPr algn="ctr">
                        <a:lnSpc>
                          <a:spcPct val="150000"/>
                        </a:lnSpc>
                      </a:pPr>
                      <a:r>
                        <a:rPr kumimoji="0" lang="de-DE" sz="2000" b="1" u="none" strike="noStrike" kern="1200" cap="none" spc="0" normalizeH="0" baseline="0">
                          <a:ln>
                            <a:noFill/>
                          </a:ln>
                          <a:solidFill>
                            <a:prstClr val="black"/>
                          </a:solidFill>
                          <a:effectLst/>
                          <a:uLnTx/>
                          <a:uFillTx/>
                        </a:rPr>
                        <a:t>0</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fehlt (h=0)</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961532786"/>
                  </a:ext>
                </a:extLst>
              </a:tr>
              <a:tr h="193040">
                <a:tc>
                  <a:txBody>
                    <a:bodyPr/>
                    <a:lstStyle/>
                    <a:p>
                      <a:pPr algn="ctr">
                        <a:lnSpc>
                          <a:spcPct val="150000"/>
                        </a:lnSpc>
                      </a:pPr>
                      <a:r>
                        <a:rPr kumimoji="0" lang="de-DE" sz="2000" b="1" u="none" strike="noStrike" kern="1200" cap="none" spc="0" normalizeH="0" baseline="0">
                          <a:ln>
                            <a:noFill/>
                          </a:ln>
                          <a:solidFill>
                            <a:prstClr val="black"/>
                          </a:solidFill>
                          <a:effectLst/>
                          <a:uLnTx/>
                          <a:uFillTx/>
                        </a:rPr>
                        <a:t>1-5</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vereinzelt (h = 1) </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1753254041"/>
                  </a:ext>
                </a:extLst>
              </a:tr>
              <a:tr h="193040">
                <a:tc>
                  <a:txBody>
                    <a:bodyPr/>
                    <a:lstStyle/>
                    <a:p>
                      <a:pPr algn="ctr">
                        <a:lnSpc>
                          <a:spcPct val="150000"/>
                        </a:lnSpc>
                      </a:pPr>
                      <a:r>
                        <a:rPr kumimoji="0" lang="de-DE" sz="2000" b="1" u="none" strike="noStrike" kern="1200" cap="none" spc="0" normalizeH="0" baseline="0">
                          <a:ln>
                            <a:noFill/>
                          </a:ln>
                          <a:solidFill>
                            <a:prstClr val="black"/>
                          </a:solidFill>
                          <a:effectLst/>
                          <a:uLnTx/>
                          <a:uFillTx/>
                        </a:rPr>
                        <a:t>6-10</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mäßig (h = 2) </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4196391312"/>
                  </a:ext>
                </a:extLst>
              </a:tr>
              <a:tr h="193040">
                <a:tc>
                  <a:txBody>
                    <a:bodyPr/>
                    <a:lstStyle/>
                    <a:p>
                      <a:pPr algn="ctr">
                        <a:lnSpc>
                          <a:spcPct val="150000"/>
                        </a:lnSpc>
                      </a:pPr>
                      <a:r>
                        <a:rPr kumimoji="0" lang="de-DE" sz="2000" b="1" u="none" strike="noStrike" kern="1200" cap="none" spc="0" normalizeH="0" baseline="0">
                          <a:ln>
                            <a:noFill/>
                          </a:ln>
                          <a:solidFill>
                            <a:prstClr val="black"/>
                          </a:solidFill>
                          <a:effectLst/>
                          <a:uLnTx/>
                          <a:uFillTx/>
                        </a:rPr>
                        <a:t>11-40</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häufig (h= 3) </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2448497827"/>
                  </a:ext>
                </a:extLst>
              </a:tr>
              <a:tr h="193040">
                <a:tc>
                  <a:txBody>
                    <a:bodyPr/>
                    <a:lstStyle/>
                    <a:p>
                      <a:pPr algn="ctr">
                        <a:lnSpc>
                          <a:spcPct val="150000"/>
                        </a:lnSpc>
                      </a:pPr>
                      <a:r>
                        <a:rPr kumimoji="0" lang="de-DE" sz="2000" b="1" u="none" strike="noStrike" kern="1200" cap="none" spc="0" normalizeH="0" baseline="0">
                          <a:ln>
                            <a:noFill/>
                          </a:ln>
                          <a:solidFill>
                            <a:prstClr val="black"/>
                          </a:solidFill>
                          <a:effectLst/>
                          <a:uLnTx/>
                          <a:uFillTx/>
                        </a:rPr>
                        <a:t>&gt; 40</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massenhaft (h = 4) </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3492168445"/>
                  </a:ext>
                </a:extLst>
              </a:tr>
            </a:tbl>
          </a:graphicData>
        </a:graphic>
      </p:graphicFrame>
      <p:sp>
        <p:nvSpPr>
          <p:cNvPr id="3" name="Textfeld 2">
            <a:extLst>
              <a:ext uri="{FF2B5EF4-FFF2-40B4-BE49-F238E27FC236}">
                <a16:creationId xmlns:a16="http://schemas.microsoft.com/office/drawing/2014/main" id="{41863A20-0A29-6F03-FC27-5BAECA75A67E}"/>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17135571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Infotext Saprobien 3">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graphicFrame>
        <p:nvGraphicFramePr>
          <p:cNvPr id="2" name="Tabelle 1">
            <a:extLst>
              <a:ext uri="{FF2B5EF4-FFF2-40B4-BE49-F238E27FC236}">
                <a16:creationId xmlns:a16="http://schemas.microsoft.com/office/drawing/2014/main" id="{1B201CFA-6413-A5F2-C119-331BC46EE6B6}"/>
              </a:ext>
            </a:extLst>
          </p:cNvPr>
          <p:cNvGraphicFramePr>
            <a:graphicFrameLocks noGrp="1"/>
          </p:cNvGraphicFramePr>
          <p:nvPr userDrawn="1">
            <p:extLst>
              <p:ext uri="{D42A27DB-BD31-4B8C-83A1-F6EECF244321}">
                <p14:modId xmlns:p14="http://schemas.microsoft.com/office/powerpoint/2010/main" val="1746891247"/>
              </p:ext>
            </p:extLst>
          </p:nvPr>
        </p:nvGraphicFramePr>
        <p:xfrm>
          <a:off x="963611" y="557319"/>
          <a:ext cx="5118101" cy="6115431"/>
        </p:xfrm>
        <a:graphic>
          <a:graphicData uri="http://schemas.openxmlformats.org/drawingml/2006/table">
            <a:tbl>
              <a:tblPr firstRow="1" firstCol="1" bandRow="1">
                <a:tableStyleId>{9DCAF9ED-07DC-4A11-8D7F-57B35C25682E}</a:tableStyleId>
              </a:tblPr>
              <a:tblGrid>
                <a:gridCol w="2679701">
                  <a:extLst>
                    <a:ext uri="{9D8B030D-6E8A-4147-A177-3AD203B41FA5}">
                      <a16:colId xmlns:a16="http://schemas.microsoft.com/office/drawing/2014/main" val="3541678118"/>
                    </a:ext>
                  </a:extLst>
                </a:gridCol>
                <a:gridCol w="535610">
                  <a:extLst>
                    <a:ext uri="{9D8B030D-6E8A-4147-A177-3AD203B41FA5}">
                      <a16:colId xmlns:a16="http://schemas.microsoft.com/office/drawing/2014/main" val="1276879364"/>
                    </a:ext>
                  </a:extLst>
                </a:gridCol>
                <a:gridCol w="745688">
                  <a:extLst>
                    <a:ext uri="{9D8B030D-6E8A-4147-A177-3AD203B41FA5}">
                      <a16:colId xmlns:a16="http://schemas.microsoft.com/office/drawing/2014/main" val="2801651141"/>
                    </a:ext>
                  </a:extLst>
                </a:gridCol>
                <a:gridCol w="1157102">
                  <a:extLst>
                    <a:ext uri="{9D8B030D-6E8A-4147-A177-3AD203B41FA5}">
                      <a16:colId xmlns:a16="http://schemas.microsoft.com/office/drawing/2014/main" val="1171683620"/>
                    </a:ext>
                  </a:extLst>
                </a:gridCol>
              </a:tblGrid>
              <a:tr h="63461">
                <a:tc>
                  <a:txBody>
                    <a:bodyPr/>
                    <a:lstStyle/>
                    <a:p>
                      <a:pPr algn="ctr">
                        <a:lnSpc>
                          <a:spcPct val="150000"/>
                        </a:lnSpc>
                      </a:pPr>
                      <a:r>
                        <a:rPr lang="de-DE" sz="1400" b="1">
                          <a:ln>
                            <a:noFill/>
                          </a:ln>
                          <a:effectLst/>
                          <a:latin typeface="Euphemia" panose="020B0503040102020104" pitchFamily="34" charset="0"/>
                        </a:rPr>
                        <a:t>Bioindikator</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h</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s</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P= h * s</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77700581"/>
                  </a:ext>
                </a:extLst>
              </a:tr>
              <a:tr h="63461">
                <a:tc>
                  <a:txBody>
                    <a:bodyPr/>
                    <a:lstStyle/>
                    <a:p>
                      <a:pPr algn="ctr">
                        <a:lnSpc>
                          <a:spcPct val="120000"/>
                        </a:lnSpc>
                      </a:pPr>
                      <a:r>
                        <a:rPr lang="de-DE" sz="1400" b="0">
                          <a:ln>
                            <a:noFill/>
                          </a:ln>
                          <a:effectLst/>
                          <a:latin typeface="Euphemia" panose="020B0503040102020104" pitchFamily="34" charset="0"/>
                        </a:rPr>
                        <a:t>Alpenstrudelwurm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1,1</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9568535"/>
                  </a:ext>
                </a:extLst>
              </a:tr>
              <a:tr h="63461">
                <a:tc>
                  <a:txBody>
                    <a:bodyPr/>
                    <a:lstStyle/>
                    <a:p>
                      <a:pPr algn="ctr">
                        <a:lnSpc>
                          <a:spcPct val="120000"/>
                        </a:lnSpc>
                      </a:pPr>
                      <a:r>
                        <a:rPr lang="de-DE" sz="1400" b="0">
                          <a:ln>
                            <a:noFill/>
                          </a:ln>
                          <a:effectLst/>
                          <a:latin typeface="Euphemia" panose="020B0503040102020104" pitchFamily="34" charset="0"/>
                        </a:rPr>
                        <a:t>Bachtaumelkäfer</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80185745"/>
                  </a:ext>
                </a:extLst>
              </a:tr>
              <a:tr h="63461">
                <a:tc>
                  <a:txBody>
                    <a:bodyPr/>
                    <a:lstStyle/>
                    <a:p>
                      <a:pPr algn="ctr">
                        <a:lnSpc>
                          <a:spcPct val="120000"/>
                        </a:lnSpc>
                      </a:pPr>
                      <a:r>
                        <a:rPr lang="de-DE" sz="1400" b="0" err="1">
                          <a:ln>
                            <a:noFill/>
                          </a:ln>
                          <a:effectLst/>
                          <a:latin typeface="Euphemia" panose="020B0503040102020104" pitchFamily="34" charset="0"/>
                        </a:rPr>
                        <a:t>Dendrocoleum</a:t>
                      </a:r>
                      <a:r>
                        <a:rPr lang="de-DE" sz="1400" b="0">
                          <a:ln>
                            <a:noFill/>
                          </a:ln>
                          <a:effectLst/>
                          <a:latin typeface="Euphemia" panose="020B0503040102020104" pitchFamily="34" charset="0"/>
                        </a:rPr>
                        <a:t> </a:t>
                      </a:r>
                      <a:r>
                        <a:rPr lang="de-DE" sz="1400" b="0" err="1">
                          <a:ln>
                            <a:noFill/>
                          </a:ln>
                          <a:effectLst/>
                          <a:latin typeface="Euphemia" panose="020B0503040102020104" pitchFamily="34" charset="0"/>
                        </a:rPr>
                        <a:t>lacteum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2,4</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18963382"/>
                  </a:ext>
                </a:extLst>
              </a:tr>
              <a:tr h="63461">
                <a:tc>
                  <a:txBody>
                    <a:bodyPr/>
                    <a:lstStyle/>
                    <a:p>
                      <a:pPr algn="ctr">
                        <a:lnSpc>
                          <a:spcPct val="120000"/>
                        </a:lnSpc>
                      </a:pPr>
                      <a:r>
                        <a:rPr lang="de-DE" sz="1400" b="0">
                          <a:ln>
                            <a:noFill/>
                          </a:ln>
                          <a:effectLst/>
                          <a:latin typeface="Euphemia" panose="020B0503040102020104" pitchFamily="34" charset="0"/>
                        </a:rPr>
                        <a:t>Dreiecksstrudelwurm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1,5</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15327490"/>
                  </a:ext>
                </a:extLst>
              </a:tr>
              <a:tr h="63461">
                <a:tc>
                  <a:txBody>
                    <a:bodyPr/>
                    <a:lstStyle/>
                    <a:p>
                      <a:pPr algn="ctr">
                        <a:lnSpc>
                          <a:spcPct val="120000"/>
                        </a:lnSpc>
                      </a:pPr>
                      <a:r>
                        <a:rPr lang="de-DE" sz="1400" b="0">
                          <a:ln>
                            <a:noFill/>
                          </a:ln>
                          <a:effectLst/>
                          <a:latin typeface="Euphemia" panose="020B0503040102020104" pitchFamily="34" charset="0"/>
                        </a:rPr>
                        <a:t>Egel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2,5</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42800569"/>
                  </a:ext>
                </a:extLst>
              </a:tr>
              <a:tr h="104869">
                <a:tc>
                  <a:txBody>
                    <a:bodyPr/>
                    <a:lstStyle/>
                    <a:p>
                      <a:pPr algn="ctr">
                        <a:lnSpc>
                          <a:spcPct val="120000"/>
                        </a:lnSpc>
                      </a:pPr>
                      <a:r>
                        <a:rPr lang="de-DE" sz="1400" b="0">
                          <a:ln>
                            <a:noFill/>
                          </a:ln>
                          <a:effectLst/>
                          <a:latin typeface="Euphemia" panose="020B0503040102020104" pitchFamily="34" charset="0"/>
                        </a:rPr>
                        <a:t>Eintagsfliegenlarve </a:t>
                      </a:r>
                    </a:p>
                    <a:p>
                      <a:pPr algn="ctr">
                        <a:lnSpc>
                          <a:spcPct val="120000"/>
                        </a:lnSpc>
                      </a:pPr>
                      <a:r>
                        <a:rPr lang="de-DE" sz="1400" b="0">
                          <a:ln>
                            <a:noFill/>
                          </a:ln>
                          <a:effectLst/>
                          <a:latin typeface="Euphemia" panose="020B0503040102020104" pitchFamily="34" charset="0"/>
                        </a:rPr>
                        <a:t>Flach und groß</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1,5</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397076663"/>
                  </a:ext>
                </a:extLst>
              </a:tr>
              <a:tr h="104869">
                <a:tc>
                  <a:txBody>
                    <a:bodyPr/>
                    <a:lstStyle/>
                    <a:p>
                      <a:pPr algn="ctr">
                        <a:lnSpc>
                          <a:spcPct val="120000"/>
                        </a:lnSpc>
                      </a:pPr>
                      <a:r>
                        <a:rPr lang="de-DE" sz="1400" b="0">
                          <a:ln>
                            <a:noFill/>
                          </a:ln>
                          <a:effectLst/>
                          <a:latin typeface="Euphemia" panose="020B0503040102020104" pitchFamily="34" charset="0"/>
                        </a:rPr>
                        <a:t>Eintagsfliegenlarve </a:t>
                      </a:r>
                    </a:p>
                    <a:p>
                      <a:pPr algn="ctr">
                        <a:lnSpc>
                          <a:spcPct val="120000"/>
                        </a:lnSpc>
                      </a:pPr>
                      <a:r>
                        <a:rPr lang="de-DE" sz="1400" b="0">
                          <a:ln>
                            <a:noFill/>
                          </a:ln>
                          <a:effectLst/>
                          <a:latin typeface="Euphemia" panose="020B0503040102020104" pitchFamily="34" charset="0"/>
                        </a:rPr>
                        <a:t>Rund und klein</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43637623"/>
                  </a:ext>
                </a:extLst>
              </a:tr>
              <a:tr h="63461">
                <a:tc>
                  <a:txBody>
                    <a:bodyPr/>
                    <a:lstStyle/>
                    <a:p>
                      <a:pPr algn="ctr">
                        <a:lnSpc>
                          <a:spcPct val="120000"/>
                        </a:lnSpc>
                      </a:pPr>
                      <a:r>
                        <a:rPr lang="de-DE" sz="1400" b="0">
                          <a:ln>
                            <a:noFill/>
                          </a:ln>
                          <a:effectLst/>
                          <a:latin typeface="Euphemia" panose="020B0503040102020104" pitchFamily="34" charset="0"/>
                        </a:rPr>
                        <a:t>Flohkrebs</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71948825"/>
                  </a:ext>
                </a:extLst>
              </a:tr>
              <a:tr h="63461">
                <a:tc>
                  <a:txBody>
                    <a:bodyPr/>
                    <a:lstStyle/>
                    <a:p>
                      <a:pPr algn="ctr">
                        <a:lnSpc>
                          <a:spcPct val="120000"/>
                        </a:lnSpc>
                      </a:pPr>
                      <a:r>
                        <a:rPr lang="de-DE" sz="1400" b="0">
                          <a:ln>
                            <a:noFill/>
                          </a:ln>
                          <a:effectLst/>
                          <a:latin typeface="Euphemia" panose="020B0503040102020104" pitchFamily="34" charset="0"/>
                        </a:rPr>
                        <a:t>Flussmuschel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05572987"/>
                  </a:ext>
                </a:extLst>
              </a:tr>
              <a:tr h="63461">
                <a:tc>
                  <a:txBody>
                    <a:bodyPr/>
                    <a:lstStyle/>
                    <a:p>
                      <a:pPr algn="ctr">
                        <a:lnSpc>
                          <a:spcPct val="120000"/>
                        </a:lnSpc>
                      </a:pPr>
                      <a:r>
                        <a:rPr lang="de-DE" sz="1400" b="0">
                          <a:ln>
                            <a:noFill/>
                          </a:ln>
                          <a:effectLst/>
                          <a:latin typeface="Euphemia" panose="020B0503040102020104" pitchFamily="34" charset="0"/>
                        </a:rPr>
                        <a:t>Flussnapfschnecke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1,9</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83961032"/>
                  </a:ext>
                </a:extLst>
              </a:tr>
              <a:tr h="63461">
                <a:tc>
                  <a:txBody>
                    <a:bodyPr/>
                    <a:lstStyle/>
                    <a:p>
                      <a:pPr algn="ctr">
                        <a:lnSpc>
                          <a:spcPct val="120000"/>
                        </a:lnSpc>
                      </a:pPr>
                      <a:r>
                        <a:rPr lang="de-DE" sz="1400" b="0">
                          <a:ln>
                            <a:noFill/>
                          </a:ln>
                          <a:effectLst/>
                          <a:latin typeface="Euphemia" panose="020B0503040102020104" pitchFamily="34" charset="0"/>
                        </a:rPr>
                        <a:t>Flusschwimmschnecke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1,7</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32601930"/>
                  </a:ext>
                </a:extLst>
              </a:tr>
              <a:tr h="63461">
                <a:tc>
                  <a:txBody>
                    <a:bodyPr/>
                    <a:lstStyle/>
                    <a:p>
                      <a:pPr algn="ctr">
                        <a:lnSpc>
                          <a:spcPct val="120000"/>
                        </a:lnSpc>
                      </a:pPr>
                      <a:r>
                        <a:rPr lang="de-DE" sz="1400" b="0">
                          <a:ln>
                            <a:noFill/>
                          </a:ln>
                          <a:effectLst/>
                          <a:latin typeface="Euphemia" panose="020B0503040102020104" pitchFamily="34" charset="0"/>
                        </a:rPr>
                        <a:t>Großlibellenlarve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19969702"/>
                  </a:ext>
                </a:extLst>
              </a:tr>
              <a:tr h="63461">
                <a:tc>
                  <a:txBody>
                    <a:bodyPr/>
                    <a:lstStyle/>
                    <a:p>
                      <a:pPr algn="ctr">
                        <a:lnSpc>
                          <a:spcPct val="120000"/>
                        </a:lnSpc>
                      </a:pPr>
                      <a:r>
                        <a:rPr lang="de-DE" sz="1400" b="0">
                          <a:ln>
                            <a:noFill/>
                          </a:ln>
                          <a:effectLst/>
                          <a:latin typeface="Euphemia" panose="020B0503040102020104" pitchFamily="34" charset="0"/>
                        </a:rPr>
                        <a:t>Großer Schneckenegel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2,3</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006681008"/>
                  </a:ext>
                </a:extLst>
              </a:tr>
              <a:tr h="63461">
                <a:tc>
                  <a:txBody>
                    <a:bodyPr/>
                    <a:lstStyle/>
                    <a:p>
                      <a:pPr algn="ctr">
                        <a:lnSpc>
                          <a:spcPct val="120000"/>
                        </a:lnSpc>
                      </a:pPr>
                      <a:r>
                        <a:rPr lang="de-DE" sz="1400" b="0">
                          <a:ln>
                            <a:noFill/>
                          </a:ln>
                          <a:effectLst/>
                          <a:latin typeface="Euphemia" panose="020B0503040102020104" pitchFamily="34" charset="0"/>
                        </a:rPr>
                        <a:t>Hakenkäfer</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1,5</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44484485"/>
                  </a:ext>
                </a:extLst>
              </a:tr>
              <a:tr h="63461">
                <a:tc>
                  <a:txBody>
                    <a:bodyPr/>
                    <a:lstStyle/>
                    <a:p>
                      <a:pPr algn="ctr">
                        <a:lnSpc>
                          <a:spcPct val="120000"/>
                        </a:lnSpc>
                      </a:pPr>
                      <a:r>
                        <a:rPr lang="de-DE" sz="1400" b="0">
                          <a:ln>
                            <a:noFill/>
                          </a:ln>
                          <a:effectLst/>
                          <a:latin typeface="Euphemia" panose="020B0503040102020104" pitchFamily="34" charset="0"/>
                        </a:rPr>
                        <a:t>Hakenkäferlarve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3,2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38275444"/>
                  </a:ext>
                </a:extLst>
              </a:tr>
              <a:tr h="63461">
                <a:tc>
                  <a:txBody>
                    <a:bodyPr/>
                    <a:lstStyle/>
                    <a:p>
                      <a:pPr algn="ctr">
                        <a:lnSpc>
                          <a:spcPct val="120000"/>
                        </a:lnSpc>
                      </a:pPr>
                      <a:r>
                        <a:rPr lang="de-DE" sz="1400" b="0">
                          <a:ln>
                            <a:noFill/>
                          </a:ln>
                          <a:effectLst/>
                          <a:latin typeface="Euphemia" panose="020B0503040102020104" pitchFamily="34" charset="0"/>
                        </a:rPr>
                        <a:t>Kleinlibellenlarve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19538804"/>
                  </a:ext>
                </a:extLst>
              </a:tr>
              <a:tr h="104869">
                <a:tc>
                  <a:txBody>
                    <a:bodyPr/>
                    <a:lstStyle/>
                    <a:p>
                      <a:pPr algn="ctr">
                        <a:lnSpc>
                          <a:spcPct val="120000"/>
                        </a:lnSpc>
                      </a:pPr>
                      <a:r>
                        <a:rPr lang="de-DE" sz="1400" b="0">
                          <a:ln>
                            <a:noFill/>
                          </a:ln>
                          <a:effectLst/>
                          <a:latin typeface="Euphemia" panose="020B0503040102020104" pitchFamily="34" charset="0"/>
                        </a:rPr>
                        <a:t>Köcherfliegenlarve</a:t>
                      </a:r>
                    </a:p>
                    <a:p>
                      <a:pPr algn="ctr">
                        <a:lnSpc>
                          <a:spcPct val="120000"/>
                        </a:lnSpc>
                      </a:pPr>
                      <a:r>
                        <a:rPr lang="de-DE" sz="1400" b="0">
                          <a:ln>
                            <a:noFill/>
                          </a:ln>
                          <a:effectLst/>
                          <a:latin typeface="Euphemia" panose="020B0503040102020104" pitchFamily="34" charset="0"/>
                        </a:rPr>
                        <a:t>mit Köcher</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1,5</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13109599"/>
                  </a:ext>
                </a:extLst>
              </a:tr>
              <a:tr h="104869">
                <a:tc>
                  <a:txBody>
                    <a:bodyPr/>
                    <a:lstStyle/>
                    <a:p>
                      <a:pPr algn="ctr">
                        <a:lnSpc>
                          <a:spcPct val="120000"/>
                        </a:lnSpc>
                      </a:pPr>
                      <a:r>
                        <a:rPr lang="de-DE" sz="1400" b="0">
                          <a:ln>
                            <a:noFill/>
                          </a:ln>
                          <a:effectLst/>
                          <a:latin typeface="Euphemia" panose="020B0503040102020104" pitchFamily="34" charset="0"/>
                        </a:rPr>
                        <a:t>Köcherfliegenlarve ohne Köcher </a:t>
                      </a:r>
                    </a:p>
                    <a:p>
                      <a:pPr algn="ctr">
                        <a:lnSpc>
                          <a:spcPct val="120000"/>
                        </a:lnSpc>
                      </a:pPr>
                      <a:r>
                        <a:rPr lang="de-DE" sz="1400" b="0">
                          <a:ln>
                            <a:noFill/>
                          </a:ln>
                          <a:effectLst/>
                          <a:latin typeface="Euphemia" panose="020B0503040102020104" pitchFamily="34" charset="0"/>
                        </a:rPr>
                        <a:t>(Gattung </a:t>
                      </a:r>
                      <a:r>
                        <a:rPr lang="de-DE" sz="1400" b="0" err="1">
                          <a:ln>
                            <a:noFill/>
                          </a:ln>
                          <a:effectLst/>
                          <a:latin typeface="Euphemia" panose="020B0503040102020104" pitchFamily="34" charset="0"/>
                        </a:rPr>
                        <a:t>Rhyacophila</a:t>
                      </a:r>
                      <a:r>
                        <a:rPr lang="de-DE" sz="1400" b="0">
                          <a:ln>
                            <a:noFill/>
                          </a:ln>
                          <a:effectLst/>
                          <a:latin typeface="Euphemia" panose="020B0503040102020104" pitchFamily="34" charset="0"/>
                        </a:rPr>
                        <a:t> </a:t>
                      </a:r>
                      <a:r>
                        <a:rPr lang="de-DE" sz="1400" b="0" err="1">
                          <a:ln>
                            <a:noFill/>
                          </a:ln>
                          <a:effectLst/>
                          <a:latin typeface="Euphemia" panose="020B0503040102020104" pitchFamily="34" charset="0"/>
                        </a:rPr>
                        <a:t>sp</a:t>
                      </a:r>
                      <a:r>
                        <a:rPr lang="de-DE" sz="1400" b="0">
                          <a:ln>
                            <a:noFill/>
                          </a:ln>
                          <a:effectLst/>
                          <a:latin typeface="Euphemia" panose="020B0503040102020104" pitchFamily="34" charset="0"/>
                        </a:rPr>
                        <a:t>.)</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de-DE"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1,8</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545577563"/>
                  </a:ext>
                </a:extLst>
              </a:tr>
              <a:tr h="104869">
                <a:tc>
                  <a:txBody>
                    <a:bodyPr/>
                    <a:lstStyle/>
                    <a:p>
                      <a:pPr algn="ctr">
                        <a:lnSpc>
                          <a:spcPct val="120000"/>
                        </a:lnSpc>
                      </a:pPr>
                      <a:r>
                        <a:rPr lang="de-DE" sz="1400" b="0">
                          <a:ln>
                            <a:noFill/>
                          </a:ln>
                          <a:effectLst/>
                          <a:latin typeface="Euphemia" panose="020B0503040102020104" pitchFamily="34" charset="0"/>
                        </a:rPr>
                        <a:t>Köcherfliegenlarve ohne Köcher </a:t>
                      </a:r>
                    </a:p>
                    <a:p>
                      <a:pPr algn="ctr">
                        <a:lnSpc>
                          <a:spcPct val="120000"/>
                        </a:lnSpc>
                      </a:pPr>
                      <a:r>
                        <a:rPr lang="de-DE" sz="1400" b="0">
                          <a:ln>
                            <a:noFill/>
                          </a:ln>
                          <a:effectLst/>
                          <a:latin typeface="Euphemia" panose="020B0503040102020104" pitchFamily="34" charset="0"/>
                        </a:rPr>
                        <a:t>(Gattung Hydropsyche </a:t>
                      </a:r>
                      <a:r>
                        <a:rPr lang="de-DE" sz="1400" b="0" err="1">
                          <a:ln>
                            <a:noFill/>
                          </a:ln>
                          <a:effectLst/>
                          <a:latin typeface="Euphemia" panose="020B0503040102020104" pitchFamily="34" charset="0"/>
                        </a:rPr>
                        <a:t>sp</a:t>
                      </a:r>
                      <a:r>
                        <a:rPr lang="de-DE" sz="1400" b="0">
                          <a:ln>
                            <a:noFill/>
                          </a:ln>
                          <a:effectLst/>
                          <a:latin typeface="Euphemia" panose="020B0503040102020104" pitchFamily="34" charset="0"/>
                        </a:rPr>
                        <a:t>.)</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de-DE"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398674808"/>
                  </a:ext>
                </a:extLst>
              </a:tr>
              <a:tr h="63461">
                <a:tc>
                  <a:txBody>
                    <a:bodyPr/>
                    <a:lstStyle/>
                    <a:p>
                      <a:pPr algn="ctr">
                        <a:lnSpc>
                          <a:spcPct val="120000"/>
                        </a:lnSpc>
                      </a:pPr>
                      <a:r>
                        <a:rPr lang="de-DE" sz="1400" b="0">
                          <a:ln>
                            <a:noFill/>
                          </a:ln>
                          <a:effectLst/>
                          <a:latin typeface="Euphemia" panose="020B0503040102020104" pitchFamily="34" charset="0"/>
                        </a:rPr>
                        <a:t>Kugelmuschel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34044458"/>
                  </a:ext>
                </a:extLst>
              </a:tr>
            </a:tbl>
          </a:graphicData>
        </a:graphic>
      </p:graphicFrame>
      <p:graphicFrame>
        <p:nvGraphicFramePr>
          <p:cNvPr id="10" name="Tabelle 9">
            <a:extLst>
              <a:ext uri="{FF2B5EF4-FFF2-40B4-BE49-F238E27FC236}">
                <a16:creationId xmlns:a16="http://schemas.microsoft.com/office/drawing/2014/main" id="{5BA857BB-1E59-070E-21A4-0DB566D7345B}"/>
              </a:ext>
            </a:extLst>
          </p:cNvPr>
          <p:cNvGraphicFramePr>
            <a:graphicFrameLocks noGrp="1"/>
          </p:cNvGraphicFramePr>
          <p:nvPr userDrawn="1">
            <p:extLst>
              <p:ext uri="{D42A27DB-BD31-4B8C-83A1-F6EECF244321}">
                <p14:modId xmlns:p14="http://schemas.microsoft.com/office/powerpoint/2010/main" val="1765535923"/>
              </p:ext>
            </p:extLst>
          </p:nvPr>
        </p:nvGraphicFramePr>
        <p:xfrm>
          <a:off x="6277768" y="557319"/>
          <a:ext cx="5118101" cy="6115440"/>
        </p:xfrm>
        <a:graphic>
          <a:graphicData uri="http://schemas.openxmlformats.org/drawingml/2006/table">
            <a:tbl>
              <a:tblPr firstRow="1" firstCol="1" bandRow="1">
                <a:tableStyleId>{9DCAF9ED-07DC-4A11-8D7F-57B35C25682E}</a:tableStyleId>
              </a:tblPr>
              <a:tblGrid>
                <a:gridCol w="2679701">
                  <a:extLst>
                    <a:ext uri="{9D8B030D-6E8A-4147-A177-3AD203B41FA5}">
                      <a16:colId xmlns:a16="http://schemas.microsoft.com/office/drawing/2014/main" val="3541678118"/>
                    </a:ext>
                  </a:extLst>
                </a:gridCol>
                <a:gridCol w="535610">
                  <a:extLst>
                    <a:ext uri="{9D8B030D-6E8A-4147-A177-3AD203B41FA5}">
                      <a16:colId xmlns:a16="http://schemas.microsoft.com/office/drawing/2014/main" val="1276879364"/>
                    </a:ext>
                  </a:extLst>
                </a:gridCol>
                <a:gridCol w="745688">
                  <a:extLst>
                    <a:ext uri="{9D8B030D-6E8A-4147-A177-3AD203B41FA5}">
                      <a16:colId xmlns:a16="http://schemas.microsoft.com/office/drawing/2014/main" val="2801651141"/>
                    </a:ext>
                  </a:extLst>
                </a:gridCol>
                <a:gridCol w="1157102">
                  <a:extLst>
                    <a:ext uri="{9D8B030D-6E8A-4147-A177-3AD203B41FA5}">
                      <a16:colId xmlns:a16="http://schemas.microsoft.com/office/drawing/2014/main" val="1171683620"/>
                    </a:ext>
                  </a:extLst>
                </a:gridCol>
              </a:tblGrid>
              <a:tr h="279824">
                <a:tc>
                  <a:txBody>
                    <a:bodyPr/>
                    <a:lstStyle/>
                    <a:p>
                      <a:pPr algn="ctr">
                        <a:lnSpc>
                          <a:spcPct val="150000"/>
                        </a:lnSpc>
                      </a:pPr>
                      <a:r>
                        <a:rPr lang="de-DE" sz="1400" b="1">
                          <a:ln>
                            <a:noFill/>
                          </a:ln>
                          <a:effectLst/>
                          <a:latin typeface="Euphemia" panose="020B0503040102020104" pitchFamily="34" charset="0"/>
                        </a:rPr>
                        <a:t>Bioindikator</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h</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s</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P= h * s</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77700581"/>
                  </a:ext>
                </a:extLst>
              </a:tr>
              <a:tr h="490754">
                <a:tc>
                  <a:txBody>
                    <a:bodyPr/>
                    <a:lstStyle/>
                    <a:p>
                      <a:pPr algn="ctr">
                        <a:lnSpc>
                          <a:spcPct val="120000"/>
                        </a:lnSpc>
                      </a:pPr>
                      <a:r>
                        <a:rPr lang="de-DE" sz="1400" b="0" err="1">
                          <a:ln>
                            <a:noFill/>
                          </a:ln>
                          <a:effectLst/>
                          <a:latin typeface="Euphemia" panose="020B0503040102020104" pitchFamily="34" charset="0"/>
                        </a:rPr>
                        <a:t>Langfühlerige</a:t>
                      </a:r>
                      <a:r>
                        <a:rPr lang="de-DE" sz="1400" b="0">
                          <a:ln>
                            <a:noFill/>
                          </a:ln>
                          <a:effectLst/>
                          <a:latin typeface="Euphemia" panose="020B0503040102020104" pitchFamily="34" charset="0"/>
                        </a:rPr>
                        <a:t> </a:t>
                      </a:r>
                      <a:r>
                        <a:rPr lang="de-DE" sz="1400" b="0" err="1">
                          <a:ln>
                            <a:noFill/>
                          </a:ln>
                          <a:effectLst/>
                          <a:latin typeface="Euphemia" panose="020B0503040102020104" pitchFamily="34" charset="0"/>
                        </a:rPr>
                        <a:t>Schnauzenschnecke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2,3</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53915300"/>
                  </a:ext>
                </a:extLst>
              </a:tr>
              <a:tr h="231148">
                <a:tc>
                  <a:txBody>
                    <a:bodyPr/>
                    <a:lstStyle/>
                    <a:p>
                      <a:pPr algn="ctr">
                        <a:lnSpc>
                          <a:spcPct val="120000"/>
                        </a:lnSpc>
                      </a:pPr>
                      <a:r>
                        <a:rPr lang="de-DE" sz="1400" b="0" err="1">
                          <a:ln>
                            <a:noFill/>
                          </a:ln>
                          <a:effectLst/>
                          <a:latin typeface="Euphemia" panose="020B0503040102020104" pitchFamily="34" charset="0"/>
                        </a:rPr>
                        <a:t>Polycelis</a:t>
                      </a:r>
                      <a:r>
                        <a:rPr lang="de-DE" sz="1400" b="0">
                          <a:ln>
                            <a:noFill/>
                          </a:ln>
                          <a:effectLst/>
                          <a:latin typeface="Euphemia" panose="020B0503040102020104" pitchFamily="34" charset="0"/>
                        </a:rPr>
                        <a:t> </a:t>
                      </a:r>
                      <a:r>
                        <a:rPr lang="de-DE" sz="1400" b="0" err="1">
                          <a:ln>
                            <a:noFill/>
                          </a:ln>
                          <a:effectLst/>
                          <a:latin typeface="Euphemia" panose="020B0503040102020104" pitchFamily="34" charset="0"/>
                        </a:rPr>
                        <a:t>nigra</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785708254"/>
                  </a:ext>
                </a:extLst>
              </a:tr>
              <a:tr h="231148">
                <a:tc>
                  <a:txBody>
                    <a:bodyPr/>
                    <a:lstStyle/>
                    <a:p>
                      <a:pPr algn="ctr">
                        <a:lnSpc>
                          <a:spcPct val="120000"/>
                        </a:lnSpc>
                      </a:pPr>
                      <a:r>
                        <a:rPr lang="de-DE" sz="1400" b="0">
                          <a:ln>
                            <a:noFill/>
                          </a:ln>
                          <a:effectLst/>
                          <a:latin typeface="Euphemia" panose="020B0503040102020104" pitchFamily="34" charset="0"/>
                        </a:rPr>
                        <a:t>Posthornschnecke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66584366"/>
                  </a:ext>
                </a:extLst>
              </a:tr>
              <a:tr h="231148">
                <a:tc>
                  <a:txBody>
                    <a:bodyPr/>
                    <a:lstStyle/>
                    <a:p>
                      <a:pPr algn="ctr">
                        <a:lnSpc>
                          <a:spcPct val="120000"/>
                        </a:lnSpc>
                      </a:pPr>
                      <a:r>
                        <a:rPr lang="de-DE" sz="1400" b="0">
                          <a:ln>
                            <a:noFill/>
                          </a:ln>
                          <a:effectLst/>
                          <a:latin typeface="Euphemia" panose="020B0503040102020104" pitchFamily="34" charset="0"/>
                        </a:rPr>
                        <a:t>Rattenschwanzlarve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4,0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492370498"/>
                  </a:ext>
                </a:extLst>
              </a:tr>
              <a:tr h="231148">
                <a:tc>
                  <a:txBody>
                    <a:bodyPr/>
                    <a:lstStyle/>
                    <a:p>
                      <a:pPr algn="ctr">
                        <a:lnSpc>
                          <a:spcPct val="120000"/>
                        </a:lnSpc>
                      </a:pPr>
                      <a:r>
                        <a:rPr lang="de-DE" sz="1400" b="0">
                          <a:ln>
                            <a:noFill/>
                          </a:ln>
                          <a:effectLst/>
                          <a:latin typeface="Euphemia" panose="020B0503040102020104" pitchFamily="34" charset="0"/>
                        </a:rPr>
                        <a:t>Rollegel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2,8</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97174249"/>
                  </a:ext>
                </a:extLst>
              </a:tr>
              <a:tr h="231148">
                <a:tc>
                  <a:txBody>
                    <a:bodyPr/>
                    <a:lstStyle/>
                    <a:p>
                      <a:pPr algn="ctr">
                        <a:lnSpc>
                          <a:spcPct val="120000"/>
                        </a:lnSpc>
                      </a:pPr>
                      <a:r>
                        <a:rPr lang="de-DE" sz="1400" b="0">
                          <a:ln>
                            <a:noFill/>
                          </a:ln>
                          <a:effectLst/>
                          <a:latin typeface="Euphemia" panose="020B0503040102020104" pitchFamily="34" charset="0"/>
                        </a:rPr>
                        <a:t>Schlammröhrenwurm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3,6</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47282241"/>
                  </a:ext>
                </a:extLst>
              </a:tr>
              <a:tr h="231148">
                <a:tc>
                  <a:txBody>
                    <a:bodyPr/>
                    <a:lstStyle/>
                    <a:p>
                      <a:pPr algn="ctr">
                        <a:lnSpc>
                          <a:spcPct val="120000"/>
                        </a:lnSpc>
                      </a:pPr>
                      <a:r>
                        <a:rPr lang="de-DE" sz="1400" b="0">
                          <a:ln>
                            <a:noFill/>
                          </a:ln>
                          <a:effectLst/>
                          <a:latin typeface="Euphemia" panose="020B0503040102020104" pitchFamily="34" charset="0"/>
                        </a:rPr>
                        <a:t>Steinfliegenlarve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1,3</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437413116"/>
                  </a:ext>
                </a:extLst>
              </a:tr>
              <a:tr h="231148">
                <a:tc>
                  <a:txBody>
                    <a:bodyPr/>
                    <a:lstStyle/>
                    <a:p>
                      <a:pPr algn="ctr">
                        <a:lnSpc>
                          <a:spcPct val="120000"/>
                        </a:lnSpc>
                      </a:pPr>
                      <a:r>
                        <a:rPr lang="de-DE" sz="1400" b="0">
                          <a:ln>
                            <a:noFill/>
                          </a:ln>
                          <a:effectLst/>
                          <a:latin typeface="Euphemia" panose="020B0503040102020104" pitchFamily="34" charset="0"/>
                        </a:rPr>
                        <a:t>Taumelkäferlarve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3,2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378751148"/>
                  </a:ext>
                </a:extLst>
              </a:tr>
              <a:tr h="231148">
                <a:tc>
                  <a:txBody>
                    <a:bodyPr/>
                    <a:lstStyle/>
                    <a:p>
                      <a:pPr algn="ctr">
                        <a:lnSpc>
                          <a:spcPct val="120000"/>
                        </a:lnSpc>
                      </a:pPr>
                      <a:r>
                        <a:rPr lang="de-DE" sz="1400" b="0">
                          <a:ln>
                            <a:noFill/>
                          </a:ln>
                          <a:effectLst/>
                          <a:latin typeface="Euphemia" panose="020B0503040102020104" pitchFamily="34" charset="0"/>
                        </a:rPr>
                        <a:t>Teichnapfschnecke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45967296"/>
                  </a:ext>
                </a:extLst>
              </a:tr>
              <a:tr h="231148">
                <a:tc>
                  <a:txBody>
                    <a:bodyPr/>
                    <a:lstStyle/>
                    <a:p>
                      <a:pPr algn="ctr">
                        <a:lnSpc>
                          <a:spcPct val="120000"/>
                        </a:lnSpc>
                      </a:pPr>
                      <a:r>
                        <a:rPr lang="de-DE" sz="1400" b="0">
                          <a:ln>
                            <a:noFill/>
                          </a:ln>
                          <a:effectLst/>
                          <a:latin typeface="Euphemia" panose="020B0503040102020104" pitchFamily="34" charset="0"/>
                        </a:rPr>
                        <a:t>Trauer-Strudelwurm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2,1</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85366634"/>
                  </a:ext>
                </a:extLst>
              </a:tr>
              <a:tr h="231148">
                <a:tc>
                  <a:txBody>
                    <a:bodyPr/>
                    <a:lstStyle/>
                    <a:p>
                      <a:pPr algn="ctr">
                        <a:lnSpc>
                          <a:spcPct val="120000"/>
                        </a:lnSpc>
                      </a:pPr>
                      <a:r>
                        <a:rPr lang="de-DE" sz="1400" b="0">
                          <a:ln>
                            <a:noFill/>
                          </a:ln>
                          <a:effectLst/>
                          <a:latin typeface="Euphemia" panose="020B0503040102020104" pitchFamily="34" charset="0"/>
                        </a:rPr>
                        <a:t>Vielaugenstrudelwurm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1,1</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04456210"/>
                  </a:ext>
                </a:extLst>
              </a:tr>
              <a:tr h="231148">
                <a:tc>
                  <a:txBody>
                    <a:bodyPr/>
                    <a:lstStyle/>
                    <a:p>
                      <a:pPr algn="ctr">
                        <a:lnSpc>
                          <a:spcPct val="120000"/>
                        </a:lnSpc>
                      </a:pPr>
                      <a:r>
                        <a:rPr lang="de-DE" sz="1400" b="0">
                          <a:ln>
                            <a:noFill/>
                          </a:ln>
                          <a:effectLst/>
                          <a:latin typeface="Euphemia" panose="020B0503040102020104" pitchFamily="34" charset="0"/>
                        </a:rPr>
                        <a:t>Wandermuschel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37117685"/>
                  </a:ext>
                </a:extLst>
              </a:tr>
              <a:tr h="231148">
                <a:tc>
                  <a:txBody>
                    <a:bodyPr/>
                    <a:lstStyle/>
                    <a:p>
                      <a:pPr algn="ctr">
                        <a:lnSpc>
                          <a:spcPct val="120000"/>
                        </a:lnSpc>
                      </a:pPr>
                      <a:r>
                        <a:rPr lang="de-DE" sz="1400" b="0">
                          <a:ln>
                            <a:noFill/>
                          </a:ln>
                          <a:effectLst/>
                          <a:latin typeface="Euphemia" panose="020B0503040102020104" pitchFamily="34" charset="0"/>
                        </a:rPr>
                        <a:t>Wasserassel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2,8</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05496014"/>
                  </a:ext>
                </a:extLst>
              </a:tr>
              <a:tr h="231148">
                <a:tc>
                  <a:txBody>
                    <a:bodyPr/>
                    <a:lstStyle/>
                    <a:p>
                      <a:pPr algn="ctr">
                        <a:lnSpc>
                          <a:spcPct val="120000"/>
                        </a:lnSpc>
                      </a:pPr>
                      <a:r>
                        <a:rPr lang="de-DE" sz="1400" b="0">
                          <a:ln>
                            <a:noFill/>
                          </a:ln>
                          <a:effectLst/>
                          <a:latin typeface="Euphemia" panose="020B0503040102020104" pitchFamily="34" charset="0"/>
                        </a:rPr>
                        <a:t>Wildblickender Strudelwurm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2,3</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97648353"/>
                  </a:ext>
                </a:extLst>
              </a:tr>
              <a:tr h="231148">
                <a:tc>
                  <a:txBody>
                    <a:bodyPr/>
                    <a:lstStyle/>
                    <a:p>
                      <a:pPr algn="ctr">
                        <a:lnSpc>
                          <a:spcPct val="120000"/>
                        </a:lnSpc>
                      </a:pPr>
                      <a:r>
                        <a:rPr lang="de-DE" sz="1400" b="0" err="1">
                          <a:ln>
                            <a:noFill/>
                          </a:ln>
                          <a:effectLst/>
                          <a:latin typeface="Euphemia" panose="020B0503040102020104" pitchFamily="34" charset="0"/>
                        </a:rPr>
                        <a:t>Zuckmückenlarve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3,2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609376298"/>
                  </a:ext>
                </a:extLst>
              </a:tr>
              <a:tr h="231148">
                <a:tc>
                  <a:txBody>
                    <a:bodyPr/>
                    <a:lstStyle/>
                    <a:p>
                      <a:pPr algn="ctr">
                        <a:lnSpc>
                          <a:spcPct val="120000"/>
                        </a:lnSpc>
                      </a:pPr>
                      <a:r>
                        <a:rPr lang="de-DE" sz="1400" b="0">
                          <a:ln>
                            <a:noFill/>
                          </a:ln>
                          <a:effectLst/>
                          <a:latin typeface="Euphemia" panose="020B0503040102020104" pitchFamily="34" charset="0"/>
                        </a:rPr>
                        <a:t>Zweiäugiger Plattenegel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2,6</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32251623"/>
                  </a:ext>
                </a:extLst>
              </a:tr>
              <a:tr h="490754">
                <a:tc>
                  <a:txBody>
                    <a:bodyPr/>
                    <a:lstStyle/>
                    <a:p>
                      <a:pPr algn="ctr">
                        <a:lnSpc>
                          <a:spcPct val="120000"/>
                        </a:lnSpc>
                      </a:pPr>
                      <a:r>
                        <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evtl. weitere Arten, die nicht aufgeführt sind:</a:t>
                      </a:r>
                    </a:p>
                  </a:txBody>
                  <a:tcPr marL="0" marR="0" marT="0" marB="0" anchor="ctr">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solidFill>
                      <a:schemeClr val="bg2">
                        <a:lumMod val="90000"/>
                      </a:schemeClr>
                    </a:solidFill>
                  </a:tcPr>
                </a:tc>
                <a:extLst>
                  <a:ext uri="{0D108BD9-81ED-4DB2-BD59-A6C34878D82A}">
                    <a16:rowId xmlns:a16="http://schemas.microsoft.com/office/drawing/2014/main" val="2652394604"/>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23728472"/>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537768792"/>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05151988"/>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9387734"/>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763191330"/>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31905883"/>
                  </a:ext>
                </a:extLst>
              </a:tr>
            </a:tbl>
          </a:graphicData>
        </a:graphic>
      </p:graphicFrame>
      <p:sp>
        <p:nvSpPr>
          <p:cNvPr id="11" name="Textplatzhalter 10">
            <a:extLst>
              <a:ext uri="{FF2B5EF4-FFF2-40B4-BE49-F238E27FC236}">
                <a16:creationId xmlns:a16="http://schemas.microsoft.com/office/drawing/2014/main" id="{7EA303F6-088A-A3D6-F2AF-E0874525A4FF}"/>
              </a:ext>
            </a:extLst>
          </p:cNvPr>
          <p:cNvSpPr>
            <a:spLocks noGrp="1"/>
          </p:cNvSpPr>
          <p:nvPr>
            <p:ph type="body" sz="quarter" idx="10" hasCustomPrompt="1"/>
          </p:nvPr>
        </p:nvSpPr>
        <p:spPr>
          <a:xfrm>
            <a:off x="3636162" y="847381"/>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31" name="Textplatzhalter 10">
            <a:extLst>
              <a:ext uri="{FF2B5EF4-FFF2-40B4-BE49-F238E27FC236}">
                <a16:creationId xmlns:a16="http://schemas.microsoft.com/office/drawing/2014/main" id="{D72A6B72-4E39-FEBB-ABEB-30D2A5EB3DCC}"/>
              </a:ext>
            </a:extLst>
          </p:cNvPr>
          <p:cNvSpPr>
            <a:spLocks noGrp="1"/>
          </p:cNvSpPr>
          <p:nvPr>
            <p:ph type="body" sz="quarter" idx="11" hasCustomPrompt="1"/>
          </p:nvPr>
        </p:nvSpPr>
        <p:spPr>
          <a:xfrm>
            <a:off x="5037530" y="847380"/>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32" name="Textplatzhalter 10">
            <a:extLst>
              <a:ext uri="{FF2B5EF4-FFF2-40B4-BE49-F238E27FC236}">
                <a16:creationId xmlns:a16="http://schemas.microsoft.com/office/drawing/2014/main" id="{8AFD1F57-4BF1-A38E-0F5F-68995CA773A2}"/>
              </a:ext>
            </a:extLst>
          </p:cNvPr>
          <p:cNvSpPr>
            <a:spLocks noGrp="1"/>
          </p:cNvSpPr>
          <p:nvPr>
            <p:ph type="body" sz="quarter" idx="12" hasCustomPrompt="1"/>
          </p:nvPr>
        </p:nvSpPr>
        <p:spPr>
          <a:xfrm>
            <a:off x="3636162" y="107439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33" name="Textplatzhalter 10">
            <a:extLst>
              <a:ext uri="{FF2B5EF4-FFF2-40B4-BE49-F238E27FC236}">
                <a16:creationId xmlns:a16="http://schemas.microsoft.com/office/drawing/2014/main" id="{434CBE9F-1F40-DF84-9766-53A471B417B6}"/>
              </a:ext>
            </a:extLst>
          </p:cNvPr>
          <p:cNvSpPr>
            <a:spLocks noGrp="1"/>
          </p:cNvSpPr>
          <p:nvPr>
            <p:ph type="body" sz="quarter" idx="13" hasCustomPrompt="1"/>
          </p:nvPr>
        </p:nvSpPr>
        <p:spPr>
          <a:xfrm>
            <a:off x="5037530" y="107439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34" name="Textplatzhalter 10">
            <a:extLst>
              <a:ext uri="{FF2B5EF4-FFF2-40B4-BE49-F238E27FC236}">
                <a16:creationId xmlns:a16="http://schemas.microsoft.com/office/drawing/2014/main" id="{92981753-19A5-7365-E049-498817B84CC0}"/>
              </a:ext>
            </a:extLst>
          </p:cNvPr>
          <p:cNvSpPr>
            <a:spLocks noGrp="1"/>
          </p:cNvSpPr>
          <p:nvPr>
            <p:ph type="body" sz="quarter" idx="14" hasCustomPrompt="1"/>
          </p:nvPr>
        </p:nvSpPr>
        <p:spPr>
          <a:xfrm>
            <a:off x="3636162" y="1301408"/>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35" name="Textplatzhalter 10">
            <a:extLst>
              <a:ext uri="{FF2B5EF4-FFF2-40B4-BE49-F238E27FC236}">
                <a16:creationId xmlns:a16="http://schemas.microsoft.com/office/drawing/2014/main" id="{585DBF86-0FC8-E0B2-690D-9181ADBEEEA4}"/>
              </a:ext>
            </a:extLst>
          </p:cNvPr>
          <p:cNvSpPr>
            <a:spLocks noGrp="1"/>
          </p:cNvSpPr>
          <p:nvPr>
            <p:ph type="body" sz="quarter" idx="15" hasCustomPrompt="1"/>
          </p:nvPr>
        </p:nvSpPr>
        <p:spPr>
          <a:xfrm>
            <a:off x="5037530" y="1301407"/>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36" name="Textplatzhalter 10">
            <a:extLst>
              <a:ext uri="{FF2B5EF4-FFF2-40B4-BE49-F238E27FC236}">
                <a16:creationId xmlns:a16="http://schemas.microsoft.com/office/drawing/2014/main" id="{9B0A5024-A824-E84D-CF1E-965378511FD0}"/>
              </a:ext>
            </a:extLst>
          </p:cNvPr>
          <p:cNvSpPr>
            <a:spLocks noGrp="1"/>
          </p:cNvSpPr>
          <p:nvPr>
            <p:ph type="body" sz="quarter" idx="16" hasCustomPrompt="1"/>
          </p:nvPr>
        </p:nvSpPr>
        <p:spPr>
          <a:xfrm>
            <a:off x="3636162" y="1528421"/>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37" name="Textplatzhalter 10">
            <a:extLst>
              <a:ext uri="{FF2B5EF4-FFF2-40B4-BE49-F238E27FC236}">
                <a16:creationId xmlns:a16="http://schemas.microsoft.com/office/drawing/2014/main" id="{E11467D5-CB32-F777-C8C8-DB49D79D90AB}"/>
              </a:ext>
            </a:extLst>
          </p:cNvPr>
          <p:cNvSpPr>
            <a:spLocks noGrp="1"/>
          </p:cNvSpPr>
          <p:nvPr>
            <p:ph type="body" sz="quarter" idx="17" hasCustomPrompt="1"/>
          </p:nvPr>
        </p:nvSpPr>
        <p:spPr>
          <a:xfrm>
            <a:off x="5037530" y="1528420"/>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38" name="Textplatzhalter 10">
            <a:extLst>
              <a:ext uri="{FF2B5EF4-FFF2-40B4-BE49-F238E27FC236}">
                <a16:creationId xmlns:a16="http://schemas.microsoft.com/office/drawing/2014/main" id="{803228BD-0711-CB83-3B25-33F147976637}"/>
              </a:ext>
            </a:extLst>
          </p:cNvPr>
          <p:cNvSpPr>
            <a:spLocks noGrp="1"/>
          </p:cNvSpPr>
          <p:nvPr>
            <p:ph type="body" sz="quarter" idx="18" hasCustomPrompt="1"/>
          </p:nvPr>
        </p:nvSpPr>
        <p:spPr>
          <a:xfrm>
            <a:off x="3636162" y="175543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39" name="Textplatzhalter 10">
            <a:extLst>
              <a:ext uri="{FF2B5EF4-FFF2-40B4-BE49-F238E27FC236}">
                <a16:creationId xmlns:a16="http://schemas.microsoft.com/office/drawing/2014/main" id="{2AF0B098-37A1-DC7D-7B47-697CF04D1346}"/>
              </a:ext>
            </a:extLst>
          </p:cNvPr>
          <p:cNvSpPr>
            <a:spLocks noGrp="1"/>
          </p:cNvSpPr>
          <p:nvPr>
            <p:ph type="body" sz="quarter" idx="19" hasCustomPrompt="1"/>
          </p:nvPr>
        </p:nvSpPr>
        <p:spPr>
          <a:xfrm>
            <a:off x="5037530" y="175543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40" name="Textplatzhalter 10">
            <a:extLst>
              <a:ext uri="{FF2B5EF4-FFF2-40B4-BE49-F238E27FC236}">
                <a16:creationId xmlns:a16="http://schemas.microsoft.com/office/drawing/2014/main" id="{75BF4FC7-05F2-D0E7-E771-E62BA2C9BDC1}"/>
              </a:ext>
            </a:extLst>
          </p:cNvPr>
          <p:cNvSpPr>
            <a:spLocks noGrp="1"/>
          </p:cNvSpPr>
          <p:nvPr>
            <p:ph type="body" sz="quarter" idx="20" hasCustomPrompt="1"/>
          </p:nvPr>
        </p:nvSpPr>
        <p:spPr>
          <a:xfrm>
            <a:off x="3636162" y="211773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41" name="Textplatzhalter 10">
            <a:extLst>
              <a:ext uri="{FF2B5EF4-FFF2-40B4-BE49-F238E27FC236}">
                <a16:creationId xmlns:a16="http://schemas.microsoft.com/office/drawing/2014/main" id="{CD0EF5D5-AC27-AF9F-511B-29F761DCFC0B}"/>
              </a:ext>
            </a:extLst>
          </p:cNvPr>
          <p:cNvSpPr>
            <a:spLocks noGrp="1"/>
          </p:cNvSpPr>
          <p:nvPr>
            <p:ph type="body" sz="quarter" idx="21" hasCustomPrompt="1"/>
          </p:nvPr>
        </p:nvSpPr>
        <p:spPr>
          <a:xfrm>
            <a:off x="5037530" y="211773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42" name="Textplatzhalter 10">
            <a:extLst>
              <a:ext uri="{FF2B5EF4-FFF2-40B4-BE49-F238E27FC236}">
                <a16:creationId xmlns:a16="http://schemas.microsoft.com/office/drawing/2014/main" id="{8D22FC5F-EB7A-ECA1-E0AC-B5FBA41DA7A8}"/>
              </a:ext>
            </a:extLst>
          </p:cNvPr>
          <p:cNvSpPr>
            <a:spLocks noGrp="1"/>
          </p:cNvSpPr>
          <p:nvPr>
            <p:ph type="body" sz="quarter" idx="22" hasCustomPrompt="1"/>
          </p:nvPr>
        </p:nvSpPr>
        <p:spPr>
          <a:xfrm>
            <a:off x="3636162" y="257465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43" name="Textplatzhalter 10">
            <a:extLst>
              <a:ext uri="{FF2B5EF4-FFF2-40B4-BE49-F238E27FC236}">
                <a16:creationId xmlns:a16="http://schemas.microsoft.com/office/drawing/2014/main" id="{09E38AE8-0130-10E3-1EF5-2E7FE74CD0DD}"/>
              </a:ext>
            </a:extLst>
          </p:cNvPr>
          <p:cNvSpPr>
            <a:spLocks noGrp="1"/>
          </p:cNvSpPr>
          <p:nvPr>
            <p:ph type="body" sz="quarter" idx="23" hasCustomPrompt="1"/>
          </p:nvPr>
        </p:nvSpPr>
        <p:spPr>
          <a:xfrm>
            <a:off x="5037530" y="257464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44" name="Textplatzhalter 10">
            <a:extLst>
              <a:ext uri="{FF2B5EF4-FFF2-40B4-BE49-F238E27FC236}">
                <a16:creationId xmlns:a16="http://schemas.microsoft.com/office/drawing/2014/main" id="{A6698BC4-2035-F6E4-C460-3441D46C539B}"/>
              </a:ext>
            </a:extLst>
          </p:cNvPr>
          <p:cNvSpPr>
            <a:spLocks noGrp="1"/>
          </p:cNvSpPr>
          <p:nvPr>
            <p:ph type="body" sz="quarter" idx="24" hasCustomPrompt="1"/>
          </p:nvPr>
        </p:nvSpPr>
        <p:spPr>
          <a:xfrm>
            <a:off x="3636162" y="318360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45" name="Textplatzhalter 10">
            <a:extLst>
              <a:ext uri="{FF2B5EF4-FFF2-40B4-BE49-F238E27FC236}">
                <a16:creationId xmlns:a16="http://schemas.microsoft.com/office/drawing/2014/main" id="{3F3D5BE9-CC16-6F14-EDE3-3BF92870F252}"/>
              </a:ext>
            </a:extLst>
          </p:cNvPr>
          <p:cNvSpPr>
            <a:spLocks noGrp="1"/>
          </p:cNvSpPr>
          <p:nvPr>
            <p:ph type="body" sz="quarter" idx="25" hasCustomPrompt="1"/>
          </p:nvPr>
        </p:nvSpPr>
        <p:spPr>
          <a:xfrm>
            <a:off x="5037530" y="318359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46" name="Textplatzhalter 10">
            <a:extLst>
              <a:ext uri="{FF2B5EF4-FFF2-40B4-BE49-F238E27FC236}">
                <a16:creationId xmlns:a16="http://schemas.microsoft.com/office/drawing/2014/main" id="{ABE073C3-5ED1-2E8D-2CDA-2CA85899E119}"/>
              </a:ext>
            </a:extLst>
          </p:cNvPr>
          <p:cNvSpPr>
            <a:spLocks noGrp="1"/>
          </p:cNvSpPr>
          <p:nvPr>
            <p:ph type="body" sz="quarter" idx="26" hasCustomPrompt="1"/>
          </p:nvPr>
        </p:nvSpPr>
        <p:spPr>
          <a:xfrm>
            <a:off x="3636162" y="2965517"/>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47" name="Textplatzhalter 10">
            <a:extLst>
              <a:ext uri="{FF2B5EF4-FFF2-40B4-BE49-F238E27FC236}">
                <a16:creationId xmlns:a16="http://schemas.microsoft.com/office/drawing/2014/main" id="{61274EE4-CDB1-8079-50D4-7AF903848524}"/>
              </a:ext>
            </a:extLst>
          </p:cNvPr>
          <p:cNvSpPr>
            <a:spLocks noGrp="1"/>
          </p:cNvSpPr>
          <p:nvPr>
            <p:ph type="body" sz="quarter" idx="27" hasCustomPrompt="1"/>
          </p:nvPr>
        </p:nvSpPr>
        <p:spPr>
          <a:xfrm>
            <a:off x="5037530" y="2965516"/>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48" name="Textplatzhalter 10">
            <a:extLst>
              <a:ext uri="{FF2B5EF4-FFF2-40B4-BE49-F238E27FC236}">
                <a16:creationId xmlns:a16="http://schemas.microsoft.com/office/drawing/2014/main" id="{995CDC40-FD56-85F5-F0B1-3D8BABA78619}"/>
              </a:ext>
            </a:extLst>
          </p:cNvPr>
          <p:cNvSpPr>
            <a:spLocks noGrp="1"/>
          </p:cNvSpPr>
          <p:nvPr>
            <p:ph type="body" sz="quarter" idx="28" hasCustomPrompt="1"/>
          </p:nvPr>
        </p:nvSpPr>
        <p:spPr>
          <a:xfrm>
            <a:off x="3644895" y="341486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49" name="Textplatzhalter 10">
            <a:extLst>
              <a:ext uri="{FF2B5EF4-FFF2-40B4-BE49-F238E27FC236}">
                <a16:creationId xmlns:a16="http://schemas.microsoft.com/office/drawing/2014/main" id="{D2A31AA7-D84A-4B6B-FFF9-BB36C94184A4}"/>
              </a:ext>
            </a:extLst>
          </p:cNvPr>
          <p:cNvSpPr>
            <a:spLocks noGrp="1"/>
          </p:cNvSpPr>
          <p:nvPr>
            <p:ph type="body" sz="quarter" idx="29" hasCustomPrompt="1"/>
          </p:nvPr>
        </p:nvSpPr>
        <p:spPr>
          <a:xfrm>
            <a:off x="5046263" y="341486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50" name="Textplatzhalter 10">
            <a:extLst>
              <a:ext uri="{FF2B5EF4-FFF2-40B4-BE49-F238E27FC236}">
                <a16:creationId xmlns:a16="http://schemas.microsoft.com/office/drawing/2014/main" id="{9AA9BE2D-F457-B41B-8DF1-C6F11B64E22F}"/>
              </a:ext>
            </a:extLst>
          </p:cNvPr>
          <p:cNvSpPr>
            <a:spLocks noGrp="1"/>
          </p:cNvSpPr>
          <p:nvPr>
            <p:ph type="body" sz="quarter" idx="30" hasCustomPrompt="1"/>
          </p:nvPr>
        </p:nvSpPr>
        <p:spPr>
          <a:xfrm>
            <a:off x="3644895" y="3641879"/>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51" name="Textplatzhalter 10">
            <a:extLst>
              <a:ext uri="{FF2B5EF4-FFF2-40B4-BE49-F238E27FC236}">
                <a16:creationId xmlns:a16="http://schemas.microsoft.com/office/drawing/2014/main" id="{F80C0FB3-AB87-F659-5217-B28824646F3F}"/>
              </a:ext>
            </a:extLst>
          </p:cNvPr>
          <p:cNvSpPr>
            <a:spLocks noGrp="1"/>
          </p:cNvSpPr>
          <p:nvPr>
            <p:ph type="body" sz="quarter" idx="31" hasCustomPrompt="1"/>
          </p:nvPr>
        </p:nvSpPr>
        <p:spPr>
          <a:xfrm>
            <a:off x="5046263" y="3641878"/>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52" name="Textplatzhalter 10">
            <a:extLst>
              <a:ext uri="{FF2B5EF4-FFF2-40B4-BE49-F238E27FC236}">
                <a16:creationId xmlns:a16="http://schemas.microsoft.com/office/drawing/2014/main" id="{22C0BDB3-85C8-FDC7-EE33-56BF1B6598DD}"/>
              </a:ext>
            </a:extLst>
          </p:cNvPr>
          <p:cNvSpPr>
            <a:spLocks noGrp="1"/>
          </p:cNvSpPr>
          <p:nvPr>
            <p:ph type="body" sz="quarter" idx="32" hasCustomPrompt="1"/>
          </p:nvPr>
        </p:nvSpPr>
        <p:spPr>
          <a:xfrm>
            <a:off x="3644895" y="3868892"/>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53" name="Textplatzhalter 10">
            <a:extLst>
              <a:ext uri="{FF2B5EF4-FFF2-40B4-BE49-F238E27FC236}">
                <a16:creationId xmlns:a16="http://schemas.microsoft.com/office/drawing/2014/main" id="{38D455F1-EA5D-F6F6-5864-59DC3CFC7905}"/>
              </a:ext>
            </a:extLst>
          </p:cNvPr>
          <p:cNvSpPr>
            <a:spLocks noGrp="1"/>
          </p:cNvSpPr>
          <p:nvPr>
            <p:ph type="body" sz="quarter" idx="33" hasCustomPrompt="1"/>
          </p:nvPr>
        </p:nvSpPr>
        <p:spPr>
          <a:xfrm>
            <a:off x="5046263" y="3868891"/>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54" name="Textplatzhalter 10">
            <a:extLst>
              <a:ext uri="{FF2B5EF4-FFF2-40B4-BE49-F238E27FC236}">
                <a16:creationId xmlns:a16="http://schemas.microsoft.com/office/drawing/2014/main" id="{5A86BA20-8D57-0618-5937-B9254FB8FCCC}"/>
              </a:ext>
            </a:extLst>
          </p:cNvPr>
          <p:cNvSpPr>
            <a:spLocks noGrp="1"/>
          </p:cNvSpPr>
          <p:nvPr>
            <p:ph type="body" sz="quarter" idx="34" hasCustomPrompt="1"/>
          </p:nvPr>
        </p:nvSpPr>
        <p:spPr>
          <a:xfrm>
            <a:off x="3644895" y="4091373"/>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55" name="Textplatzhalter 10">
            <a:extLst>
              <a:ext uri="{FF2B5EF4-FFF2-40B4-BE49-F238E27FC236}">
                <a16:creationId xmlns:a16="http://schemas.microsoft.com/office/drawing/2014/main" id="{3D4574A8-0E52-3F47-5776-1EE93AAA9F7D}"/>
              </a:ext>
            </a:extLst>
          </p:cNvPr>
          <p:cNvSpPr>
            <a:spLocks noGrp="1"/>
          </p:cNvSpPr>
          <p:nvPr>
            <p:ph type="body" sz="quarter" idx="35" hasCustomPrompt="1"/>
          </p:nvPr>
        </p:nvSpPr>
        <p:spPr>
          <a:xfrm>
            <a:off x="5046263" y="4091372"/>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56" name="Textplatzhalter 10">
            <a:extLst>
              <a:ext uri="{FF2B5EF4-FFF2-40B4-BE49-F238E27FC236}">
                <a16:creationId xmlns:a16="http://schemas.microsoft.com/office/drawing/2014/main" id="{D06EF098-FC3F-1331-51B7-A53E80CE57DA}"/>
              </a:ext>
            </a:extLst>
          </p:cNvPr>
          <p:cNvSpPr>
            <a:spLocks noGrp="1"/>
          </p:cNvSpPr>
          <p:nvPr>
            <p:ph type="body" sz="quarter" idx="36" hasCustomPrompt="1"/>
          </p:nvPr>
        </p:nvSpPr>
        <p:spPr>
          <a:xfrm>
            <a:off x="3644895" y="4318387"/>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57" name="Textplatzhalter 10">
            <a:extLst>
              <a:ext uri="{FF2B5EF4-FFF2-40B4-BE49-F238E27FC236}">
                <a16:creationId xmlns:a16="http://schemas.microsoft.com/office/drawing/2014/main" id="{A2018DC2-DCA9-7002-4471-60355DB6D32D}"/>
              </a:ext>
            </a:extLst>
          </p:cNvPr>
          <p:cNvSpPr>
            <a:spLocks noGrp="1"/>
          </p:cNvSpPr>
          <p:nvPr>
            <p:ph type="body" sz="quarter" idx="37" hasCustomPrompt="1"/>
          </p:nvPr>
        </p:nvSpPr>
        <p:spPr>
          <a:xfrm>
            <a:off x="5046263" y="4318386"/>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58" name="Textplatzhalter 10">
            <a:extLst>
              <a:ext uri="{FF2B5EF4-FFF2-40B4-BE49-F238E27FC236}">
                <a16:creationId xmlns:a16="http://schemas.microsoft.com/office/drawing/2014/main" id="{0118182B-F0BA-54BB-D939-FFF5A0D32D7F}"/>
              </a:ext>
            </a:extLst>
          </p:cNvPr>
          <p:cNvSpPr>
            <a:spLocks noGrp="1"/>
          </p:cNvSpPr>
          <p:nvPr>
            <p:ph type="body" sz="quarter" idx="38" hasCustomPrompt="1"/>
          </p:nvPr>
        </p:nvSpPr>
        <p:spPr>
          <a:xfrm>
            <a:off x="3644895" y="454540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59" name="Textplatzhalter 10">
            <a:extLst>
              <a:ext uri="{FF2B5EF4-FFF2-40B4-BE49-F238E27FC236}">
                <a16:creationId xmlns:a16="http://schemas.microsoft.com/office/drawing/2014/main" id="{8B15DBC3-8FA7-EAC6-7D39-7BA3C800F9F2}"/>
              </a:ext>
            </a:extLst>
          </p:cNvPr>
          <p:cNvSpPr>
            <a:spLocks noGrp="1"/>
          </p:cNvSpPr>
          <p:nvPr>
            <p:ph type="body" sz="quarter" idx="39" hasCustomPrompt="1"/>
          </p:nvPr>
        </p:nvSpPr>
        <p:spPr>
          <a:xfrm>
            <a:off x="5046263" y="454539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60" name="Textplatzhalter 10">
            <a:extLst>
              <a:ext uri="{FF2B5EF4-FFF2-40B4-BE49-F238E27FC236}">
                <a16:creationId xmlns:a16="http://schemas.microsoft.com/office/drawing/2014/main" id="{34801923-169A-7F3F-E351-C2AD1D2A3250}"/>
              </a:ext>
            </a:extLst>
          </p:cNvPr>
          <p:cNvSpPr>
            <a:spLocks noGrp="1"/>
          </p:cNvSpPr>
          <p:nvPr>
            <p:ph type="body" sz="quarter" idx="40" hasCustomPrompt="1"/>
          </p:nvPr>
        </p:nvSpPr>
        <p:spPr>
          <a:xfrm>
            <a:off x="3644895" y="476885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61" name="Textplatzhalter 10">
            <a:extLst>
              <a:ext uri="{FF2B5EF4-FFF2-40B4-BE49-F238E27FC236}">
                <a16:creationId xmlns:a16="http://schemas.microsoft.com/office/drawing/2014/main" id="{9D0DB568-EE08-21A6-CBBD-41D1C95A2E8F}"/>
              </a:ext>
            </a:extLst>
          </p:cNvPr>
          <p:cNvSpPr>
            <a:spLocks noGrp="1"/>
          </p:cNvSpPr>
          <p:nvPr>
            <p:ph type="body" sz="quarter" idx="41" hasCustomPrompt="1"/>
          </p:nvPr>
        </p:nvSpPr>
        <p:spPr>
          <a:xfrm>
            <a:off x="5046263" y="476885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62" name="Textplatzhalter 10">
            <a:extLst>
              <a:ext uri="{FF2B5EF4-FFF2-40B4-BE49-F238E27FC236}">
                <a16:creationId xmlns:a16="http://schemas.microsoft.com/office/drawing/2014/main" id="{BBBE23B3-6B4B-FA8C-3C29-F42710593081}"/>
              </a:ext>
            </a:extLst>
          </p:cNvPr>
          <p:cNvSpPr>
            <a:spLocks noGrp="1"/>
          </p:cNvSpPr>
          <p:nvPr>
            <p:ph type="body" sz="quarter" idx="42" hasCustomPrompt="1"/>
          </p:nvPr>
        </p:nvSpPr>
        <p:spPr>
          <a:xfrm>
            <a:off x="3644895" y="5121137"/>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63" name="Textplatzhalter 10">
            <a:extLst>
              <a:ext uri="{FF2B5EF4-FFF2-40B4-BE49-F238E27FC236}">
                <a16:creationId xmlns:a16="http://schemas.microsoft.com/office/drawing/2014/main" id="{4BB5C546-3341-599C-1731-8EB85F81DF36}"/>
              </a:ext>
            </a:extLst>
          </p:cNvPr>
          <p:cNvSpPr>
            <a:spLocks noGrp="1"/>
          </p:cNvSpPr>
          <p:nvPr>
            <p:ph type="body" sz="quarter" idx="43" hasCustomPrompt="1"/>
          </p:nvPr>
        </p:nvSpPr>
        <p:spPr>
          <a:xfrm>
            <a:off x="5046263" y="5121136"/>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64" name="Textplatzhalter 10">
            <a:extLst>
              <a:ext uri="{FF2B5EF4-FFF2-40B4-BE49-F238E27FC236}">
                <a16:creationId xmlns:a16="http://schemas.microsoft.com/office/drawing/2014/main" id="{DEEACB24-D095-776A-C64A-4F74693438CF}"/>
              </a:ext>
            </a:extLst>
          </p:cNvPr>
          <p:cNvSpPr>
            <a:spLocks noGrp="1"/>
          </p:cNvSpPr>
          <p:nvPr>
            <p:ph type="body" sz="quarter" idx="44" hasCustomPrompt="1"/>
          </p:nvPr>
        </p:nvSpPr>
        <p:spPr>
          <a:xfrm>
            <a:off x="3644895" y="565186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65" name="Textplatzhalter 10">
            <a:extLst>
              <a:ext uri="{FF2B5EF4-FFF2-40B4-BE49-F238E27FC236}">
                <a16:creationId xmlns:a16="http://schemas.microsoft.com/office/drawing/2014/main" id="{B1274B7E-F071-7336-CA11-4BB28DEFD46C}"/>
              </a:ext>
            </a:extLst>
          </p:cNvPr>
          <p:cNvSpPr>
            <a:spLocks noGrp="1"/>
          </p:cNvSpPr>
          <p:nvPr>
            <p:ph type="body" sz="quarter" idx="45" hasCustomPrompt="1"/>
          </p:nvPr>
        </p:nvSpPr>
        <p:spPr>
          <a:xfrm>
            <a:off x="5046263" y="565186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66" name="Textplatzhalter 10">
            <a:extLst>
              <a:ext uri="{FF2B5EF4-FFF2-40B4-BE49-F238E27FC236}">
                <a16:creationId xmlns:a16="http://schemas.microsoft.com/office/drawing/2014/main" id="{37FF68E0-0BAC-8158-04F0-77C035113803}"/>
              </a:ext>
            </a:extLst>
          </p:cNvPr>
          <p:cNvSpPr>
            <a:spLocks noGrp="1"/>
          </p:cNvSpPr>
          <p:nvPr>
            <p:ph type="body" sz="quarter" idx="46" hasCustomPrompt="1"/>
          </p:nvPr>
        </p:nvSpPr>
        <p:spPr>
          <a:xfrm>
            <a:off x="3636162" y="608944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67" name="Textplatzhalter 10">
            <a:extLst>
              <a:ext uri="{FF2B5EF4-FFF2-40B4-BE49-F238E27FC236}">
                <a16:creationId xmlns:a16="http://schemas.microsoft.com/office/drawing/2014/main" id="{2F94B252-78A7-0D2C-92D4-4FA8C1F4B3B5}"/>
              </a:ext>
            </a:extLst>
          </p:cNvPr>
          <p:cNvSpPr>
            <a:spLocks noGrp="1"/>
          </p:cNvSpPr>
          <p:nvPr>
            <p:ph type="body" sz="quarter" idx="47" hasCustomPrompt="1"/>
          </p:nvPr>
        </p:nvSpPr>
        <p:spPr>
          <a:xfrm>
            <a:off x="5037530" y="608944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68" name="Textplatzhalter 10">
            <a:extLst>
              <a:ext uri="{FF2B5EF4-FFF2-40B4-BE49-F238E27FC236}">
                <a16:creationId xmlns:a16="http://schemas.microsoft.com/office/drawing/2014/main" id="{0946FFC8-3969-59A1-E3B3-29DCEFE3B496}"/>
              </a:ext>
            </a:extLst>
          </p:cNvPr>
          <p:cNvSpPr>
            <a:spLocks noGrp="1"/>
          </p:cNvSpPr>
          <p:nvPr>
            <p:ph type="body" sz="quarter" idx="48" hasCustomPrompt="1"/>
          </p:nvPr>
        </p:nvSpPr>
        <p:spPr>
          <a:xfrm>
            <a:off x="3636162" y="646513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69" name="Textplatzhalter 10">
            <a:extLst>
              <a:ext uri="{FF2B5EF4-FFF2-40B4-BE49-F238E27FC236}">
                <a16:creationId xmlns:a16="http://schemas.microsoft.com/office/drawing/2014/main" id="{C3CA5296-F49F-EDFF-B99F-585857344016}"/>
              </a:ext>
            </a:extLst>
          </p:cNvPr>
          <p:cNvSpPr>
            <a:spLocks noGrp="1"/>
          </p:cNvSpPr>
          <p:nvPr>
            <p:ph type="body" sz="quarter" idx="49" hasCustomPrompt="1"/>
          </p:nvPr>
        </p:nvSpPr>
        <p:spPr>
          <a:xfrm>
            <a:off x="5037530" y="646513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70" name="Textplatzhalter 10">
            <a:extLst>
              <a:ext uri="{FF2B5EF4-FFF2-40B4-BE49-F238E27FC236}">
                <a16:creationId xmlns:a16="http://schemas.microsoft.com/office/drawing/2014/main" id="{AB1ABAEB-7714-B685-BEC4-ADC55D2C181A}"/>
              </a:ext>
            </a:extLst>
          </p:cNvPr>
          <p:cNvSpPr>
            <a:spLocks noGrp="1"/>
          </p:cNvSpPr>
          <p:nvPr>
            <p:ph type="body" sz="quarter" idx="50" hasCustomPrompt="1"/>
          </p:nvPr>
        </p:nvSpPr>
        <p:spPr>
          <a:xfrm>
            <a:off x="8957267" y="1575703"/>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71" name="Textplatzhalter 10">
            <a:extLst>
              <a:ext uri="{FF2B5EF4-FFF2-40B4-BE49-F238E27FC236}">
                <a16:creationId xmlns:a16="http://schemas.microsoft.com/office/drawing/2014/main" id="{10D2372B-03CC-C8EE-3447-82BDC4F2BBE8}"/>
              </a:ext>
            </a:extLst>
          </p:cNvPr>
          <p:cNvSpPr>
            <a:spLocks noGrp="1"/>
          </p:cNvSpPr>
          <p:nvPr>
            <p:ph type="body" sz="quarter" idx="51" hasCustomPrompt="1"/>
          </p:nvPr>
        </p:nvSpPr>
        <p:spPr>
          <a:xfrm>
            <a:off x="10358635" y="1575702"/>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72" name="Textplatzhalter 10">
            <a:extLst>
              <a:ext uri="{FF2B5EF4-FFF2-40B4-BE49-F238E27FC236}">
                <a16:creationId xmlns:a16="http://schemas.microsoft.com/office/drawing/2014/main" id="{7BCFC86D-847B-48D5-267F-0FC43FAC85CF}"/>
              </a:ext>
            </a:extLst>
          </p:cNvPr>
          <p:cNvSpPr>
            <a:spLocks noGrp="1"/>
          </p:cNvSpPr>
          <p:nvPr>
            <p:ph type="body" sz="quarter" idx="52" hasCustomPrompt="1"/>
          </p:nvPr>
        </p:nvSpPr>
        <p:spPr>
          <a:xfrm>
            <a:off x="8957267" y="97517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73" name="Textplatzhalter 10">
            <a:extLst>
              <a:ext uri="{FF2B5EF4-FFF2-40B4-BE49-F238E27FC236}">
                <a16:creationId xmlns:a16="http://schemas.microsoft.com/office/drawing/2014/main" id="{52F7F7FC-558A-3C0E-D57B-895D94EF5BFE}"/>
              </a:ext>
            </a:extLst>
          </p:cNvPr>
          <p:cNvSpPr>
            <a:spLocks noGrp="1"/>
          </p:cNvSpPr>
          <p:nvPr>
            <p:ph type="body" sz="quarter" idx="53" hasCustomPrompt="1"/>
          </p:nvPr>
        </p:nvSpPr>
        <p:spPr>
          <a:xfrm>
            <a:off x="10358635" y="97517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74" name="Textplatzhalter 10">
            <a:extLst>
              <a:ext uri="{FF2B5EF4-FFF2-40B4-BE49-F238E27FC236}">
                <a16:creationId xmlns:a16="http://schemas.microsoft.com/office/drawing/2014/main" id="{FBBF0471-EE15-F2EA-D05C-D6854DEDB7C7}"/>
              </a:ext>
            </a:extLst>
          </p:cNvPr>
          <p:cNvSpPr>
            <a:spLocks noGrp="1"/>
          </p:cNvSpPr>
          <p:nvPr>
            <p:ph type="body" sz="quarter" idx="54" hasCustomPrompt="1"/>
          </p:nvPr>
        </p:nvSpPr>
        <p:spPr>
          <a:xfrm>
            <a:off x="8957267" y="134869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75" name="Textplatzhalter 10">
            <a:extLst>
              <a:ext uri="{FF2B5EF4-FFF2-40B4-BE49-F238E27FC236}">
                <a16:creationId xmlns:a16="http://schemas.microsoft.com/office/drawing/2014/main" id="{8B1968E4-896E-456E-9829-09B04AF15735}"/>
              </a:ext>
            </a:extLst>
          </p:cNvPr>
          <p:cNvSpPr>
            <a:spLocks noGrp="1"/>
          </p:cNvSpPr>
          <p:nvPr>
            <p:ph type="body" sz="quarter" idx="55" hasCustomPrompt="1"/>
          </p:nvPr>
        </p:nvSpPr>
        <p:spPr>
          <a:xfrm>
            <a:off x="10358635" y="134868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76" name="Textplatzhalter 10">
            <a:extLst>
              <a:ext uri="{FF2B5EF4-FFF2-40B4-BE49-F238E27FC236}">
                <a16:creationId xmlns:a16="http://schemas.microsoft.com/office/drawing/2014/main" id="{D9E1C4A8-7895-595D-CE24-7362EC6D45B5}"/>
              </a:ext>
            </a:extLst>
          </p:cNvPr>
          <p:cNvSpPr>
            <a:spLocks noGrp="1"/>
          </p:cNvSpPr>
          <p:nvPr>
            <p:ph type="body" sz="quarter" idx="56" hasCustomPrompt="1"/>
          </p:nvPr>
        </p:nvSpPr>
        <p:spPr>
          <a:xfrm>
            <a:off x="8957267" y="180271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77" name="Textplatzhalter 10">
            <a:extLst>
              <a:ext uri="{FF2B5EF4-FFF2-40B4-BE49-F238E27FC236}">
                <a16:creationId xmlns:a16="http://schemas.microsoft.com/office/drawing/2014/main" id="{62125D7B-0521-1E6E-941C-C744F3BC276B}"/>
              </a:ext>
            </a:extLst>
          </p:cNvPr>
          <p:cNvSpPr>
            <a:spLocks noGrp="1"/>
          </p:cNvSpPr>
          <p:nvPr>
            <p:ph type="body" sz="quarter" idx="57" hasCustomPrompt="1"/>
          </p:nvPr>
        </p:nvSpPr>
        <p:spPr>
          <a:xfrm>
            <a:off x="10358635" y="180271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78" name="Textplatzhalter 10">
            <a:extLst>
              <a:ext uri="{FF2B5EF4-FFF2-40B4-BE49-F238E27FC236}">
                <a16:creationId xmlns:a16="http://schemas.microsoft.com/office/drawing/2014/main" id="{C9945907-B2C3-DF23-9398-87A3695CF868}"/>
              </a:ext>
            </a:extLst>
          </p:cNvPr>
          <p:cNvSpPr>
            <a:spLocks noGrp="1"/>
          </p:cNvSpPr>
          <p:nvPr>
            <p:ph type="body" sz="quarter" idx="58" hasCustomPrompt="1"/>
          </p:nvPr>
        </p:nvSpPr>
        <p:spPr>
          <a:xfrm>
            <a:off x="8957267" y="202973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79" name="Textplatzhalter 10">
            <a:extLst>
              <a:ext uri="{FF2B5EF4-FFF2-40B4-BE49-F238E27FC236}">
                <a16:creationId xmlns:a16="http://schemas.microsoft.com/office/drawing/2014/main" id="{8B9B673C-E09E-6F40-F71C-64B5A3F827D4}"/>
              </a:ext>
            </a:extLst>
          </p:cNvPr>
          <p:cNvSpPr>
            <a:spLocks noGrp="1"/>
          </p:cNvSpPr>
          <p:nvPr>
            <p:ph type="body" sz="quarter" idx="59" hasCustomPrompt="1"/>
          </p:nvPr>
        </p:nvSpPr>
        <p:spPr>
          <a:xfrm>
            <a:off x="10358635" y="202972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80" name="Textplatzhalter 10">
            <a:extLst>
              <a:ext uri="{FF2B5EF4-FFF2-40B4-BE49-F238E27FC236}">
                <a16:creationId xmlns:a16="http://schemas.microsoft.com/office/drawing/2014/main" id="{00AA0EFE-6723-30CD-6540-907A7872EC0E}"/>
              </a:ext>
            </a:extLst>
          </p:cNvPr>
          <p:cNvSpPr>
            <a:spLocks noGrp="1"/>
          </p:cNvSpPr>
          <p:nvPr>
            <p:ph type="body" sz="quarter" idx="60" hasCustomPrompt="1"/>
          </p:nvPr>
        </p:nvSpPr>
        <p:spPr>
          <a:xfrm>
            <a:off x="8957267" y="2256743"/>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81" name="Textplatzhalter 10">
            <a:extLst>
              <a:ext uri="{FF2B5EF4-FFF2-40B4-BE49-F238E27FC236}">
                <a16:creationId xmlns:a16="http://schemas.microsoft.com/office/drawing/2014/main" id="{368E57B5-1C5A-DFA9-FB54-46346FCF505B}"/>
              </a:ext>
            </a:extLst>
          </p:cNvPr>
          <p:cNvSpPr>
            <a:spLocks noGrp="1"/>
          </p:cNvSpPr>
          <p:nvPr>
            <p:ph type="body" sz="quarter" idx="61" hasCustomPrompt="1"/>
          </p:nvPr>
        </p:nvSpPr>
        <p:spPr>
          <a:xfrm>
            <a:off x="10358635" y="2256742"/>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82" name="Textplatzhalter 10">
            <a:extLst>
              <a:ext uri="{FF2B5EF4-FFF2-40B4-BE49-F238E27FC236}">
                <a16:creationId xmlns:a16="http://schemas.microsoft.com/office/drawing/2014/main" id="{DFD23BF5-DED0-2767-1160-07F622B59151}"/>
              </a:ext>
            </a:extLst>
          </p:cNvPr>
          <p:cNvSpPr>
            <a:spLocks noGrp="1"/>
          </p:cNvSpPr>
          <p:nvPr>
            <p:ph type="body" sz="quarter" idx="62" hasCustomPrompt="1"/>
          </p:nvPr>
        </p:nvSpPr>
        <p:spPr>
          <a:xfrm>
            <a:off x="8957267" y="2509621"/>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83" name="Textplatzhalter 10">
            <a:extLst>
              <a:ext uri="{FF2B5EF4-FFF2-40B4-BE49-F238E27FC236}">
                <a16:creationId xmlns:a16="http://schemas.microsoft.com/office/drawing/2014/main" id="{33E1F841-20E5-A9D9-92A9-023401FA07D9}"/>
              </a:ext>
            </a:extLst>
          </p:cNvPr>
          <p:cNvSpPr>
            <a:spLocks noGrp="1"/>
          </p:cNvSpPr>
          <p:nvPr>
            <p:ph type="body" sz="quarter" idx="63" hasCustomPrompt="1"/>
          </p:nvPr>
        </p:nvSpPr>
        <p:spPr>
          <a:xfrm>
            <a:off x="10358635" y="2509620"/>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84" name="Textplatzhalter 10">
            <a:extLst>
              <a:ext uri="{FF2B5EF4-FFF2-40B4-BE49-F238E27FC236}">
                <a16:creationId xmlns:a16="http://schemas.microsoft.com/office/drawing/2014/main" id="{268CFFE8-C346-AE13-B497-3E38040710C8}"/>
              </a:ext>
            </a:extLst>
          </p:cNvPr>
          <p:cNvSpPr>
            <a:spLocks noGrp="1"/>
          </p:cNvSpPr>
          <p:nvPr>
            <p:ph type="body" sz="quarter" idx="64" hasCustomPrompt="1"/>
          </p:nvPr>
        </p:nvSpPr>
        <p:spPr>
          <a:xfrm>
            <a:off x="8957267" y="273663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85" name="Textplatzhalter 10">
            <a:extLst>
              <a:ext uri="{FF2B5EF4-FFF2-40B4-BE49-F238E27FC236}">
                <a16:creationId xmlns:a16="http://schemas.microsoft.com/office/drawing/2014/main" id="{CE9E445E-7806-04CE-04B0-369742CDAC57}"/>
              </a:ext>
            </a:extLst>
          </p:cNvPr>
          <p:cNvSpPr>
            <a:spLocks noGrp="1"/>
          </p:cNvSpPr>
          <p:nvPr>
            <p:ph type="body" sz="quarter" idx="65" hasCustomPrompt="1"/>
          </p:nvPr>
        </p:nvSpPr>
        <p:spPr>
          <a:xfrm>
            <a:off x="10358635" y="273663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86" name="Textplatzhalter 10">
            <a:extLst>
              <a:ext uri="{FF2B5EF4-FFF2-40B4-BE49-F238E27FC236}">
                <a16:creationId xmlns:a16="http://schemas.microsoft.com/office/drawing/2014/main" id="{0933B36E-0D18-00CE-EBDC-9707580D0BEB}"/>
              </a:ext>
            </a:extLst>
          </p:cNvPr>
          <p:cNvSpPr>
            <a:spLocks noGrp="1"/>
          </p:cNvSpPr>
          <p:nvPr>
            <p:ph type="body" sz="quarter" idx="66" hasCustomPrompt="1"/>
          </p:nvPr>
        </p:nvSpPr>
        <p:spPr>
          <a:xfrm>
            <a:off x="8957267" y="2963648"/>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87" name="Textplatzhalter 10">
            <a:extLst>
              <a:ext uri="{FF2B5EF4-FFF2-40B4-BE49-F238E27FC236}">
                <a16:creationId xmlns:a16="http://schemas.microsoft.com/office/drawing/2014/main" id="{C7ED1B3F-4892-A058-C3C9-8854E62540C2}"/>
              </a:ext>
            </a:extLst>
          </p:cNvPr>
          <p:cNvSpPr>
            <a:spLocks noGrp="1"/>
          </p:cNvSpPr>
          <p:nvPr>
            <p:ph type="body" sz="quarter" idx="67" hasCustomPrompt="1"/>
          </p:nvPr>
        </p:nvSpPr>
        <p:spPr>
          <a:xfrm>
            <a:off x="10358635" y="2963647"/>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88" name="Textplatzhalter 10">
            <a:extLst>
              <a:ext uri="{FF2B5EF4-FFF2-40B4-BE49-F238E27FC236}">
                <a16:creationId xmlns:a16="http://schemas.microsoft.com/office/drawing/2014/main" id="{AE6D0E60-0E7F-4C1C-694C-5726651B552D}"/>
              </a:ext>
            </a:extLst>
          </p:cNvPr>
          <p:cNvSpPr>
            <a:spLocks noGrp="1"/>
          </p:cNvSpPr>
          <p:nvPr>
            <p:ph type="body" sz="quarter" idx="68" hasCustomPrompt="1"/>
          </p:nvPr>
        </p:nvSpPr>
        <p:spPr>
          <a:xfrm>
            <a:off x="8957267" y="3187013"/>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89" name="Textplatzhalter 10">
            <a:extLst>
              <a:ext uri="{FF2B5EF4-FFF2-40B4-BE49-F238E27FC236}">
                <a16:creationId xmlns:a16="http://schemas.microsoft.com/office/drawing/2014/main" id="{8B277AEB-FF35-1559-3540-30F7CC2B9649}"/>
              </a:ext>
            </a:extLst>
          </p:cNvPr>
          <p:cNvSpPr>
            <a:spLocks noGrp="1"/>
          </p:cNvSpPr>
          <p:nvPr>
            <p:ph type="body" sz="quarter" idx="69" hasCustomPrompt="1"/>
          </p:nvPr>
        </p:nvSpPr>
        <p:spPr>
          <a:xfrm>
            <a:off x="10358635" y="3187012"/>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90" name="Textplatzhalter 10">
            <a:extLst>
              <a:ext uri="{FF2B5EF4-FFF2-40B4-BE49-F238E27FC236}">
                <a16:creationId xmlns:a16="http://schemas.microsoft.com/office/drawing/2014/main" id="{8318F39B-FA53-9E17-C625-9B63EE1C25E9}"/>
              </a:ext>
            </a:extLst>
          </p:cNvPr>
          <p:cNvSpPr>
            <a:spLocks noGrp="1"/>
          </p:cNvSpPr>
          <p:nvPr>
            <p:ph type="body" sz="quarter" idx="70" hasCustomPrompt="1"/>
          </p:nvPr>
        </p:nvSpPr>
        <p:spPr>
          <a:xfrm>
            <a:off x="8957267" y="3414027"/>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91" name="Textplatzhalter 10">
            <a:extLst>
              <a:ext uri="{FF2B5EF4-FFF2-40B4-BE49-F238E27FC236}">
                <a16:creationId xmlns:a16="http://schemas.microsoft.com/office/drawing/2014/main" id="{736AE5DA-DB9E-2035-BBD1-6B8C6E027FCB}"/>
              </a:ext>
            </a:extLst>
          </p:cNvPr>
          <p:cNvSpPr>
            <a:spLocks noGrp="1"/>
          </p:cNvSpPr>
          <p:nvPr>
            <p:ph type="body" sz="quarter" idx="71" hasCustomPrompt="1"/>
          </p:nvPr>
        </p:nvSpPr>
        <p:spPr>
          <a:xfrm>
            <a:off x="10358635" y="3414026"/>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92" name="Textplatzhalter 10">
            <a:extLst>
              <a:ext uri="{FF2B5EF4-FFF2-40B4-BE49-F238E27FC236}">
                <a16:creationId xmlns:a16="http://schemas.microsoft.com/office/drawing/2014/main" id="{6A8CFF93-746F-D613-07FF-4E550E01D954}"/>
              </a:ext>
            </a:extLst>
          </p:cNvPr>
          <p:cNvSpPr>
            <a:spLocks noGrp="1"/>
          </p:cNvSpPr>
          <p:nvPr>
            <p:ph type="body" sz="quarter" idx="72" hasCustomPrompt="1"/>
          </p:nvPr>
        </p:nvSpPr>
        <p:spPr>
          <a:xfrm>
            <a:off x="8957267" y="364104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93" name="Textplatzhalter 10">
            <a:extLst>
              <a:ext uri="{FF2B5EF4-FFF2-40B4-BE49-F238E27FC236}">
                <a16:creationId xmlns:a16="http://schemas.microsoft.com/office/drawing/2014/main" id="{5FC14128-A345-EFA6-89B6-63025107DD75}"/>
              </a:ext>
            </a:extLst>
          </p:cNvPr>
          <p:cNvSpPr>
            <a:spLocks noGrp="1"/>
          </p:cNvSpPr>
          <p:nvPr>
            <p:ph type="body" sz="quarter" idx="73" hasCustomPrompt="1"/>
          </p:nvPr>
        </p:nvSpPr>
        <p:spPr>
          <a:xfrm>
            <a:off x="10358635" y="364103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94" name="Textplatzhalter 10">
            <a:extLst>
              <a:ext uri="{FF2B5EF4-FFF2-40B4-BE49-F238E27FC236}">
                <a16:creationId xmlns:a16="http://schemas.microsoft.com/office/drawing/2014/main" id="{675A9065-FF23-73AD-479C-CE7070C41C8E}"/>
              </a:ext>
            </a:extLst>
          </p:cNvPr>
          <p:cNvSpPr>
            <a:spLocks noGrp="1"/>
          </p:cNvSpPr>
          <p:nvPr>
            <p:ph type="body" sz="quarter" idx="74" hasCustomPrompt="1"/>
          </p:nvPr>
        </p:nvSpPr>
        <p:spPr>
          <a:xfrm>
            <a:off x="8957267" y="389293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95" name="Textplatzhalter 10">
            <a:extLst>
              <a:ext uri="{FF2B5EF4-FFF2-40B4-BE49-F238E27FC236}">
                <a16:creationId xmlns:a16="http://schemas.microsoft.com/office/drawing/2014/main" id="{F1858992-87E2-FC01-DC93-E11659DD4915}"/>
              </a:ext>
            </a:extLst>
          </p:cNvPr>
          <p:cNvSpPr>
            <a:spLocks noGrp="1"/>
          </p:cNvSpPr>
          <p:nvPr>
            <p:ph type="body" sz="quarter" idx="75" hasCustomPrompt="1"/>
          </p:nvPr>
        </p:nvSpPr>
        <p:spPr>
          <a:xfrm>
            <a:off x="10358635" y="389293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96" name="Textplatzhalter 10">
            <a:extLst>
              <a:ext uri="{FF2B5EF4-FFF2-40B4-BE49-F238E27FC236}">
                <a16:creationId xmlns:a16="http://schemas.microsoft.com/office/drawing/2014/main" id="{2924DEE4-D63E-C611-8CBE-D939B1A8B7F5}"/>
              </a:ext>
            </a:extLst>
          </p:cNvPr>
          <p:cNvSpPr>
            <a:spLocks noGrp="1"/>
          </p:cNvSpPr>
          <p:nvPr>
            <p:ph type="body" sz="quarter" idx="76" hasCustomPrompt="1"/>
          </p:nvPr>
        </p:nvSpPr>
        <p:spPr>
          <a:xfrm>
            <a:off x="8957267" y="411995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97" name="Textplatzhalter 10">
            <a:extLst>
              <a:ext uri="{FF2B5EF4-FFF2-40B4-BE49-F238E27FC236}">
                <a16:creationId xmlns:a16="http://schemas.microsoft.com/office/drawing/2014/main" id="{AEC5C610-2F73-6F22-FABC-807E5F1EA79C}"/>
              </a:ext>
            </a:extLst>
          </p:cNvPr>
          <p:cNvSpPr>
            <a:spLocks noGrp="1"/>
          </p:cNvSpPr>
          <p:nvPr>
            <p:ph type="body" sz="quarter" idx="77" hasCustomPrompt="1"/>
          </p:nvPr>
        </p:nvSpPr>
        <p:spPr>
          <a:xfrm>
            <a:off x="10358635" y="411994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98" name="Textplatzhalter 10">
            <a:extLst>
              <a:ext uri="{FF2B5EF4-FFF2-40B4-BE49-F238E27FC236}">
                <a16:creationId xmlns:a16="http://schemas.microsoft.com/office/drawing/2014/main" id="{7DCB0C3D-71A5-4714-0FF9-D560E53D9239}"/>
              </a:ext>
            </a:extLst>
          </p:cNvPr>
          <p:cNvSpPr>
            <a:spLocks noGrp="1"/>
          </p:cNvSpPr>
          <p:nvPr>
            <p:ph type="body" sz="quarter" idx="78" hasCustomPrompt="1"/>
          </p:nvPr>
        </p:nvSpPr>
        <p:spPr>
          <a:xfrm>
            <a:off x="8957267" y="4346963"/>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99" name="Textplatzhalter 10">
            <a:extLst>
              <a:ext uri="{FF2B5EF4-FFF2-40B4-BE49-F238E27FC236}">
                <a16:creationId xmlns:a16="http://schemas.microsoft.com/office/drawing/2014/main" id="{93EC1A5E-904B-B504-9640-76F7E500CD6F}"/>
              </a:ext>
            </a:extLst>
          </p:cNvPr>
          <p:cNvSpPr>
            <a:spLocks noGrp="1"/>
          </p:cNvSpPr>
          <p:nvPr>
            <p:ph type="body" sz="quarter" idx="79" hasCustomPrompt="1"/>
          </p:nvPr>
        </p:nvSpPr>
        <p:spPr>
          <a:xfrm>
            <a:off x="10358635" y="4346962"/>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101" name="Textplatzhalter 10">
            <a:extLst>
              <a:ext uri="{FF2B5EF4-FFF2-40B4-BE49-F238E27FC236}">
                <a16:creationId xmlns:a16="http://schemas.microsoft.com/office/drawing/2014/main" id="{5E2F179A-169D-9FBE-C88B-BDB1668350DD}"/>
              </a:ext>
            </a:extLst>
          </p:cNvPr>
          <p:cNvSpPr>
            <a:spLocks noGrp="1"/>
          </p:cNvSpPr>
          <p:nvPr>
            <p:ph type="body" sz="quarter" idx="80" hasCustomPrompt="1"/>
          </p:nvPr>
        </p:nvSpPr>
        <p:spPr>
          <a:xfrm>
            <a:off x="8949304" y="4570419"/>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2" name="Textplatzhalter 10">
            <a:extLst>
              <a:ext uri="{FF2B5EF4-FFF2-40B4-BE49-F238E27FC236}">
                <a16:creationId xmlns:a16="http://schemas.microsoft.com/office/drawing/2014/main" id="{AFD037FC-8D69-E213-E86F-BB7410D3CCFC}"/>
              </a:ext>
            </a:extLst>
          </p:cNvPr>
          <p:cNvSpPr>
            <a:spLocks noGrp="1"/>
          </p:cNvSpPr>
          <p:nvPr>
            <p:ph type="body" sz="quarter" idx="81" hasCustomPrompt="1"/>
          </p:nvPr>
        </p:nvSpPr>
        <p:spPr>
          <a:xfrm>
            <a:off x="10350672" y="4570418"/>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103" name="Textplatzhalter 10">
            <a:extLst>
              <a:ext uri="{FF2B5EF4-FFF2-40B4-BE49-F238E27FC236}">
                <a16:creationId xmlns:a16="http://schemas.microsoft.com/office/drawing/2014/main" id="{9BD8F8FD-B153-9236-4513-52462BBEA8D6}"/>
              </a:ext>
            </a:extLst>
          </p:cNvPr>
          <p:cNvSpPr>
            <a:spLocks noGrp="1"/>
          </p:cNvSpPr>
          <p:nvPr>
            <p:ph type="body" sz="quarter" idx="82" hasCustomPrompt="1"/>
          </p:nvPr>
        </p:nvSpPr>
        <p:spPr>
          <a:xfrm>
            <a:off x="8957267" y="5311888"/>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4" name="Textplatzhalter 10">
            <a:extLst>
              <a:ext uri="{FF2B5EF4-FFF2-40B4-BE49-F238E27FC236}">
                <a16:creationId xmlns:a16="http://schemas.microsoft.com/office/drawing/2014/main" id="{7E4A59A3-E8B5-E11A-BD44-615173ED09D9}"/>
              </a:ext>
            </a:extLst>
          </p:cNvPr>
          <p:cNvSpPr>
            <a:spLocks noGrp="1"/>
          </p:cNvSpPr>
          <p:nvPr>
            <p:ph type="body" sz="quarter" idx="83" hasCustomPrompt="1"/>
          </p:nvPr>
        </p:nvSpPr>
        <p:spPr>
          <a:xfrm>
            <a:off x="8957267" y="5563784"/>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5" name="Textplatzhalter 10">
            <a:extLst>
              <a:ext uri="{FF2B5EF4-FFF2-40B4-BE49-F238E27FC236}">
                <a16:creationId xmlns:a16="http://schemas.microsoft.com/office/drawing/2014/main" id="{AB55010C-A62B-C6D5-6D46-C15941511665}"/>
              </a:ext>
            </a:extLst>
          </p:cNvPr>
          <p:cNvSpPr>
            <a:spLocks noGrp="1"/>
          </p:cNvSpPr>
          <p:nvPr>
            <p:ph type="body" sz="quarter" idx="84" hasCustomPrompt="1"/>
          </p:nvPr>
        </p:nvSpPr>
        <p:spPr>
          <a:xfrm>
            <a:off x="8957267" y="5790798"/>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6" name="Textplatzhalter 10">
            <a:extLst>
              <a:ext uri="{FF2B5EF4-FFF2-40B4-BE49-F238E27FC236}">
                <a16:creationId xmlns:a16="http://schemas.microsoft.com/office/drawing/2014/main" id="{4788010F-F349-C9F2-3C16-AD3A5CD7A6FF}"/>
              </a:ext>
            </a:extLst>
          </p:cNvPr>
          <p:cNvSpPr>
            <a:spLocks noGrp="1"/>
          </p:cNvSpPr>
          <p:nvPr>
            <p:ph type="body" sz="quarter" idx="85" hasCustomPrompt="1"/>
          </p:nvPr>
        </p:nvSpPr>
        <p:spPr>
          <a:xfrm>
            <a:off x="8957267" y="6017811"/>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7" name="Textplatzhalter 10">
            <a:extLst>
              <a:ext uri="{FF2B5EF4-FFF2-40B4-BE49-F238E27FC236}">
                <a16:creationId xmlns:a16="http://schemas.microsoft.com/office/drawing/2014/main" id="{BE583AB6-BAEC-4F35-802D-14364D0A7820}"/>
              </a:ext>
            </a:extLst>
          </p:cNvPr>
          <p:cNvSpPr>
            <a:spLocks noGrp="1"/>
          </p:cNvSpPr>
          <p:nvPr>
            <p:ph type="body" sz="quarter" idx="86" hasCustomPrompt="1"/>
          </p:nvPr>
        </p:nvSpPr>
        <p:spPr>
          <a:xfrm>
            <a:off x="8949304" y="6241267"/>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8" name="Textplatzhalter 10">
            <a:extLst>
              <a:ext uri="{FF2B5EF4-FFF2-40B4-BE49-F238E27FC236}">
                <a16:creationId xmlns:a16="http://schemas.microsoft.com/office/drawing/2014/main" id="{4296144D-1772-0A41-F080-015B9891B17C}"/>
              </a:ext>
            </a:extLst>
          </p:cNvPr>
          <p:cNvSpPr>
            <a:spLocks noGrp="1"/>
          </p:cNvSpPr>
          <p:nvPr>
            <p:ph type="body" sz="quarter" idx="87" hasCustomPrompt="1"/>
          </p:nvPr>
        </p:nvSpPr>
        <p:spPr>
          <a:xfrm>
            <a:off x="8957267" y="647003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9" name="Textplatzhalter 10">
            <a:extLst>
              <a:ext uri="{FF2B5EF4-FFF2-40B4-BE49-F238E27FC236}">
                <a16:creationId xmlns:a16="http://schemas.microsoft.com/office/drawing/2014/main" id="{1EC3DAC0-D138-6D3C-F009-342C93715170}"/>
              </a:ext>
            </a:extLst>
          </p:cNvPr>
          <p:cNvSpPr>
            <a:spLocks noGrp="1"/>
          </p:cNvSpPr>
          <p:nvPr>
            <p:ph type="body" sz="quarter" idx="88" hasCustomPrompt="1"/>
          </p:nvPr>
        </p:nvSpPr>
        <p:spPr>
          <a:xfrm>
            <a:off x="6317349" y="5311888"/>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115" name="Textplatzhalter 10">
            <a:extLst>
              <a:ext uri="{FF2B5EF4-FFF2-40B4-BE49-F238E27FC236}">
                <a16:creationId xmlns:a16="http://schemas.microsoft.com/office/drawing/2014/main" id="{501E074E-DB8B-FDD5-A544-71CB51154F7F}"/>
              </a:ext>
            </a:extLst>
          </p:cNvPr>
          <p:cNvSpPr>
            <a:spLocks noGrp="1"/>
          </p:cNvSpPr>
          <p:nvPr>
            <p:ph type="body" sz="quarter" idx="89" hasCustomPrompt="1"/>
          </p:nvPr>
        </p:nvSpPr>
        <p:spPr>
          <a:xfrm>
            <a:off x="6317349" y="5525754"/>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116" name="Textplatzhalter 10">
            <a:extLst>
              <a:ext uri="{FF2B5EF4-FFF2-40B4-BE49-F238E27FC236}">
                <a16:creationId xmlns:a16="http://schemas.microsoft.com/office/drawing/2014/main" id="{05B4C09A-D53D-4F80-9C6A-FDDD6BFF1EF6}"/>
              </a:ext>
            </a:extLst>
          </p:cNvPr>
          <p:cNvSpPr>
            <a:spLocks noGrp="1"/>
          </p:cNvSpPr>
          <p:nvPr>
            <p:ph type="body" sz="quarter" idx="90" hasCustomPrompt="1"/>
          </p:nvPr>
        </p:nvSpPr>
        <p:spPr>
          <a:xfrm>
            <a:off x="6317349" y="5768237"/>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117" name="Textplatzhalter 10">
            <a:extLst>
              <a:ext uri="{FF2B5EF4-FFF2-40B4-BE49-F238E27FC236}">
                <a16:creationId xmlns:a16="http://schemas.microsoft.com/office/drawing/2014/main" id="{C5201626-C056-AFAE-0652-EB8527E424F7}"/>
              </a:ext>
            </a:extLst>
          </p:cNvPr>
          <p:cNvSpPr>
            <a:spLocks noGrp="1"/>
          </p:cNvSpPr>
          <p:nvPr>
            <p:ph type="body" sz="quarter" idx="91" hasCustomPrompt="1"/>
          </p:nvPr>
        </p:nvSpPr>
        <p:spPr>
          <a:xfrm>
            <a:off x="6317349" y="5982103"/>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118" name="Textplatzhalter 10">
            <a:extLst>
              <a:ext uri="{FF2B5EF4-FFF2-40B4-BE49-F238E27FC236}">
                <a16:creationId xmlns:a16="http://schemas.microsoft.com/office/drawing/2014/main" id="{CA858DFF-9C37-D794-3B5B-6AA0BBF24373}"/>
              </a:ext>
            </a:extLst>
          </p:cNvPr>
          <p:cNvSpPr>
            <a:spLocks noGrp="1"/>
          </p:cNvSpPr>
          <p:nvPr>
            <p:ph type="body" sz="quarter" idx="92" hasCustomPrompt="1"/>
          </p:nvPr>
        </p:nvSpPr>
        <p:spPr>
          <a:xfrm>
            <a:off x="6317349" y="6241689"/>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119" name="Textplatzhalter 10">
            <a:extLst>
              <a:ext uri="{FF2B5EF4-FFF2-40B4-BE49-F238E27FC236}">
                <a16:creationId xmlns:a16="http://schemas.microsoft.com/office/drawing/2014/main" id="{20BBE535-3E44-64E3-41A2-1602BB189B1E}"/>
              </a:ext>
            </a:extLst>
          </p:cNvPr>
          <p:cNvSpPr>
            <a:spLocks noGrp="1"/>
          </p:cNvSpPr>
          <p:nvPr>
            <p:ph type="body" sz="quarter" idx="93" hasCustomPrompt="1"/>
          </p:nvPr>
        </p:nvSpPr>
        <p:spPr>
          <a:xfrm>
            <a:off x="6317349" y="6455555"/>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3" name="Textfeld 2">
            <a:extLst>
              <a:ext uri="{FF2B5EF4-FFF2-40B4-BE49-F238E27FC236}">
                <a16:creationId xmlns:a16="http://schemas.microsoft.com/office/drawing/2014/main" id="{65B51B7A-D060-5786-AB1B-FB7ACBE8BEC6}"/>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20710511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Infotext Saprobien 3">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860123" y="1582341"/>
            <a:ext cx="8026701" cy="4801314"/>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P = h * s in rechte Spalte eintragen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alle Häufigkeiten (h) zur Gesamthäufigkeit addieren und eintragen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alle Produkte (P) zur Gesamtsumme addieren und eintragen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Gesamtsumme durch Gesamthäufigkeit teilen und Ergebnis eintragen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Wert mit Tabelle vergleichen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p:txBody>
      </p:sp>
      <p:sp>
        <p:nvSpPr>
          <p:cNvPr id="8" name="Textfeld 7">
            <a:extLst>
              <a:ext uri="{FF2B5EF4-FFF2-40B4-BE49-F238E27FC236}">
                <a16:creationId xmlns:a16="http://schemas.microsoft.com/office/drawing/2014/main" id="{E74A2F2A-C487-78B7-F817-13FDE5E11095}"/>
              </a:ext>
            </a:extLst>
          </p:cNvPr>
          <p:cNvSpPr txBox="1"/>
          <p:nvPr userDrawn="1"/>
        </p:nvSpPr>
        <p:spPr>
          <a:xfrm>
            <a:off x="1061046" y="560718"/>
            <a:ext cx="8850701"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Berechnung des </a:t>
            </a:r>
            <a:r>
              <a:rPr kumimoji="0" lang="de-DE" sz="3600" b="1" i="0" u="none" strike="noStrike" kern="1200" cap="none" spc="0" normalizeH="0" baseline="0" noProof="0" err="1">
                <a:ln>
                  <a:noFill/>
                </a:ln>
                <a:solidFill>
                  <a:prstClr val="black"/>
                </a:solidFill>
                <a:effectLst/>
                <a:uLnTx/>
                <a:uFillTx/>
                <a:latin typeface="Euphemia" panose="020B0503040102020104" pitchFamily="34" charset="0"/>
                <a:ea typeface="+mn-ea"/>
                <a:cs typeface="+mn-cs"/>
              </a:rPr>
              <a:t>Saprobienindex</a:t>
            </a:r>
            <a:r>
              <a:rPr kumimoji="0" lang="de-DE" sz="36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a:t>
            </a:r>
          </a:p>
        </p:txBody>
      </p:sp>
      <p:graphicFrame>
        <p:nvGraphicFramePr>
          <p:cNvPr id="11" name="Tabelle 11">
            <a:extLst>
              <a:ext uri="{FF2B5EF4-FFF2-40B4-BE49-F238E27FC236}">
                <a16:creationId xmlns:a16="http://schemas.microsoft.com/office/drawing/2014/main" id="{D0A8E9AF-82F0-FED2-BB16-A9FB40C3EFE6}"/>
              </a:ext>
            </a:extLst>
          </p:cNvPr>
          <p:cNvGraphicFramePr>
            <a:graphicFrameLocks noGrp="1"/>
          </p:cNvGraphicFramePr>
          <p:nvPr userDrawn="1">
            <p:extLst>
              <p:ext uri="{D42A27DB-BD31-4B8C-83A1-F6EECF244321}">
                <p14:modId xmlns:p14="http://schemas.microsoft.com/office/powerpoint/2010/main" val="4137155902"/>
              </p:ext>
            </p:extLst>
          </p:nvPr>
        </p:nvGraphicFramePr>
        <p:xfrm>
          <a:off x="1731857" y="3721179"/>
          <a:ext cx="8128002" cy="1554480"/>
        </p:xfrm>
        <a:graphic>
          <a:graphicData uri="http://schemas.openxmlformats.org/drawingml/2006/table">
            <a:tbl>
              <a:tblPr firstRow="1" bandRow="1">
                <a:tableStyleId>{5940675A-B579-460E-94D1-54222C63F5DA}</a:tableStyleId>
              </a:tblPr>
              <a:tblGrid>
                <a:gridCol w="1354667">
                  <a:extLst>
                    <a:ext uri="{9D8B030D-6E8A-4147-A177-3AD203B41FA5}">
                      <a16:colId xmlns:a16="http://schemas.microsoft.com/office/drawing/2014/main" val="1308685809"/>
                    </a:ext>
                  </a:extLst>
                </a:gridCol>
                <a:gridCol w="1354667">
                  <a:extLst>
                    <a:ext uri="{9D8B030D-6E8A-4147-A177-3AD203B41FA5}">
                      <a16:colId xmlns:a16="http://schemas.microsoft.com/office/drawing/2014/main" val="3056957451"/>
                    </a:ext>
                  </a:extLst>
                </a:gridCol>
                <a:gridCol w="1354667">
                  <a:extLst>
                    <a:ext uri="{9D8B030D-6E8A-4147-A177-3AD203B41FA5}">
                      <a16:colId xmlns:a16="http://schemas.microsoft.com/office/drawing/2014/main" val="2567569152"/>
                    </a:ext>
                  </a:extLst>
                </a:gridCol>
                <a:gridCol w="1354667">
                  <a:extLst>
                    <a:ext uri="{9D8B030D-6E8A-4147-A177-3AD203B41FA5}">
                      <a16:colId xmlns:a16="http://schemas.microsoft.com/office/drawing/2014/main" val="1481215116"/>
                    </a:ext>
                  </a:extLst>
                </a:gridCol>
                <a:gridCol w="1354667">
                  <a:extLst>
                    <a:ext uri="{9D8B030D-6E8A-4147-A177-3AD203B41FA5}">
                      <a16:colId xmlns:a16="http://schemas.microsoft.com/office/drawing/2014/main" val="1084541265"/>
                    </a:ext>
                  </a:extLst>
                </a:gridCol>
                <a:gridCol w="1354667">
                  <a:extLst>
                    <a:ext uri="{9D8B030D-6E8A-4147-A177-3AD203B41FA5}">
                      <a16:colId xmlns:a16="http://schemas.microsoft.com/office/drawing/2014/main" val="1403358858"/>
                    </a:ext>
                  </a:extLst>
                </a:gridCol>
              </a:tblGrid>
              <a:tr h="370840">
                <a:tc>
                  <a:txBody>
                    <a:bodyPr/>
                    <a:lstStyle/>
                    <a:p>
                      <a:r>
                        <a:rPr lang="de-DE" b="1" dirty="0"/>
                        <a:t>Biologische Gewässer-</a:t>
                      </a:r>
                    </a:p>
                    <a:p>
                      <a:r>
                        <a:rPr lang="de-DE" b="1" dirty="0" err="1"/>
                        <a:t>güte</a:t>
                      </a:r>
                      <a:endParaRPr lang="de-DE" b="1" dirty="0"/>
                    </a:p>
                  </a:txBody>
                  <a:tcPr>
                    <a:solidFill>
                      <a:schemeClr val="bg2">
                        <a:lumMod val="90000"/>
                      </a:schemeClr>
                    </a:solidFill>
                  </a:tcPr>
                </a:tc>
                <a:tc>
                  <a:txBody>
                    <a:bodyPr/>
                    <a:lstStyle/>
                    <a:p>
                      <a:r>
                        <a:rPr lang="de-DE" b="1" dirty="0"/>
                        <a:t>1 (sehr gut)</a:t>
                      </a:r>
                    </a:p>
                  </a:txBody>
                  <a:tcPr>
                    <a:solidFill>
                      <a:srgbClr val="00B0F0"/>
                    </a:solidFill>
                  </a:tcPr>
                </a:tc>
                <a:tc>
                  <a:txBody>
                    <a:bodyPr/>
                    <a:lstStyle/>
                    <a:p>
                      <a:r>
                        <a:rPr lang="de-DE" b="1" dirty="0"/>
                        <a:t>2 (gut)</a:t>
                      </a:r>
                    </a:p>
                  </a:txBody>
                  <a:tcPr>
                    <a:solidFill>
                      <a:srgbClr val="92D050"/>
                    </a:solidFill>
                  </a:tcPr>
                </a:tc>
                <a:tc>
                  <a:txBody>
                    <a:bodyPr/>
                    <a:lstStyle/>
                    <a:p>
                      <a:r>
                        <a:rPr lang="de-DE" b="1" dirty="0"/>
                        <a:t>3 (mäßig)</a:t>
                      </a:r>
                    </a:p>
                  </a:txBody>
                  <a:tcPr>
                    <a:solidFill>
                      <a:srgbClr val="FFFF00"/>
                    </a:solidFill>
                  </a:tcPr>
                </a:tc>
                <a:tc>
                  <a:txBody>
                    <a:bodyPr/>
                    <a:lstStyle/>
                    <a:p>
                      <a:r>
                        <a:rPr lang="de-DE" b="1" dirty="0"/>
                        <a:t>4 (</a:t>
                      </a:r>
                      <a:r>
                        <a:rPr lang="de-DE" b="1" dirty="0" err="1"/>
                        <a:t>unbefrie</a:t>
                      </a:r>
                      <a:r>
                        <a:rPr lang="de-DE" b="1" dirty="0"/>
                        <a:t>-</a:t>
                      </a:r>
                    </a:p>
                    <a:p>
                      <a:r>
                        <a:rPr lang="de-DE" b="1" dirty="0" err="1"/>
                        <a:t>digend</a:t>
                      </a:r>
                      <a:r>
                        <a:rPr lang="de-DE" b="1" dirty="0"/>
                        <a:t>)</a:t>
                      </a:r>
                    </a:p>
                  </a:txBody>
                  <a:tcPr>
                    <a:solidFill>
                      <a:srgbClr val="FFC000"/>
                    </a:solidFill>
                  </a:tcPr>
                </a:tc>
                <a:tc>
                  <a:txBody>
                    <a:bodyPr/>
                    <a:lstStyle/>
                    <a:p>
                      <a:r>
                        <a:rPr lang="de-DE" b="1" dirty="0"/>
                        <a:t>5 (schlecht)</a:t>
                      </a:r>
                    </a:p>
                  </a:txBody>
                  <a:tcPr>
                    <a:solidFill>
                      <a:srgbClr val="FF0000"/>
                    </a:solidFill>
                  </a:tcPr>
                </a:tc>
                <a:extLst>
                  <a:ext uri="{0D108BD9-81ED-4DB2-BD59-A6C34878D82A}">
                    <a16:rowId xmlns:a16="http://schemas.microsoft.com/office/drawing/2014/main" val="3029365440"/>
                  </a:ext>
                </a:extLst>
              </a:tr>
              <a:tr h="370840">
                <a:tc>
                  <a:txBody>
                    <a:bodyPr/>
                    <a:lstStyle/>
                    <a:p>
                      <a:r>
                        <a:rPr lang="de-DE" b="1" dirty="0"/>
                        <a:t>Saprobien-</a:t>
                      </a:r>
                    </a:p>
                    <a:p>
                      <a:r>
                        <a:rPr lang="de-DE" b="1" dirty="0" err="1"/>
                        <a:t>index</a:t>
                      </a:r>
                      <a:endParaRPr lang="de-DE" b="1" dirty="0"/>
                    </a:p>
                  </a:txBody>
                  <a:tcPr>
                    <a:solidFill>
                      <a:schemeClr val="bg2">
                        <a:lumMod val="90000"/>
                      </a:schemeClr>
                    </a:solidFill>
                  </a:tcPr>
                </a:tc>
                <a:tc>
                  <a:txBody>
                    <a:bodyPr/>
                    <a:lstStyle/>
                    <a:p>
                      <a:r>
                        <a:rPr lang="de-DE" b="0" dirty="0"/>
                        <a:t>1,0 – 1,4</a:t>
                      </a:r>
                    </a:p>
                  </a:txBody>
                  <a:tcPr>
                    <a:solidFill>
                      <a:srgbClr val="00B0F0"/>
                    </a:solidFill>
                  </a:tcPr>
                </a:tc>
                <a:tc>
                  <a:txBody>
                    <a:bodyPr/>
                    <a:lstStyle/>
                    <a:p>
                      <a:r>
                        <a:rPr lang="de-DE" b="0" dirty="0"/>
                        <a:t>1,5 – 2,2</a:t>
                      </a:r>
                    </a:p>
                  </a:txBody>
                  <a:tcPr>
                    <a:solidFill>
                      <a:srgbClr val="92D050"/>
                    </a:solidFill>
                  </a:tcPr>
                </a:tc>
                <a:tc>
                  <a:txBody>
                    <a:bodyPr/>
                    <a:lstStyle/>
                    <a:p>
                      <a:r>
                        <a:rPr lang="de-DE" b="0" dirty="0"/>
                        <a:t>2,3 – 2,6</a:t>
                      </a:r>
                    </a:p>
                  </a:txBody>
                  <a:tcPr>
                    <a:solidFill>
                      <a:srgbClr val="FFFF00"/>
                    </a:solidFill>
                  </a:tcPr>
                </a:tc>
                <a:tc>
                  <a:txBody>
                    <a:bodyPr/>
                    <a:lstStyle/>
                    <a:p>
                      <a:r>
                        <a:rPr lang="de-DE" b="0" dirty="0"/>
                        <a:t>2,7 -3,1</a:t>
                      </a:r>
                    </a:p>
                  </a:txBody>
                  <a:tcPr>
                    <a:solidFill>
                      <a:srgbClr val="FFC000"/>
                    </a:solidFill>
                  </a:tcPr>
                </a:tc>
                <a:tc>
                  <a:txBody>
                    <a:bodyPr/>
                    <a:lstStyle/>
                    <a:p>
                      <a:r>
                        <a:rPr lang="de-DE" b="0" dirty="0"/>
                        <a:t>3,2 – 4,0</a:t>
                      </a:r>
                    </a:p>
                  </a:txBody>
                  <a:tcPr>
                    <a:solidFill>
                      <a:srgbClr val="FF0000"/>
                    </a:solidFill>
                  </a:tcPr>
                </a:tc>
                <a:extLst>
                  <a:ext uri="{0D108BD9-81ED-4DB2-BD59-A6C34878D82A}">
                    <a16:rowId xmlns:a16="http://schemas.microsoft.com/office/drawing/2014/main" val="3646987729"/>
                  </a:ext>
                </a:extLst>
              </a:tr>
            </a:tbl>
          </a:graphicData>
        </a:graphic>
      </p:graphicFrame>
      <p:sp>
        <p:nvSpPr>
          <p:cNvPr id="3" name="Textfeld 2">
            <a:extLst>
              <a:ext uri="{FF2B5EF4-FFF2-40B4-BE49-F238E27FC236}">
                <a16:creationId xmlns:a16="http://schemas.microsoft.com/office/drawing/2014/main" id="{F03B291A-031D-E92A-EE8B-146C378DDDA9}"/>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32394013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Ergebnisse_Saprobienindex">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8" name="Textfeld 7">
            <a:extLst>
              <a:ext uri="{FF2B5EF4-FFF2-40B4-BE49-F238E27FC236}">
                <a16:creationId xmlns:a16="http://schemas.microsoft.com/office/drawing/2014/main" id="{E74A2F2A-C487-78B7-F817-13FDE5E11095}"/>
              </a:ext>
            </a:extLst>
          </p:cNvPr>
          <p:cNvSpPr txBox="1"/>
          <p:nvPr userDrawn="1"/>
        </p:nvSpPr>
        <p:spPr>
          <a:xfrm>
            <a:off x="1061046" y="560718"/>
            <a:ext cx="9428675"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Ergebnisse: Berechnung des </a:t>
            </a:r>
            <a:r>
              <a:rPr kumimoji="0" lang="de-DE" sz="3600" b="1" i="0" u="none" strike="noStrike" kern="1200" cap="none" spc="0" normalizeH="0" baseline="0" noProof="0" err="1">
                <a:ln>
                  <a:noFill/>
                </a:ln>
                <a:solidFill>
                  <a:prstClr val="black"/>
                </a:solidFill>
                <a:effectLst/>
                <a:uLnTx/>
                <a:uFillTx/>
                <a:latin typeface="Euphemia" panose="020B0503040102020104" pitchFamily="34" charset="0"/>
                <a:ea typeface="+mn-ea"/>
                <a:cs typeface="+mn-cs"/>
              </a:rPr>
              <a:t>Saprobienindex</a:t>
            </a:r>
            <a:endParaRPr kumimoji="0" lang="de-DE" sz="3600" b="1" i="0" u="none" strike="noStrike" kern="1200" cap="none" spc="0" normalizeH="0" baseline="0" noProof="0">
              <a:ln>
                <a:noFill/>
              </a:ln>
              <a:solidFill>
                <a:prstClr val="black"/>
              </a:solidFill>
              <a:effectLst/>
              <a:uLnTx/>
              <a:uFillTx/>
              <a:latin typeface="Euphemia" panose="020B0503040102020104" pitchFamily="34" charset="0"/>
              <a:ea typeface="+mn-ea"/>
              <a:cs typeface="+mn-cs"/>
            </a:endParaRPr>
          </a:p>
        </p:txBody>
      </p:sp>
      <p:sp>
        <p:nvSpPr>
          <p:cNvPr id="2" name="Textfeld 1">
            <a:extLst>
              <a:ext uri="{FF2B5EF4-FFF2-40B4-BE49-F238E27FC236}">
                <a16:creationId xmlns:a16="http://schemas.microsoft.com/office/drawing/2014/main" id="{3E82361A-7960-CCED-5F61-E96C7F8886A5}"/>
              </a:ext>
            </a:extLst>
          </p:cNvPr>
          <p:cNvSpPr txBox="1"/>
          <p:nvPr userDrawn="1"/>
        </p:nvSpPr>
        <p:spPr>
          <a:xfrm>
            <a:off x="1061046" y="1572174"/>
            <a:ext cx="10530879" cy="45243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18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Der </a:t>
            </a:r>
            <a:r>
              <a:rPr kumimoji="0" lang="de-DE" sz="1800" b="1" i="0" u="none" strike="noStrike" kern="1200" cap="none" spc="0" normalizeH="0" baseline="0" noProof="0" err="1">
                <a:ln>
                  <a:noFill/>
                </a:ln>
                <a:solidFill>
                  <a:prstClr val="black"/>
                </a:solidFill>
                <a:effectLst/>
                <a:uLnTx/>
                <a:uFillTx/>
                <a:latin typeface="Euphemia" panose="020B0503040102020104" pitchFamily="34" charset="0"/>
                <a:ea typeface="+mn-ea"/>
                <a:cs typeface="+mn-cs"/>
              </a:rPr>
              <a:t>Saprobienindex</a:t>
            </a:r>
            <a:r>
              <a:rPr kumimoji="0" lang="de-DE" sz="18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 beträgt                                .</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18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Die biologische Gewässergüte ist somit				                          .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a:ln>
                <a:noFill/>
              </a:ln>
              <a:solidFill>
                <a:prstClr val="black"/>
              </a:solidFill>
              <a:effectLst/>
              <a:uLnTx/>
              <a:uFillTx/>
              <a:latin typeface="Euphemia" panose="020B0503040102020104" pitchFamily="34" charset="0"/>
              <a:ea typeface="+mn-ea"/>
              <a:cs typeface="+mn-cs"/>
            </a:endParaRPr>
          </a:p>
        </p:txBody>
      </p:sp>
      <p:sp>
        <p:nvSpPr>
          <p:cNvPr id="10" name="Textplatzhalter 9">
            <a:extLst>
              <a:ext uri="{FF2B5EF4-FFF2-40B4-BE49-F238E27FC236}">
                <a16:creationId xmlns:a16="http://schemas.microsoft.com/office/drawing/2014/main" id="{F537E9C4-ED7A-0618-AC46-382AA110012E}"/>
              </a:ext>
            </a:extLst>
          </p:cNvPr>
          <p:cNvSpPr>
            <a:spLocks noGrp="1"/>
          </p:cNvSpPr>
          <p:nvPr>
            <p:ph type="body" sz="quarter" idx="10" hasCustomPrompt="1"/>
          </p:nvPr>
        </p:nvSpPr>
        <p:spPr>
          <a:xfrm>
            <a:off x="4019550" y="1863306"/>
            <a:ext cx="3571695" cy="362309"/>
          </a:xfrm>
        </p:spPr>
        <p:txBody>
          <a:bodyPr>
            <a:noAutofit/>
          </a:bodyPr>
          <a:lstStyle>
            <a:lvl1pPr marL="0" indent="0">
              <a:buNone/>
              <a:defRPr sz="1800"/>
            </a:lvl1pPr>
          </a:lstStyle>
          <a:p>
            <a:pPr lvl="0"/>
            <a:r>
              <a:rPr lang="de-DE"/>
              <a:t>berechneten Wert hier eintragen</a:t>
            </a:r>
          </a:p>
        </p:txBody>
      </p:sp>
      <p:sp>
        <p:nvSpPr>
          <p:cNvPr id="12" name="Textplatzhalter 11">
            <a:extLst>
              <a:ext uri="{FF2B5EF4-FFF2-40B4-BE49-F238E27FC236}">
                <a16:creationId xmlns:a16="http://schemas.microsoft.com/office/drawing/2014/main" id="{005565B4-4703-EA99-F0AB-2D7E98B6A0D6}"/>
              </a:ext>
            </a:extLst>
          </p:cNvPr>
          <p:cNvSpPr>
            <a:spLocks noGrp="1"/>
          </p:cNvSpPr>
          <p:nvPr>
            <p:ph type="body" sz="quarter" idx="11" hasCustomPrompt="1"/>
          </p:nvPr>
        </p:nvSpPr>
        <p:spPr>
          <a:xfrm>
            <a:off x="5290688" y="2402014"/>
            <a:ext cx="6078927" cy="646331"/>
          </a:xfrm>
        </p:spPr>
        <p:txBody>
          <a:bodyPr>
            <a:normAutofit/>
          </a:bodyPr>
          <a:lstStyle>
            <a:lvl1pPr marL="0" indent="0">
              <a:buNone/>
              <a:defRPr sz="1800"/>
            </a:lvl1pPr>
          </a:lstStyle>
          <a:p>
            <a:pPr lvl="0"/>
            <a:r>
              <a:rPr lang="de-DE"/>
              <a:t>sehr gut / gut / mäßig / unbefriedigend / schlecht </a:t>
            </a:r>
          </a:p>
        </p:txBody>
      </p:sp>
      <p:sp>
        <p:nvSpPr>
          <p:cNvPr id="3" name="Textfeld 2">
            <a:extLst>
              <a:ext uri="{FF2B5EF4-FFF2-40B4-BE49-F238E27FC236}">
                <a16:creationId xmlns:a16="http://schemas.microsoft.com/office/drawing/2014/main" id="{699F0BD2-D9BE-A594-D35F-B19572685C78}"/>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368932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ilder_Arten">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4" name="Bildplatzhalter 3">
            <a:extLst>
              <a:ext uri="{FF2B5EF4-FFF2-40B4-BE49-F238E27FC236}">
                <a16:creationId xmlns:a16="http://schemas.microsoft.com/office/drawing/2014/main" id="{D7D20530-78B0-B22B-3041-B68326874654}"/>
              </a:ext>
            </a:extLst>
          </p:cNvPr>
          <p:cNvSpPr>
            <a:spLocks noGrp="1"/>
          </p:cNvSpPr>
          <p:nvPr>
            <p:ph type="pic" sz="quarter" idx="10"/>
          </p:nvPr>
        </p:nvSpPr>
        <p:spPr>
          <a:xfrm>
            <a:off x="914400" y="3743325"/>
            <a:ext cx="3346450" cy="1881188"/>
          </a:xfrm>
        </p:spPr>
        <p:txBody>
          <a:bodyPr/>
          <a:lstStyle>
            <a:lvl1pPr marL="0" indent="0">
              <a:buNone/>
              <a:defRPr/>
            </a:lvl1pPr>
          </a:lstStyle>
          <a:p>
            <a:endParaRPr lang="de-DE"/>
          </a:p>
        </p:txBody>
      </p:sp>
      <p:sp>
        <p:nvSpPr>
          <p:cNvPr id="5" name="Bildplatzhalter 3">
            <a:extLst>
              <a:ext uri="{FF2B5EF4-FFF2-40B4-BE49-F238E27FC236}">
                <a16:creationId xmlns:a16="http://schemas.microsoft.com/office/drawing/2014/main" id="{2F1AA323-F969-8967-747F-1367F2A63D46}"/>
              </a:ext>
            </a:extLst>
          </p:cNvPr>
          <p:cNvSpPr>
            <a:spLocks noGrp="1"/>
          </p:cNvSpPr>
          <p:nvPr>
            <p:ph type="pic" sz="quarter" idx="11"/>
          </p:nvPr>
        </p:nvSpPr>
        <p:spPr>
          <a:xfrm>
            <a:off x="4579937" y="3743325"/>
            <a:ext cx="3346450" cy="1881188"/>
          </a:xfrm>
        </p:spPr>
        <p:txBody>
          <a:bodyPr/>
          <a:lstStyle>
            <a:lvl1pPr marL="0" indent="0">
              <a:buNone/>
              <a:defRPr/>
            </a:lvl1pPr>
          </a:lstStyle>
          <a:p>
            <a:endParaRPr lang="de-DE"/>
          </a:p>
        </p:txBody>
      </p:sp>
      <p:sp>
        <p:nvSpPr>
          <p:cNvPr id="7" name="Bildplatzhalter 3">
            <a:extLst>
              <a:ext uri="{FF2B5EF4-FFF2-40B4-BE49-F238E27FC236}">
                <a16:creationId xmlns:a16="http://schemas.microsoft.com/office/drawing/2014/main" id="{5EC8C6F1-37ED-4EEB-D46B-D4FEFF5C40D5}"/>
              </a:ext>
            </a:extLst>
          </p:cNvPr>
          <p:cNvSpPr>
            <a:spLocks noGrp="1"/>
          </p:cNvSpPr>
          <p:nvPr>
            <p:ph type="pic" sz="quarter" idx="12"/>
          </p:nvPr>
        </p:nvSpPr>
        <p:spPr>
          <a:xfrm>
            <a:off x="8085931" y="3743325"/>
            <a:ext cx="3346450" cy="1881188"/>
          </a:xfrm>
        </p:spPr>
        <p:txBody>
          <a:bodyPr/>
          <a:lstStyle>
            <a:lvl1pPr marL="0" indent="0">
              <a:buNone/>
              <a:defRPr/>
            </a:lvl1pPr>
          </a:lstStyle>
          <a:p>
            <a:endParaRPr lang="de-DE"/>
          </a:p>
        </p:txBody>
      </p:sp>
      <p:sp>
        <p:nvSpPr>
          <p:cNvPr id="13" name="Textplatzhalter 12">
            <a:extLst>
              <a:ext uri="{FF2B5EF4-FFF2-40B4-BE49-F238E27FC236}">
                <a16:creationId xmlns:a16="http://schemas.microsoft.com/office/drawing/2014/main" id="{524ED54E-9571-25A6-C0F0-681F435CA44F}"/>
              </a:ext>
            </a:extLst>
          </p:cNvPr>
          <p:cNvSpPr>
            <a:spLocks noGrp="1"/>
          </p:cNvSpPr>
          <p:nvPr>
            <p:ph type="body" sz="quarter" idx="13" hasCustomPrompt="1"/>
          </p:nvPr>
        </p:nvSpPr>
        <p:spPr>
          <a:xfrm>
            <a:off x="914400" y="5865813"/>
            <a:ext cx="3346450" cy="431800"/>
          </a:xfrm>
        </p:spPr>
        <p:txBody>
          <a:bodyPr>
            <a:normAutofit/>
          </a:bodyPr>
          <a:lstStyle>
            <a:lvl1pPr marL="0" indent="0">
              <a:buNone/>
              <a:defRPr sz="1800"/>
            </a:lvl1pPr>
          </a:lstStyle>
          <a:p>
            <a:pPr lvl="0"/>
            <a:r>
              <a:rPr lang="de-DE"/>
              <a:t>Name der Art</a:t>
            </a:r>
          </a:p>
        </p:txBody>
      </p:sp>
      <p:sp>
        <p:nvSpPr>
          <p:cNvPr id="14" name="Textplatzhalter 12">
            <a:extLst>
              <a:ext uri="{FF2B5EF4-FFF2-40B4-BE49-F238E27FC236}">
                <a16:creationId xmlns:a16="http://schemas.microsoft.com/office/drawing/2014/main" id="{FF9E80AF-9ADE-1247-67B8-A64C1E4ECE59}"/>
              </a:ext>
            </a:extLst>
          </p:cNvPr>
          <p:cNvSpPr>
            <a:spLocks noGrp="1"/>
          </p:cNvSpPr>
          <p:nvPr>
            <p:ph type="body" sz="quarter" idx="14" hasCustomPrompt="1"/>
          </p:nvPr>
        </p:nvSpPr>
        <p:spPr>
          <a:xfrm>
            <a:off x="4579937" y="5865482"/>
            <a:ext cx="3346450" cy="431800"/>
          </a:xfrm>
        </p:spPr>
        <p:txBody>
          <a:bodyPr>
            <a:normAutofit/>
          </a:bodyPr>
          <a:lstStyle>
            <a:lvl1pPr marL="0" indent="0">
              <a:buNone/>
              <a:defRPr sz="1800"/>
            </a:lvl1pPr>
          </a:lstStyle>
          <a:p>
            <a:pPr lvl="0"/>
            <a:r>
              <a:rPr lang="de-DE"/>
              <a:t>Name der Art</a:t>
            </a:r>
          </a:p>
        </p:txBody>
      </p:sp>
      <p:sp>
        <p:nvSpPr>
          <p:cNvPr id="15" name="Textplatzhalter 12">
            <a:extLst>
              <a:ext uri="{FF2B5EF4-FFF2-40B4-BE49-F238E27FC236}">
                <a16:creationId xmlns:a16="http://schemas.microsoft.com/office/drawing/2014/main" id="{26C6585A-5128-5B7C-8A49-D6D06D280125}"/>
              </a:ext>
            </a:extLst>
          </p:cNvPr>
          <p:cNvSpPr>
            <a:spLocks noGrp="1"/>
          </p:cNvSpPr>
          <p:nvPr>
            <p:ph type="body" sz="quarter" idx="15" hasCustomPrompt="1"/>
          </p:nvPr>
        </p:nvSpPr>
        <p:spPr>
          <a:xfrm>
            <a:off x="8085931" y="5865482"/>
            <a:ext cx="3346450" cy="431800"/>
          </a:xfrm>
        </p:spPr>
        <p:txBody>
          <a:bodyPr>
            <a:normAutofit/>
          </a:bodyPr>
          <a:lstStyle>
            <a:lvl1pPr marL="0" indent="0">
              <a:buNone/>
              <a:defRPr sz="1800"/>
            </a:lvl1pPr>
          </a:lstStyle>
          <a:p>
            <a:pPr lvl="0"/>
            <a:r>
              <a:rPr lang="de-DE"/>
              <a:t>Name der Art</a:t>
            </a:r>
          </a:p>
        </p:txBody>
      </p:sp>
      <p:sp>
        <p:nvSpPr>
          <p:cNvPr id="2" name="Textfeld 1">
            <a:extLst>
              <a:ext uri="{FF2B5EF4-FFF2-40B4-BE49-F238E27FC236}">
                <a16:creationId xmlns:a16="http://schemas.microsoft.com/office/drawing/2014/main" id="{7E801B7E-AFE3-38F0-1D9B-C3A610557481}"/>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
        <p:nvSpPr>
          <p:cNvPr id="3" name="Textfeld 7">
            <a:extLst>
              <a:ext uri="{FF2B5EF4-FFF2-40B4-BE49-F238E27FC236}">
                <a16:creationId xmlns:a16="http://schemas.microsoft.com/office/drawing/2014/main" id="{E5C10E9E-FCF2-3006-700E-CC35D815014E}"/>
              </a:ext>
            </a:extLst>
          </p:cNvPr>
          <p:cNvSpPr txBox="1"/>
          <p:nvPr userDrawn="1"/>
        </p:nvSpPr>
        <p:spPr>
          <a:xfrm>
            <a:off x="1061046" y="560387"/>
            <a:ext cx="9428675"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Macht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Fotos</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von den Tieren, die ihr mithilfe des Bestimmungsschlüssels bestimmen konntet, und fügt sie hier ein. Schreibt den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Namen der Art</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in den Untertitel des jeweiligen Bildes. </a:t>
            </a:r>
          </a:p>
        </p:txBody>
      </p:sp>
    </p:spTree>
    <p:extLst>
      <p:ext uri="{BB962C8B-B14F-4D97-AF65-F5344CB8AC3E}">
        <p14:creationId xmlns:p14="http://schemas.microsoft.com/office/powerpoint/2010/main" val="3088050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haltsverzeichnis">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5" name="Textfeld 4">
            <a:extLst>
              <a:ext uri="{FF2B5EF4-FFF2-40B4-BE49-F238E27FC236}">
                <a16:creationId xmlns:a16="http://schemas.microsoft.com/office/drawing/2014/main" id="{3449365C-BBF5-13F7-7034-C6DED5865A7D}"/>
              </a:ext>
            </a:extLst>
          </p:cNvPr>
          <p:cNvSpPr txBox="1"/>
          <p:nvPr userDrawn="1"/>
        </p:nvSpPr>
        <p:spPr>
          <a:xfrm>
            <a:off x="1017917" y="603849"/>
            <a:ext cx="9359660" cy="923330"/>
          </a:xfrm>
          <a:prstGeom prst="rect">
            <a:avLst/>
          </a:prstGeom>
          <a:noFill/>
        </p:spPr>
        <p:txBody>
          <a:bodyPr wrap="square" rtlCol="0">
            <a:spAutoFit/>
          </a:bodyPr>
          <a:lstStyle/>
          <a:p>
            <a:r>
              <a:rPr lang="de-DE" sz="5400" b="1" noProof="0">
                <a:latin typeface="Euphemia" panose="020B0503040102020104" pitchFamily="34" charset="0"/>
              </a:rPr>
              <a:t>Übersicht der Gütefaktoren</a:t>
            </a:r>
          </a:p>
        </p:txBody>
      </p:sp>
    </p:spTree>
    <p:extLst>
      <p:ext uri="{BB962C8B-B14F-4D97-AF65-F5344CB8AC3E}">
        <p14:creationId xmlns:p14="http://schemas.microsoft.com/office/powerpoint/2010/main" val="21069978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Bilder_Arten_2">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4" name="Bildplatzhalter 3">
            <a:extLst>
              <a:ext uri="{FF2B5EF4-FFF2-40B4-BE49-F238E27FC236}">
                <a16:creationId xmlns:a16="http://schemas.microsoft.com/office/drawing/2014/main" id="{D7D20530-78B0-B22B-3041-B68326874654}"/>
              </a:ext>
            </a:extLst>
          </p:cNvPr>
          <p:cNvSpPr>
            <a:spLocks noGrp="1"/>
          </p:cNvSpPr>
          <p:nvPr>
            <p:ph type="pic" sz="quarter" idx="10"/>
          </p:nvPr>
        </p:nvSpPr>
        <p:spPr>
          <a:xfrm>
            <a:off x="914400" y="3743325"/>
            <a:ext cx="3346450" cy="1881188"/>
          </a:xfrm>
        </p:spPr>
        <p:txBody>
          <a:bodyPr/>
          <a:lstStyle>
            <a:lvl1pPr marL="0" indent="0">
              <a:buNone/>
              <a:defRPr/>
            </a:lvl1pPr>
          </a:lstStyle>
          <a:p>
            <a:endParaRPr lang="de-DE"/>
          </a:p>
        </p:txBody>
      </p:sp>
      <p:sp>
        <p:nvSpPr>
          <p:cNvPr id="5" name="Bildplatzhalter 3">
            <a:extLst>
              <a:ext uri="{FF2B5EF4-FFF2-40B4-BE49-F238E27FC236}">
                <a16:creationId xmlns:a16="http://schemas.microsoft.com/office/drawing/2014/main" id="{2F1AA323-F969-8967-747F-1367F2A63D46}"/>
              </a:ext>
            </a:extLst>
          </p:cNvPr>
          <p:cNvSpPr>
            <a:spLocks noGrp="1"/>
          </p:cNvSpPr>
          <p:nvPr>
            <p:ph type="pic" sz="quarter" idx="11"/>
          </p:nvPr>
        </p:nvSpPr>
        <p:spPr>
          <a:xfrm>
            <a:off x="4579937" y="3743325"/>
            <a:ext cx="3346450" cy="1881188"/>
          </a:xfrm>
        </p:spPr>
        <p:txBody>
          <a:bodyPr/>
          <a:lstStyle>
            <a:lvl1pPr marL="0" indent="0">
              <a:buNone/>
              <a:defRPr/>
            </a:lvl1pPr>
          </a:lstStyle>
          <a:p>
            <a:endParaRPr lang="de-DE"/>
          </a:p>
        </p:txBody>
      </p:sp>
      <p:sp>
        <p:nvSpPr>
          <p:cNvPr id="7" name="Bildplatzhalter 3">
            <a:extLst>
              <a:ext uri="{FF2B5EF4-FFF2-40B4-BE49-F238E27FC236}">
                <a16:creationId xmlns:a16="http://schemas.microsoft.com/office/drawing/2014/main" id="{5EC8C6F1-37ED-4EEB-D46B-D4FEFF5C40D5}"/>
              </a:ext>
            </a:extLst>
          </p:cNvPr>
          <p:cNvSpPr>
            <a:spLocks noGrp="1"/>
          </p:cNvSpPr>
          <p:nvPr>
            <p:ph type="pic" sz="quarter" idx="12"/>
          </p:nvPr>
        </p:nvSpPr>
        <p:spPr>
          <a:xfrm>
            <a:off x="8085931" y="3743325"/>
            <a:ext cx="3346450" cy="1881188"/>
          </a:xfrm>
        </p:spPr>
        <p:txBody>
          <a:bodyPr/>
          <a:lstStyle>
            <a:lvl1pPr marL="0" indent="0">
              <a:buNone/>
              <a:defRPr/>
            </a:lvl1pPr>
          </a:lstStyle>
          <a:p>
            <a:endParaRPr lang="de-DE"/>
          </a:p>
        </p:txBody>
      </p:sp>
      <p:sp>
        <p:nvSpPr>
          <p:cNvPr id="2" name="Textfeld 1">
            <a:extLst>
              <a:ext uri="{FF2B5EF4-FFF2-40B4-BE49-F238E27FC236}">
                <a16:creationId xmlns:a16="http://schemas.microsoft.com/office/drawing/2014/main" id="{F06DDBD4-8734-DB87-F1F3-374B9F1F7BC2}"/>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
        <p:nvSpPr>
          <p:cNvPr id="12" name="Textplatzhalter 19"/>
          <p:cNvSpPr>
            <a:spLocks noGrp="1"/>
          </p:cNvSpPr>
          <p:nvPr>
            <p:ph type="body" sz="quarter" idx="19" hasCustomPrompt="1"/>
          </p:nvPr>
        </p:nvSpPr>
        <p:spPr>
          <a:xfrm>
            <a:off x="914400" y="5865813"/>
            <a:ext cx="3346450" cy="768350"/>
          </a:xfrm>
        </p:spPr>
        <p:txBody>
          <a:bodyPr>
            <a:normAutofit/>
          </a:bodyPr>
          <a:lstStyle>
            <a:lvl1pPr marL="0" indent="0">
              <a:buNone/>
              <a:defRPr sz="2400"/>
            </a:lvl1pPr>
          </a:lstStyle>
          <a:p>
            <a:r>
              <a:rPr lang="de-DE" dirty="0"/>
              <a:t>Audiodatei über Reiter „Einfügen“ hinzufügen</a:t>
            </a:r>
          </a:p>
        </p:txBody>
      </p:sp>
      <p:sp>
        <p:nvSpPr>
          <p:cNvPr id="13" name="Textplatzhalter 19"/>
          <p:cNvSpPr>
            <a:spLocks noGrp="1"/>
          </p:cNvSpPr>
          <p:nvPr>
            <p:ph type="body" sz="quarter" idx="20" hasCustomPrompt="1"/>
          </p:nvPr>
        </p:nvSpPr>
        <p:spPr>
          <a:xfrm>
            <a:off x="8085931" y="5865813"/>
            <a:ext cx="3346450" cy="768350"/>
          </a:xfrm>
        </p:spPr>
        <p:txBody>
          <a:bodyPr>
            <a:normAutofit/>
          </a:bodyPr>
          <a:lstStyle>
            <a:lvl1pPr marL="0" indent="0">
              <a:buNone/>
              <a:defRPr sz="2400"/>
            </a:lvl1pPr>
          </a:lstStyle>
          <a:p>
            <a:r>
              <a:rPr lang="de-DE" dirty="0"/>
              <a:t>Audiodatei über Reiter „Einfügen“ hinzufügen</a:t>
            </a:r>
          </a:p>
        </p:txBody>
      </p:sp>
      <p:sp>
        <p:nvSpPr>
          <p:cNvPr id="14" name="Textplatzhalter 19"/>
          <p:cNvSpPr>
            <a:spLocks noGrp="1"/>
          </p:cNvSpPr>
          <p:nvPr>
            <p:ph type="body" sz="quarter" idx="21" hasCustomPrompt="1"/>
          </p:nvPr>
        </p:nvSpPr>
        <p:spPr>
          <a:xfrm>
            <a:off x="4582552" y="5865813"/>
            <a:ext cx="3346450" cy="768350"/>
          </a:xfrm>
        </p:spPr>
        <p:txBody>
          <a:bodyPr>
            <a:normAutofit/>
          </a:bodyPr>
          <a:lstStyle>
            <a:lvl1pPr marL="0" indent="0">
              <a:buNone/>
              <a:defRPr sz="2400"/>
            </a:lvl1pPr>
          </a:lstStyle>
          <a:p>
            <a:r>
              <a:rPr lang="de-DE" dirty="0"/>
              <a:t>Audiodatei über Reiter „Einfügen“ hinzufügen</a:t>
            </a:r>
          </a:p>
        </p:txBody>
      </p:sp>
      <p:sp>
        <p:nvSpPr>
          <p:cNvPr id="3" name="Textfeld 7">
            <a:extLst>
              <a:ext uri="{FF2B5EF4-FFF2-40B4-BE49-F238E27FC236}">
                <a16:creationId xmlns:a16="http://schemas.microsoft.com/office/drawing/2014/main" id="{B1EE3636-10EB-C2A3-A6AE-E1ADCAE41B6A}"/>
              </a:ext>
            </a:extLst>
          </p:cNvPr>
          <p:cNvSpPr txBox="1"/>
          <p:nvPr userDrawn="1"/>
        </p:nvSpPr>
        <p:spPr>
          <a:xfrm>
            <a:off x="1061046" y="560718"/>
            <a:ext cx="9428675"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Macht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Fotos</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von den Tieren, die ihr mithilfe des Bestimmungsschlüssels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nicht</a:t>
            </a:r>
            <a:r>
              <a:rPr kumimoji="0" lang="de-DE" sz="3600" b="0"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 </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bestimmen konntet, und fügt sie hier ein. Fügt auch eine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Audiodatei</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in der ihr die gefundene Art genau beschreibt, ein. </a:t>
            </a:r>
          </a:p>
        </p:txBody>
      </p:sp>
    </p:spTree>
    <p:extLst>
      <p:ext uri="{BB962C8B-B14F-4D97-AF65-F5344CB8AC3E}">
        <p14:creationId xmlns:p14="http://schemas.microsoft.com/office/powerpoint/2010/main" val="5738485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Infotext_Chemische Gewässergüte 1">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Chemische Gewässergüte</a:t>
            </a:r>
          </a:p>
          <a:p>
            <a:endParaRPr lang="en-US" sz="120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7" y="1744160"/>
            <a:ext cx="9454554" cy="4150239"/>
          </a:xfrm>
          <a:prstGeom prst="rect">
            <a:avLst/>
          </a:prstGeom>
          <a:noFill/>
        </p:spPr>
        <p:txBody>
          <a:bodyPr wrap="square" rtlCol="0">
            <a:spAutoFit/>
          </a:bodyPr>
          <a:lstStyle/>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Diese Messergebnisse zeigen nur den </a:t>
            </a:r>
            <a:r>
              <a:rPr lang="de-DE" sz="1800" u="sng">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momentanen Zustand</a:t>
            </a: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der Wasserqualität an. Bedeutsam sind die Parameter, die mit einer Bewertungsstufe schlechter 2 bewertet werden.</a:t>
            </a:r>
          </a:p>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algn="just">
              <a:lnSpc>
                <a:spcPct val="150000"/>
              </a:lnSpc>
            </a:pPr>
            <a:r>
              <a:rPr lang="de-DE" sz="18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Generell gilt:</a:t>
            </a:r>
            <a:endPar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algn="just" fontAlgn="base">
              <a:lnSpc>
                <a:spcPct val="150000"/>
              </a:lnSpc>
              <a:buSzPts val="1450"/>
              <a:buFont typeface="Wingdings" pitchFamily="2" charset="2"/>
              <a:buChar char="v"/>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Wasserprobe muss aus der „fließenden Welle“ entnommen werden, also </a:t>
            </a:r>
            <a:r>
              <a:rPr lang="de-DE" sz="1800" u="sng"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aus der Mitte des Gewässers</a:t>
            </a: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und nicht am Rand.</a:t>
            </a:r>
          </a:p>
          <a:p>
            <a:pPr marL="742950" lvl="1" indent="-285750" algn="just" fontAlgn="base">
              <a:lnSpc>
                <a:spcPct val="150000"/>
              </a:lnSpc>
              <a:buSzPts val="1450"/>
              <a:buFont typeface="Wingdings" pitchFamily="2" charset="2"/>
              <a:buChar char="v"/>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Bei der Entnahme wird das Gefäß </a:t>
            </a:r>
            <a:r>
              <a:rPr lang="de-DE" sz="1800" u="sng"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schräg und entgegen der Fließrichtung</a:t>
            </a: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gehalten.</a:t>
            </a:r>
          </a:p>
          <a:p>
            <a:pPr algn="just">
              <a:lnSpc>
                <a:spcPct val="150000"/>
              </a:lnSpc>
            </a:pPr>
            <a:endParaRPr lang="de-DE" sz="16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3" name="Textfeld 2">
            <a:extLst>
              <a:ext uri="{FF2B5EF4-FFF2-40B4-BE49-F238E27FC236}">
                <a16:creationId xmlns:a16="http://schemas.microsoft.com/office/drawing/2014/main" id="{2C73A929-49A3-42BB-5CD1-6ABBDF80ECD4}"/>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6761996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H-Wert_Chemische Gewässergüte">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8925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Parameter: pH-Wert</a:t>
            </a:r>
          </a:p>
          <a:p>
            <a:endParaRPr lang="en-US" sz="120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7" y="1744160"/>
            <a:ext cx="9454554" cy="4565737"/>
          </a:xfrm>
          <a:prstGeom prst="rect">
            <a:avLst/>
          </a:prstGeom>
          <a:noFill/>
        </p:spPr>
        <p:txBody>
          <a:bodyPr wrap="square" rtlCol="0">
            <a:spAutoFit/>
          </a:bodyPr>
          <a:lstStyle/>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Normalerweise liegt der pH-Wert eines Gewässers zwischen 6,5 und 8,5. Der pH-Wert beeinflusst sowohl direkt als auch indirekt viele Prozesse. So sind Werte &lt; 4 und &gt;10 giftig für viele Wasserlebewesen. Auch starke Schwankungen des pH-Werts sind gefährlich.</a:t>
            </a:r>
          </a:p>
          <a:p>
            <a:pPr algn="just">
              <a:lnSpc>
                <a:spcPct val="150000"/>
              </a:lnSpc>
            </a:pPr>
            <a:endPar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Bei niedrigen pH-Werten spricht man von einer Versauerung des Gewässers: Die kalkhaltige Schale von Muscheln, Schnecken und Krebstieren löst sich auf. Die Giftwirkung von bestimmten Substanzen wird verstärkt. Algen und Wasserpflanzen können nicht mehr wachsen, da ihnen wichtige Stoffe fehlen.</a:t>
            </a:r>
          </a:p>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Bei sehr hohen pH-Werten kommt es zu einer Zunahme des giftigen Stoffes Ammoniak.</a:t>
            </a:r>
          </a:p>
          <a:p>
            <a:pPr algn="just">
              <a:lnSpc>
                <a:spcPct val="150000"/>
              </a:lnSpc>
            </a:pPr>
            <a:endParaRPr lang="de-DE" sz="16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3" name="Textfeld 2">
            <a:extLst>
              <a:ext uri="{FF2B5EF4-FFF2-40B4-BE49-F238E27FC236}">
                <a16:creationId xmlns:a16="http://schemas.microsoft.com/office/drawing/2014/main" id="{6F5E7DD5-12B1-F502-6086-FE6CC3906DD3}"/>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17418230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hosphat_Chemische Gewässergüte">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Parameter: Phosphat</a:t>
            </a:r>
          </a:p>
          <a:p>
            <a:endParaRPr lang="en-US" sz="120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7" y="1744160"/>
            <a:ext cx="9454554" cy="2811475"/>
          </a:xfrm>
          <a:prstGeom prst="rect">
            <a:avLst/>
          </a:prstGeom>
          <a:noFill/>
        </p:spPr>
        <p:txBody>
          <a:bodyPr wrap="square" rtlCol="0">
            <a:spAutoFit/>
          </a:bodyPr>
          <a:lstStyle/>
          <a:p>
            <a:pPr algn="just">
              <a:lnSpc>
                <a:spcPct val="150000"/>
              </a:lnSpc>
            </a:pPr>
            <a:r>
              <a:rPr lang="nl-NL"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In nat</a:t>
            </a:r>
            <a:r>
              <a:rPr lang="de-DE" sz="180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ürlichen</a:t>
            </a: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Gewässern kann man Phosphat nur in Spuren nachweisen.</a:t>
            </a:r>
          </a:p>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Phosphat stellt den Minimumfaktor für das Pflanzenwachstum in Fließ</a:t>
            </a:r>
            <a:r>
              <a:rPr lang="nl-NL" sz="180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gew</a:t>
            </a:r>
            <a:r>
              <a:rPr lang="de-DE" sz="180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ässern</a:t>
            </a: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dar und ist somit entscheidend für die Eutrophierung (siehe QR-Code).</a:t>
            </a:r>
          </a:p>
          <a:p>
            <a:pPr>
              <a:lnSpc>
                <a:spcPct val="150000"/>
              </a:lnSpc>
            </a:pPr>
            <a:endParaRPr lang="de-DE" sz="180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endParaRPr>
          </a:p>
          <a:p>
            <a:pPr>
              <a:lnSpc>
                <a:spcPct val="150000"/>
              </a:lnSpc>
            </a:pPr>
            <a:r>
              <a:rPr lang="de-DE" sz="180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05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Quelle: Graw, M. (2001). DETAILLIERTE ERLÄUTERUNGEN ZUR BEWERTUNG. In: Vereinigung Deutscher Gewässerschutz e.V. (Hrsg.), Ökologische Bewertung von Fließ</a:t>
            </a:r>
            <a:r>
              <a:rPr lang="nl-NL" sz="105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gew</a:t>
            </a:r>
            <a:r>
              <a:rPr lang="de-DE" sz="105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ässern</a:t>
            </a:r>
            <a:r>
              <a:rPr lang="de-DE" sz="105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Schriftenreihe der Vereinigung Deutscher Gewässerschutz, Band 64 (S. 73-92). Bonn.</a:t>
            </a:r>
          </a:p>
          <a:p>
            <a:pPr algn="just">
              <a:lnSpc>
                <a:spcPct val="150000"/>
              </a:lnSpc>
            </a:pPr>
            <a:endParaRPr lang="de-DE" sz="16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3" name="Textfeld 2">
            <a:extLst>
              <a:ext uri="{FF2B5EF4-FFF2-40B4-BE49-F238E27FC236}">
                <a16:creationId xmlns:a16="http://schemas.microsoft.com/office/drawing/2014/main" id="{0A1B7981-0B62-C0D8-E944-37927586C483}"/>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6919914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Aufgaben_Chemische Gewässergüte 1">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Arbeitsaufträge</a:t>
            </a:r>
          </a:p>
          <a:p>
            <a:endParaRPr lang="en-US" sz="120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481820" y="1269557"/>
            <a:ext cx="6530300" cy="4190058"/>
          </a:xfrm>
          <a:prstGeom prst="rect">
            <a:avLst/>
          </a:prstGeom>
          <a:noFill/>
        </p:spPr>
        <p:txBody>
          <a:bodyPr wrap="square" rtlCol="0">
            <a:spAutoFit/>
          </a:bodyPr>
          <a:lstStyle/>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Bestimmt mithilfe der Tabelle unten den Parameter </a:t>
            </a:r>
            <a:r>
              <a:rPr lang="de-DE" sz="1800" b="1"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„pH-Wert“ </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(Smartsensoren). Die Dauer der Messung sollte ca. 30 s betragen.</a:t>
            </a:r>
          </a:p>
          <a:p>
            <a:pPr marL="742950" lvl="1" indent="-285750" fontAlgn="base">
              <a:lnSpc>
                <a:spcPct val="150000"/>
              </a:lnSpc>
              <a:buSzPts val="1450"/>
              <a:buFont typeface="Wingdings" pitchFamily="2" charset="2"/>
              <a:buChar char="v"/>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Führt eine Vergleichsmessung mit einer Wasserprobe von einer anderen Stelle in der Mitte des Gewässers durch.</a:t>
            </a:r>
          </a:p>
          <a:p>
            <a:pPr marL="742950" lvl="1" indent="-285750" fontAlgn="base">
              <a:lnSpc>
                <a:spcPct val="150000"/>
              </a:lnSpc>
              <a:buSzPts val="1450"/>
              <a:buFont typeface="Wingdings" pitchFamily="2" charset="2"/>
              <a:buChar char="v"/>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Macht Screenshots von den Graphen in der </a:t>
            </a:r>
            <a:r>
              <a:rPr lang="de-DE" sz="1800" u="none" strike="noStrike" kern="0" spc="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Sparkvue</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App und bestimmt den Mittelwert.</a:t>
            </a:r>
          </a:p>
        </p:txBody>
      </p:sp>
      <p:sp>
        <p:nvSpPr>
          <p:cNvPr id="29" name="Textfeld 28">
            <a:extLst>
              <a:ext uri="{FF2B5EF4-FFF2-40B4-BE49-F238E27FC236}">
                <a16:creationId xmlns:a16="http://schemas.microsoft.com/office/drawing/2014/main" id="{2345BB95-156F-0A8E-126C-CE826E348BE0}"/>
              </a:ext>
            </a:extLst>
          </p:cNvPr>
          <p:cNvSpPr txBox="1"/>
          <p:nvPr userDrawn="1"/>
        </p:nvSpPr>
        <p:spPr>
          <a:xfrm>
            <a:off x="7174826" y="1484048"/>
            <a:ext cx="4254393" cy="4190058"/>
          </a:xfrm>
          <a:prstGeom prst="rect">
            <a:avLst/>
          </a:prstGeom>
          <a:solidFill>
            <a:srgbClr val="FF0000">
              <a:alpha val="29804"/>
            </a:srgbClr>
          </a:solidFill>
        </p:spPr>
        <p:txBody>
          <a:bodyPr wrap="square" rtlCol="0">
            <a:spAutoFit/>
          </a:bodyPr>
          <a:lstStyle/>
          <a:p>
            <a:pPr marL="0" indent="0">
              <a:lnSpc>
                <a:spcPct val="150000"/>
              </a:lnSpc>
              <a:buFont typeface="Wingdings" pitchFamily="2" charset="2"/>
              <a:buNone/>
            </a:pP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 </a:t>
            </a:r>
          </a:p>
          <a:p>
            <a:pPr marL="285750" indent="-285750" algn="just">
              <a:lnSpc>
                <a:spcPct val="150000"/>
              </a:lnSpc>
              <a:buFont typeface="Wingdings" pitchFamily="2" charset="2"/>
              <a:buChar char="v"/>
            </a:pPr>
            <a:r>
              <a:rPr lang="de-DE" sz="1800" noProof="0" dirty="0">
                <a:effectLst/>
                <a:latin typeface="Euphemia" panose="020B0503040102020104" pitchFamily="34" charset="0"/>
                <a:ea typeface="Arial Unicode MS" panose="020B0604020202020204" pitchFamily="34" charset="-128"/>
              </a:rPr>
              <a:t>Der pH-Sensor darf nicht in das Gewässer gehalten werden! Entnehmt zur Bestimmung eine Wasserprobe mit einem geeigneten Gefäß aus der Mitte des Gewässers.</a:t>
            </a:r>
          </a:p>
          <a:p>
            <a:pPr marL="0" indent="0" algn="just">
              <a:lnSpc>
                <a:spcPct val="150000"/>
              </a:lnSpc>
              <a:buFont typeface="Wingdings" pitchFamily="2" charset="2"/>
              <a:buNone/>
            </a:pPr>
            <a:endParaRPr lang="de-DE" sz="1800" noProof="0" dirty="0">
              <a:effectLst/>
              <a:latin typeface="Euphemia" panose="020B0503040102020104" pitchFamily="34" charset="0"/>
              <a:ea typeface="Arial Unicode MS" panose="020B0604020202020204" pitchFamily="34" charset="-128"/>
            </a:endParaRPr>
          </a:p>
          <a:p>
            <a:pPr marL="285750" indent="-285750" algn="just">
              <a:lnSpc>
                <a:spcPct val="150000"/>
              </a:lnSpc>
              <a:buFont typeface="Wingdings" pitchFamily="2" charset="2"/>
              <a:buChar char="v"/>
            </a:pPr>
            <a:r>
              <a:rPr lang="de-DE" sz="1800" noProof="0" dirty="0">
                <a:effectLst/>
                <a:latin typeface="Euphemia" panose="020B0503040102020104" pitchFamily="34" charset="0"/>
                <a:ea typeface="Arial Unicode MS" panose="020B0604020202020204" pitchFamily="34" charset="-128"/>
              </a:rPr>
              <a:t>Er darf nur der untere Bereich des Sensors mit Wasser in Berührung kommen.</a:t>
            </a:r>
            <a:r>
              <a:rPr lang="de-DE" noProof="0" dirty="0">
                <a:effectLst/>
                <a:latin typeface="Euphemia" panose="020B0503040102020104" pitchFamily="34" charset="0"/>
              </a:rPr>
              <a:t> </a:t>
            </a:r>
          </a:p>
        </p:txBody>
      </p:sp>
      <p:sp>
        <p:nvSpPr>
          <p:cNvPr id="3" name="Textfeld 2">
            <a:extLst>
              <a:ext uri="{FF2B5EF4-FFF2-40B4-BE49-F238E27FC236}">
                <a16:creationId xmlns:a16="http://schemas.microsoft.com/office/drawing/2014/main" id="{46E76555-20F0-7F28-C968-BE8F50258BAA}"/>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19873076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Aufgaben_Chemische Gewässergüte 2">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43414" y="365123"/>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Arbeitsaufträge</a:t>
            </a:r>
          </a:p>
          <a:p>
            <a:endParaRPr lang="en-US" sz="120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399058" y="1328693"/>
            <a:ext cx="5682654" cy="4150303"/>
          </a:xfrm>
          <a:prstGeom prst="rect">
            <a:avLst/>
          </a:prstGeom>
          <a:noFill/>
        </p:spPr>
        <p:txBody>
          <a:bodyPr wrap="square" rtlCol="0">
            <a:spAutoFit/>
          </a:bodyPr>
          <a:lstStyle/>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Bestimmt mithilfe der Tabelle unten den Parameter </a:t>
            </a:r>
            <a:r>
              <a:rPr lang="de-DE" sz="1800" b="1"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„Phosphatgehalt“ </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(Teststreifen).</a:t>
            </a:r>
          </a:p>
          <a:p>
            <a:pPr marL="742950" lvl="1" indent="-285750" fontAlgn="base">
              <a:lnSpc>
                <a:spcPct val="150000"/>
              </a:lnSpc>
              <a:buSzPts val="1450"/>
              <a:buFont typeface="Wingdings" pitchFamily="2" charset="2"/>
              <a:buChar char="v"/>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Macht während eures Arbeitsprozesses Fotos, um den anderen euer Vorgehen zu präsentieren.</a:t>
            </a:r>
          </a:p>
          <a:p>
            <a:pPr marL="742950" lvl="1" indent="-285750" fontAlgn="base">
              <a:lnSpc>
                <a:spcPct val="150000"/>
              </a:lnSpc>
              <a:buSzPts val="1450"/>
              <a:buFont typeface="Wingdings" pitchFamily="2" charset="2"/>
              <a:buChar char="v"/>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Fügt die Bilder in die entsprechenden Platzhalter unten ein.</a:t>
            </a:r>
          </a:p>
          <a:p>
            <a:pPr algn="just">
              <a:lnSpc>
                <a:spcPct val="150000"/>
              </a:lnSpc>
            </a:pPr>
            <a:endPar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3" name="Textfeld 2">
            <a:extLst>
              <a:ext uri="{FF2B5EF4-FFF2-40B4-BE49-F238E27FC236}">
                <a16:creationId xmlns:a16="http://schemas.microsoft.com/office/drawing/2014/main" id="{1725A259-F5DC-21F2-11C5-0E73E0C8A0DF}"/>
              </a:ext>
            </a:extLst>
          </p:cNvPr>
          <p:cNvSpPr txBox="1"/>
          <p:nvPr userDrawn="1"/>
        </p:nvSpPr>
        <p:spPr>
          <a:xfrm>
            <a:off x="6254154" y="1328693"/>
            <a:ext cx="4740149" cy="2481898"/>
          </a:xfrm>
          <a:prstGeom prst="rect">
            <a:avLst/>
          </a:prstGeom>
          <a:solidFill>
            <a:srgbClr val="FF0000">
              <a:alpha val="29804"/>
            </a:srgbClr>
          </a:solidFill>
        </p:spPr>
        <p:txBody>
          <a:bodyPr wrap="square" rtlCol="0">
            <a:spAutoFit/>
          </a:bodyPr>
          <a:lstStyle/>
          <a:p>
            <a:pPr marL="0" indent="0">
              <a:lnSpc>
                <a:spcPct val="150000"/>
              </a:lnSpc>
              <a:buFont typeface="Wingdings" pitchFamily="2" charset="2"/>
              <a:buNone/>
            </a:pPr>
            <a:r>
              <a:rPr lang="de-DE" sz="16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 </a:t>
            </a:r>
          </a:p>
          <a:p>
            <a:pPr marL="742950" indent="-285750">
              <a:lnSpc>
                <a:spcPct val="150000"/>
              </a:lnSpc>
              <a:buFont typeface="Wingdings" pitchFamily="2" charset="2"/>
              <a:buChar char="v"/>
            </a:pPr>
            <a:r>
              <a:rPr lang="de-DE" sz="1800" noProof="0" dirty="0">
                <a:effectLst/>
                <a:latin typeface="Euphemia" panose="020B0503040102020104" pitchFamily="34" charset="0"/>
                <a:ea typeface="Arial Unicode MS" panose="020B0604020202020204" pitchFamily="34" charset="-128"/>
              </a:rPr>
              <a:t>Entnehmt eine Wasserprobe mit einem geeigneten Gefäß und beachtet die Anleitung zur Bestimmung des Phosphatgehalts auf der nächsten Seite!</a:t>
            </a:r>
            <a:r>
              <a:rPr lang="de-DE" noProof="0" dirty="0">
                <a:effectLst/>
                <a:latin typeface="Euphemia" panose="020B0503040102020104" pitchFamily="34" charset="0"/>
              </a:rPr>
              <a:t> </a:t>
            </a:r>
            <a:endParaRPr lang="de-DE" sz="1600" u="none" strike="noStrike" kern="0" spc="0" noProof="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5" name="Textfeld 4">
            <a:extLst>
              <a:ext uri="{FF2B5EF4-FFF2-40B4-BE49-F238E27FC236}">
                <a16:creationId xmlns:a16="http://schemas.microsoft.com/office/drawing/2014/main" id="{6EA8CA44-D9A4-2D54-DA4E-771FA761EF92}"/>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14113648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inweise_Ammoniumgehal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9847958" cy="1508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Wichtige Hinweise zur Bestimmung des </a:t>
            </a:r>
            <a:r>
              <a:rPr kumimoji="0" lang="de-DE" sz="4000" b="1" i="0" u="none" strike="noStrike" kern="1200" cap="none" spc="0" normalizeH="0" baseline="0" noProof="0" err="1">
                <a:ln>
                  <a:noFill/>
                </a:ln>
                <a:solidFill>
                  <a:prstClr val="black"/>
                </a:solidFill>
                <a:effectLst/>
                <a:uLnTx/>
                <a:uFillTx/>
                <a:latin typeface="Euphemia" panose="020B0503040102020104" pitchFamily="34" charset="0"/>
                <a:ea typeface="+mn-ea"/>
                <a:cs typeface="+mn-cs"/>
              </a:rPr>
              <a:t>Phosphatsgehalts</a:t>
            </a:r>
            <a:endPar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endParaRPr>
          </a:p>
          <a:p>
            <a:endParaRPr lang="en-US" sz="120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812726" y="2019471"/>
            <a:ext cx="9847958" cy="4981235"/>
          </a:xfrm>
          <a:prstGeom prst="rect">
            <a:avLst/>
          </a:prstGeom>
          <a:noFill/>
        </p:spPr>
        <p:txBody>
          <a:bodyPr wrap="square" rtlCol="0">
            <a:spAutoFit/>
          </a:bodyPr>
          <a:lstStyle/>
          <a:p>
            <a:pPr algn="just">
              <a:lnSpc>
                <a:spcPct val="150000"/>
              </a:lnSpc>
            </a:pPr>
            <a:r>
              <a:rPr lang="de-DE" sz="18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 Für die Bestimmung des Phosphatgehalts sind das Tragen von Handschuhen und Schutzbrille erforderlich! Führt die Bestimmung an der zentralen Stelle durch. </a:t>
            </a:r>
          </a:p>
          <a:p>
            <a:pPr algn="just">
              <a:lnSpc>
                <a:spcPct val="150000"/>
              </a:lnSpc>
            </a:pPr>
            <a:endPar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fontAlgn="base">
              <a:lnSpc>
                <a:spcPct val="150000"/>
              </a:lnSpc>
              <a:buFont typeface="+mj-lt"/>
              <a:buAutoNum type="arabicPeriod"/>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Messgefäß mit zu untersuchender Probe spülen und bis zu 5ml Markierung füllen. </a:t>
            </a:r>
          </a:p>
          <a:p>
            <a:pPr marL="742950" lvl="1" indent="-285750" fontAlgn="base">
              <a:lnSpc>
                <a:spcPct val="150000"/>
              </a:lnSpc>
              <a:buFont typeface="+mj-lt"/>
              <a:buAutoNum type="arabicPeriod"/>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5 Tropfen PO</a:t>
            </a:r>
            <a:r>
              <a:rPr lang="de-DE" sz="1800" u="none" strike="noStrike" kern="0" spc="0" baseline="-250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4</a:t>
            </a:r>
            <a:r>
              <a:rPr lang="de-DE" sz="1800" u="none" strike="noStrike" kern="0" spc="0" baseline="300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3-</a:t>
            </a: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r>
              <a:rPr lang="ru-RU" sz="1800" b="1" u="none" strike="noStrike" kern="0" spc="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rPr>
              <a:t>-1</a:t>
            </a:r>
            <a:r>
              <a:rPr lang="da-DK"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(Salpeters</a:t>
            </a:r>
            <a:r>
              <a:rPr lang="de-DE" sz="1800" u="none" strike="noStrike" kern="0" spc="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äure</a:t>
            </a: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zutropfen.</a:t>
            </a:r>
          </a:p>
          <a:p>
            <a:pPr marL="742950" lvl="1" indent="-285750" fontAlgn="base">
              <a:lnSpc>
                <a:spcPct val="150000"/>
              </a:lnSpc>
              <a:buFont typeface="+mj-lt"/>
              <a:buAutoNum type="arabicPeriod"/>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Probe leicht umschwenken.</a:t>
            </a:r>
          </a:p>
          <a:p>
            <a:pPr marL="742950" lvl="1" indent="-285750" fontAlgn="base">
              <a:lnSpc>
                <a:spcPct val="150000"/>
              </a:lnSpc>
              <a:buFont typeface="+mj-lt"/>
              <a:buAutoNum type="arabicPeriod"/>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Kleines Reagenzglas in Vertiefung stellen.</a:t>
            </a:r>
          </a:p>
          <a:p>
            <a:pPr marL="742950" lvl="1" indent="-285750" fontAlgn="base">
              <a:lnSpc>
                <a:spcPct val="150000"/>
              </a:lnSpc>
              <a:buFont typeface="+mj-lt"/>
              <a:buAutoNum type="arabicPeriod"/>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6 Tropfen PO</a:t>
            </a:r>
            <a:r>
              <a:rPr lang="de-DE" sz="1800" u="none" strike="noStrike" kern="0" spc="0" baseline="-250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4</a:t>
            </a:r>
            <a:r>
              <a:rPr lang="de-DE" sz="1800" u="none" strike="noStrike" kern="0" spc="0" baseline="300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3-</a:t>
            </a: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r>
              <a:rPr lang="de-DE" sz="1800" b="1"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-2</a:t>
            </a: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in Reagenzglas zutropfen.</a:t>
            </a:r>
          </a:p>
          <a:p>
            <a:pPr marL="742950" lvl="1" indent="-285750" fontAlgn="base">
              <a:lnSpc>
                <a:spcPct val="150000"/>
              </a:lnSpc>
              <a:buFont typeface="+mj-lt"/>
              <a:buAutoNum type="arabicPeriod"/>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Teststreifen in Probe in Messgefäß eintauchen und 15 Sekunden warten.</a:t>
            </a:r>
          </a:p>
          <a:p>
            <a:pPr marL="742950" lvl="1" indent="-285750" fontAlgn="base">
              <a:lnSpc>
                <a:spcPct val="150000"/>
              </a:lnSpc>
              <a:buFont typeface="+mj-lt"/>
              <a:buAutoNum type="arabicPeriod"/>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Flüssigkeit abschütteln.</a:t>
            </a:r>
          </a:p>
          <a:p>
            <a:pPr algn="just">
              <a:lnSpc>
                <a:spcPct val="150000"/>
              </a:lnSpc>
            </a:pPr>
            <a:endParaRPr lang="de-DE" sz="16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3" name="Textfeld 2">
            <a:extLst>
              <a:ext uri="{FF2B5EF4-FFF2-40B4-BE49-F238E27FC236}">
                <a16:creationId xmlns:a16="http://schemas.microsoft.com/office/drawing/2014/main" id="{1E37757A-7D3A-069B-533B-D84A3AC8EB1B}"/>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4953243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Hinweise_Ammoniumgehal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9847958" cy="1508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Wichtige Hinweise zur Bestimmung des </a:t>
            </a:r>
            <a:r>
              <a:rPr kumimoji="0" lang="de-DE" sz="4000" b="1" i="0" u="none" strike="noStrike" kern="1200" cap="none" spc="0" normalizeH="0" baseline="0" noProof="0" err="1">
                <a:ln>
                  <a:noFill/>
                </a:ln>
                <a:solidFill>
                  <a:prstClr val="black"/>
                </a:solidFill>
                <a:effectLst/>
                <a:uLnTx/>
                <a:uFillTx/>
                <a:latin typeface="Euphemia" panose="020B0503040102020104" pitchFamily="34" charset="0"/>
                <a:ea typeface="+mn-ea"/>
                <a:cs typeface="+mn-cs"/>
              </a:rPr>
              <a:t>Phosphatsgehalts</a:t>
            </a:r>
            <a:endPar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endParaRPr>
          </a:p>
          <a:p>
            <a:endParaRPr lang="en-US" sz="120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812726" y="2019471"/>
            <a:ext cx="9847958" cy="4605556"/>
          </a:xfrm>
          <a:prstGeom prst="rect">
            <a:avLst/>
          </a:prstGeom>
          <a:noFill/>
        </p:spPr>
        <p:txBody>
          <a:bodyPr wrap="square" rtlCol="0">
            <a:spAutoFit/>
          </a:bodyPr>
          <a:lstStyle/>
          <a:p>
            <a:pPr marL="457200" marR="0" lvl="1" indent="0" algn="l" defTabSz="914400" rtl="0" eaLnBrk="1" fontAlgn="base" latinLnBrk="0" hangingPunct="1">
              <a:lnSpc>
                <a:spcPct val="150000"/>
              </a:lnSpc>
              <a:spcBef>
                <a:spcPts val="0"/>
              </a:spcBef>
              <a:spcAft>
                <a:spcPts val="0"/>
              </a:spcAft>
              <a:buClrTx/>
              <a:buSzTx/>
              <a:buFont typeface="+mj-lt"/>
              <a:buNone/>
              <a:tabLst/>
              <a:defRPr/>
            </a:pPr>
            <a:r>
              <a:rPr lang="de-DE" sz="18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 Für die Bestimmung des Phosphatgehalts sind das Tragen von Handschuhen und Schutzbrille erforderlich! Führt die Bestimmung an der zentralen Stelle durch. </a:t>
            </a:r>
            <a:endParaRPr lang="de-DE" sz="1800" b="1" u="none" strike="noStrike" kern="120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marR="0" lvl="1" indent="0" algn="l" defTabSz="914400" rtl="0" eaLnBrk="1" fontAlgn="base" latinLnBrk="0" hangingPunct="1">
              <a:lnSpc>
                <a:spcPct val="150000"/>
              </a:lnSpc>
              <a:spcBef>
                <a:spcPts val="0"/>
              </a:spcBef>
              <a:spcAft>
                <a:spcPts val="0"/>
              </a:spcAft>
              <a:buClrTx/>
              <a:buSzTx/>
              <a:buFont typeface="+mj-lt"/>
              <a:buNone/>
              <a:tabLst/>
              <a:defRPr/>
            </a:pPr>
            <a:endPar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800100" lvl="1" indent="-342900" fontAlgn="base">
              <a:lnSpc>
                <a:spcPct val="150000"/>
              </a:lnSpc>
              <a:buFont typeface="+mj-lt"/>
              <a:buAutoNum type="arabicPeriod" startAt="8"/>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Teststreifen 15 Sekunden in kleines Reagenzglas stellen.</a:t>
            </a:r>
          </a:p>
          <a:p>
            <a:pPr marL="800100" lvl="1" indent="-342900" fontAlgn="base">
              <a:lnSpc>
                <a:spcPct val="150000"/>
              </a:lnSpc>
              <a:buFont typeface="+mj-lt"/>
              <a:buAutoNum type="arabicPeriod" startAt="8"/>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Flüssigkeit abschütteln.</a:t>
            </a:r>
          </a:p>
          <a:p>
            <a:pPr marL="800100" lvl="1" indent="-342900" fontAlgn="base">
              <a:lnSpc>
                <a:spcPct val="150000"/>
              </a:lnSpc>
              <a:buFont typeface="+mj-lt"/>
              <a:buAutoNum type="arabicPeriod" startAt="8"/>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1 Minute warten.</a:t>
            </a:r>
          </a:p>
          <a:p>
            <a:pPr marL="800100" lvl="1" indent="-342900" fontAlgn="base">
              <a:lnSpc>
                <a:spcPct val="150000"/>
              </a:lnSpc>
              <a:buFont typeface="+mj-lt"/>
              <a:buAutoNum type="arabicPeriod" startAt="8"/>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Teststreifen mit Farbskala vergleichen.</a:t>
            </a:r>
          </a:p>
          <a:p>
            <a:pPr marL="800100" lvl="1" indent="-342900" fontAlgn="base">
              <a:lnSpc>
                <a:spcPct val="150000"/>
              </a:lnSpc>
              <a:buFont typeface="+mj-lt"/>
              <a:buAutoNum type="arabicPeriod" startAt="8"/>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Foto machen</a:t>
            </a:r>
          </a:p>
          <a:p>
            <a:pPr marL="800100" lvl="1" indent="-342900" fontAlgn="base">
              <a:lnSpc>
                <a:spcPct val="150000"/>
              </a:lnSpc>
              <a:buFont typeface="+mj-lt"/>
              <a:buAutoNum type="arabicPeriod" startAt="8"/>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Probe ordnungsgemäß entsorgen: Abfallbehälter für Säuren und Laugen, </a:t>
            </a:r>
            <a:r>
              <a:rPr lang="de-DE" sz="1800" b="1"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nicht </a:t>
            </a: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zurück in das Gewässer geben.</a:t>
            </a:r>
          </a:p>
          <a:p>
            <a:pPr marL="800100" lvl="1" indent="-342900" fontAlgn="base">
              <a:lnSpc>
                <a:spcPct val="150000"/>
              </a:lnSpc>
              <a:buFont typeface="+mj-lt"/>
              <a:buAutoNum type="arabicPeriod" startAt="8"/>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Teststreifen kann im Müll entsorgt werden.</a:t>
            </a:r>
          </a:p>
        </p:txBody>
      </p:sp>
      <p:sp>
        <p:nvSpPr>
          <p:cNvPr id="3" name="Textfeld 2">
            <a:extLst>
              <a:ext uri="{FF2B5EF4-FFF2-40B4-BE49-F238E27FC236}">
                <a16:creationId xmlns:a16="http://schemas.microsoft.com/office/drawing/2014/main" id="{94DDF5CE-727A-8DF7-E2A2-5CE1BC6268DC}"/>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37790897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Infotext_Chemische Gewässergüte 4">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graphicFrame>
        <p:nvGraphicFramePr>
          <p:cNvPr id="3" name="Tabelle 4">
            <a:extLst>
              <a:ext uri="{FF2B5EF4-FFF2-40B4-BE49-F238E27FC236}">
                <a16:creationId xmlns:a16="http://schemas.microsoft.com/office/drawing/2014/main" id="{89F70382-72B0-1D87-FE9C-E5BD10454444}"/>
              </a:ext>
            </a:extLst>
          </p:cNvPr>
          <p:cNvGraphicFramePr>
            <a:graphicFrameLocks noGrp="1"/>
          </p:cNvGraphicFramePr>
          <p:nvPr userDrawn="1">
            <p:extLst>
              <p:ext uri="{D42A27DB-BD31-4B8C-83A1-F6EECF244321}">
                <p14:modId xmlns:p14="http://schemas.microsoft.com/office/powerpoint/2010/main" val="1849902665"/>
              </p:ext>
            </p:extLst>
          </p:nvPr>
        </p:nvGraphicFramePr>
        <p:xfrm>
          <a:off x="1160130" y="2274188"/>
          <a:ext cx="9970824" cy="2675384"/>
        </p:xfrm>
        <a:graphic>
          <a:graphicData uri="http://schemas.openxmlformats.org/drawingml/2006/table">
            <a:tbl>
              <a:tblPr firstRow="1" bandRow="1">
                <a:tableStyleId>{5940675A-B579-460E-94D1-54222C63F5DA}</a:tableStyleId>
              </a:tblPr>
              <a:tblGrid>
                <a:gridCol w="1661804">
                  <a:extLst>
                    <a:ext uri="{9D8B030D-6E8A-4147-A177-3AD203B41FA5}">
                      <a16:colId xmlns:a16="http://schemas.microsoft.com/office/drawing/2014/main" val="1478182097"/>
                    </a:ext>
                  </a:extLst>
                </a:gridCol>
                <a:gridCol w="1661804">
                  <a:extLst>
                    <a:ext uri="{9D8B030D-6E8A-4147-A177-3AD203B41FA5}">
                      <a16:colId xmlns:a16="http://schemas.microsoft.com/office/drawing/2014/main" val="3335023118"/>
                    </a:ext>
                  </a:extLst>
                </a:gridCol>
                <a:gridCol w="1661804">
                  <a:extLst>
                    <a:ext uri="{9D8B030D-6E8A-4147-A177-3AD203B41FA5}">
                      <a16:colId xmlns:a16="http://schemas.microsoft.com/office/drawing/2014/main" val="1495505409"/>
                    </a:ext>
                  </a:extLst>
                </a:gridCol>
                <a:gridCol w="1661804">
                  <a:extLst>
                    <a:ext uri="{9D8B030D-6E8A-4147-A177-3AD203B41FA5}">
                      <a16:colId xmlns:a16="http://schemas.microsoft.com/office/drawing/2014/main" val="3833906306"/>
                    </a:ext>
                  </a:extLst>
                </a:gridCol>
                <a:gridCol w="1661804">
                  <a:extLst>
                    <a:ext uri="{9D8B030D-6E8A-4147-A177-3AD203B41FA5}">
                      <a16:colId xmlns:a16="http://schemas.microsoft.com/office/drawing/2014/main" val="137863046"/>
                    </a:ext>
                  </a:extLst>
                </a:gridCol>
                <a:gridCol w="1661804">
                  <a:extLst>
                    <a:ext uri="{9D8B030D-6E8A-4147-A177-3AD203B41FA5}">
                      <a16:colId xmlns:a16="http://schemas.microsoft.com/office/drawing/2014/main" val="381582394"/>
                    </a:ext>
                  </a:extLst>
                </a:gridCol>
              </a:tblGrid>
              <a:tr h="592648">
                <a:tc>
                  <a:txBody>
                    <a:bodyPr/>
                    <a:lstStyle/>
                    <a:p>
                      <a:r>
                        <a:rPr lang="de-DE" b="1"/>
                        <a:t>Parameter</a:t>
                      </a:r>
                    </a:p>
                  </a:txBody>
                  <a:tcPr>
                    <a:solidFill>
                      <a:schemeClr val="bg2">
                        <a:lumMod val="75000"/>
                      </a:schemeClr>
                    </a:solidFill>
                  </a:tcPr>
                </a:tc>
                <a:tc>
                  <a:txBody>
                    <a:bodyPr/>
                    <a:lstStyle/>
                    <a:p>
                      <a:r>
                        <a:rPr lang="de-DE" b="1"/>
                        <a:t>sehr gut (1)</a:t>
                      </a:r>
                    </a:p>
                  </a:txBody>
                  <a:tcPr>
                    <a:solidFill>
                      <a:srgbClr val="00B0F0"/>
                    </a:solidFill>
                  </a:tcPr>
                </a:tc>
                <a:tc>
                  <a:txBody>
                    <a:bodyPr/>
                    <a:lstStyle/>
                    <a:p>
                      <a:r>
                        <a:rPr lang="de-DE" b="1"/>
                        <a:t>gut (2)</a:t>
                      </a:r>
                    </a:p>
                  </a:txBody>
                  <a:tcPr>
                    <a:solidFill>
                      <a:srgbClr val="92D050"/>
                    </a:solidFill>
                  </a:tcPr>
                </a:tc>
                <a:tc>
                  <a:txBody>
                    <a:bodyPr/>
                    <a:lstStyle/>
                    <a:p>
                      <a:r>
                        <a:rPr lang="de-DE" b="1"/>
                        <a:t>mäßig (3)</a:t>
                      </a:r>
                    </a:p>
                  </a:txBody>
                  <a:tcPr>
                    <a:solidFill>
                      <a:srgbClr val="FFFF00"/>
                    </a:solidFill>
                  </a:tcPr>
                </a:tc>
                <a:tc>
                  <a:txBody>
                    <a:bodyPr/>
                    <a:lstStyle/>
                    <a:p>
                      <a:r>
                        <a:rPr lang="de-DE" b="1"/>
                        <a:t>unbefriedigend (4)</a:t>
                      </a:r>
                    </a:p>
                  </a:txBody>
                  <a:tcPr>
                    <a:solidFill>
                      <a:srgbClr val="FFC000"/>
                    </a:solidFill>
                  </a:tcPr>
                </a:tc>
                <a:tc>
                  <a:txBody>
                    <a:bodyPr/>
                    <a:lstStyle/>
                    <a:p>
                      <a:r>
                        <a:rPr lang="de-DE" b="1"/>
                        <a:t>schlecht (5)</a:t>
                      </a:r>
                    </a:p>
                  </a:txBody>
                  <a:tcPr>
                    <a:solidFill>
                      <a:srgbClr val="FF0000"/>
                    </a:solidFill>
                  </a:tcPr>
                </a:tc>
                <a:extLst>
                  <a:ext uri="{0D108BD9-81ED-4DB2-BD59-A6C34878D82A}">
                    <a16:rowId xmlns:a16="http://schemas.microsoft.com/office/drawing/2014/main" val="2265992235"/>
                  </a:ext>
                </a:extLst>
              </a:tr>
              <a:tr h="596436">
                <a:tc>
                  <a:txBody>
                    <a:bodyPr/>
                    <a:lstStyle/>
                    <a:p>
                      <a:r>
                        <a:rPr lang="de-DE" b="1"/>
                        <a:t>pH-Wert</a:t>
                      </a:r>
                    </a:p>
                  </a:txBody>
                  <a:tcPr>
                    <a:solidFill>
                      <a:schemeClr val="bg2">
                        <a:lumMod val="90000"/>
                      </a:schemeClr>
                    </a:solidFill>
                  </a:tcPr>
                </a:tc>
                <a:tc>
                  <a:txBody>
                    <a:bodyPr/>
                    <a:lstStyle/>
                    <a:p>
                      <a:r>
                        <a:rPr lang="de-DE" dirty="0"/>
                        <a:t>6,5-8,0</a:t>
                      </a:r>
                      <a:br>
                        <a:rPr lang="de-DE" dirty="0"/>
                      </a:br>
                      <a:r>
                        <a:rPr lang="de-DE" sz="1400" dirty="0"/>
                        <a:t>(</a:t>
                      </a:r>
                      <a:r>
                        <a:rPr lang="de-DE" sz="1400" i="1" kern="1200" dirty="0">
                          <a:solidFill>
                            <a:schemeClr val="tx1"/>
                          </a:solidFill>
                          <a:effectLst/>
                          <a:latin typeface="+mn-lt"/>
                          <a:ea typeface="+mn-ea"/>
                          <a:cs typeface="+mn-cs"/>
                        </a:rPr>
                        <a:t>in Moorbächen natürlicherweise </a:t>
                      </a:r>
                      <a:br>
                        <a:rPr lang="de-DE" sz="1400" i="1" kern="1200" dirty="0">
                          <a:solidFill>
                            <a:schemeClr val="tx1"/>
                          </a:solidFill>
                          <a:effectLst/>
                          <a:latin typeface="+mn-lt"/>
                          <a:ea typeface="+mn-ea"/>
                          <a:cs typeface="+mn-cs"/>
                        </a:rPr>
                      </a:br>
                      <a:r>
                        <a:rPr lang="de-DE" sz="1400" i="1" kern="1200" dirty="0">
                          <a:solidFill>
                            <a:schemeClr val="tx1"/>
                          </a:solidFill>
                          <a:effectLst/>
                          <a:latin typeface="+mn-lt"/>
                          <a:ea typeface="+mn-ea"/>
                          <a:cs typeface="+mn-cs"/>
                        </a:rPr>
                        <a:t>pH &lt;6,5)</a:t>
                      </a:r>
                      <a:endParaRPr lang="de-DE" sz="1400" dirty="0"/>
                    </a:p>
                  </a:txBody>
                  <a:tcPr/>
                </a:tc>
                <a:tc>
                  <a:txBody>
                    <a:bodyPr/>
                    <a:lstStyle/>
                    <a:p>
                      <a:r>
                        <a:rPr lang="de-DE"/>
                        <a:t>6,0-6,4 oder 8,1-8,5</a:t>
                      </a:r>
                    </a:p>
                  </a:txBody>
                  <a:tcPr/>
                </a:tc>
                <a:tc>
                  <a:txBody>
                    <a:bodyPr/>
                    <a:lstStyle/>
                    <a:p>
                      <a:r>
                        <a:rPr lang="de-DE"/>
                        <a:t>5,5-5,9 oder 8,6-9,0</a:t>
                      </a:r>
                    </a:p>
                  </a:txBody>
                  <a:tcPr/>
                </a:tc>
                <a:tc>
                  <a:txBody>
                    <a:bodyPr/>
                    <a:lstStyle/>
                    <a:p>
                      <a:r>
                        <a:rPr lang="de-DE"/>
                        <a:t>5,0-5,4 oder 9,1-9,5</a:t>
                      </a:r>
                    </a:p>
                  </a:txBody>
                  <a:tcPr/>
                </a:tc>
                <a:tc>
                  <a:txBody>
                    <a:bodyPr/>
                    <a:lstStyle/>
                    <a:p>
                      <a:r>
                        <a:rPr lang="de-DE"/>
                        <a:t> &lt; 5,0 oder</a:t>
                      </a:r>
                    </a:p>
                    <a:p>
                      <a:r>
                        <a:rPr lang="de-DE"/>
                        <a:t> &gt; 9,5</a:t>
                      </a:r>
                    </a:p>
                  </a:txBody>
                  <a:tcPr/>
                </a:tc>
                <a:extLst>
                  <a:ext uri="{0D108BD9-81ED-4DB2-BD59-A6C34878D82A}">
                    <a16:rowId xmlns:a16="http://schemas.microsoft.com/office/drawing/2014/main" val="1443033209"/>
                  </a:ext>
                </a:extLst>
              </a:tr>
              <a:tr h="1029464">
                <a:tc>
                  <a:txBody>
                    <a:bodyPr/>
                    <a:lstStyle/>
                    <a:p>
                      <a:r>
                        <a:rPr lang="de-DE" b="1"/>
                        <a:t>Phosphat (mg/l)</a:t>
                      </a:r>
                    </a:p>
                  </a:txBody>
                  <a:tcPr>
                    <a:solidFill>
                      <a:schemeClr val="bg2">
                        <a:lumMod val="90000"/>
                      </a:schemeClr>
                    </a:solidFill>
                  </a:tcPr>
                </a:tc>
                <a:tc>
                  <a:txBody>
                    <a:bodyPr/>
                    <a:lstStyle/>
                    <a:p>
                      <a:r>
                        <a:rPr lang="de-DE" dirty="0"/>
                        <a:t>&lt; 0,07</a:t>
                      </a:r>
                    </a:p>
                  </a:txBody>
                  <a:tcPr/>
                </a:tc>
                <a:tc>
                  <a:txBody>
                    <a:bodyPr/>
                    <a:lstStyle/>
                    <a:p>
                      <a:r>
                        <a:rPr lang="de-DE" dirty="0"/>
                        <a:t>0,07-0,3</a:t>
                      </a:r>
                    </a:p>
                  </a:txBody>
                  <a:tcPr/>
                </a:tc>
                <a:tc>
                  <a:txBody>
                    <a:bodyPr/>
                    <a:lstStyle/>
                    <a:p>
                      <a:r>
                        <a:rPr lang="de-DE" dirty="0"/>
                        <a:t>0,4-0,7</a:t>
                      </a:r>
                    </a:p>
                  </a:txBody>
                  <a:tcPr/>
                </a:tc>
                <a:tc>
                  <a:txBody>
                    <a:bodyPr/>
                    <a:lstStyle/>
                    <a:p>
                      <a:r>
                        <a:rPr lang="de-DE" dirty="0"/>
                        <a:t>0,8-1,3 </a:t>
                      </a:r>
                    </a:p>
                  </a:txBody>
                  <a:tcPr/>
                </a:tc>
                <a:tc>
                  <a:txBody>
                    <a:bodyPr/>
                    <a:lstStyle/>
                    <a:p>
                      <a:r>
                        <a:rPr lang="de-DE" dirty="0"/>
                        <a:t>&gt; 1,3</a:t>
                      </a:r>
                    </a:p>
                  </a:txBody>
                  <a:tcPr/>
                </a:tc>
                <a:extLst>
                  <a:ext uri="{0D108BD9-81ED-4DB2-BD59-A6C34878D82A}">
                    <a16:rowId xmlns:a16="http://schemas.microsoft.com/office/drawing/2014/main" val="672304273"/>
                  </a:ext>
                </a:extLst>
              </a:tr>
            </a:tbl>
          </a:graphicData>
        </a:graphic>
      </p:graphicFrame>
      <p:sp>
        <p:nvSpPr>
          <p:cNvPr id="2" name="Textfeld 1">
            <a:extLst>
              <a:ext uri="{FF2B5EF4-FFF2-40B4-BE49-F238E27FC236}">
                <a16:creationId xmlns:a16="http://schemas.microsoft.com/office/drawing/2014/main" id="{C881F54C-66F5-02B0-0094-C01638AFA8E4}"/>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31419183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Ergebnisse_Chemische Gewässergüte">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9847958" cy="8925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Ergebnisse</a:t>
            </a:r>
          </a:p>
          <a:p>
            <a:endParaRPr lang="en-US" sz="120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6" y="1829255"/>
            <a:ext cx="9847958" cy="2943563"/>
          </a:xfrm>
          <a:prstGeom prst="rect">
            <a:avLst/>
          </a:prstGeom>
          <a:noFill/>
        </p:spPr>
        <p:txBody>
          <a:bodyPr wrap="square" rtlCol="0">
            <a:spAutoFit/>
          </a:bodyPr>
          <a:lstStyle/>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a:t>
            </a:r>
            <a:r>
              <a:rPr lang="de-DE" sz="18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mittlere pH-Wert </a:t>
            </a: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beträgt					  . </a:t>
            </a:r>
          </a:p>
          <a:p>
            <a:pPr algn="just">
              <a:lnSpc>
                <a:spcPct val="150000"/>
              </a:lnSpc>
            </a:pPr>
            <a:endPar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a:t>
            </a:r>
            <a:r>
              <a:rPr lang="de-DE" sz="18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pH-Wert</a:t>
            </a: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ist somit 							    . </a:t>
            </a:r>
          </a:p>
          <a:p>
            <a:pPr algn="just">
              <a:lnSpc>
                <a:spcPct val="150000"/>
              </a:lnSpc>
            </a:pPr>
            <a:endPar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a:t>
            </a:r>
            <a:r>
              <a:rPr lang="de-DE" sz="18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Phosphatgehalt</a:t>
            </a: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beträgt ca.                                        mg/l . </a:t>
            </a:r>
          </a:p>
          <a:p>
            <a:pPr algn="just">
              <a:lnSpc>
                <a:spcPct val="150000"/>
              </a:lnSpc>
            </a:pPr>
            <a:endPar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a:t>
            </a:r>
            <a:r>
              <a:rPr lang="de-DE" sz="18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Phosphatgehalt </a:t>
            </a: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ist somit 							.</a:t>
            </a:r>
            <a:endParaRPr lang="de-DE" sz="16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5" name="Textplatzhalter 4">
            <a:extLst>
              <a:ext uri="{FF2B5EF4-FFF2-40B4-BE49-F238E27FC236}">
                <a16:creationId xmlns:a16="http://schemas.microsoft.com/office/drawing/2014/main" id="{DAAC8B14-16D2-8AF9-E5BD-EA3B97850E5D}"/>
              </a:ext>
            </a:extLst>
          </p:cNvPr>
          <p:cNvSpPr>
            <a:spLocks noGrp="1"/>
          </p:cNvSpPr>
          <p:nvPr>
            <p:ph type="body" sz="quarter" idx="10" hasCustomPrompt="1"/>
          </p:nvPr>
        </p:nvSpPr>
        <p:spPr>
          <a:xfrm>
            <a:off x="4188453" y="1957302"/>
            <a:ext cx="4360124" cy="399506"/>
          </a:xfrm>
        </p:spPr>
        <p:txBody>
          <a:bodyPr>
            <a:normAutofit/>
          </a:bodyPr>
          <a:lstStyle>
            <a:lvl1pPr marL="0" indent="0">
              <a:buNone/>
              <a:defRPr sz="1800"/>
            </a:lvl1pPr>
          </a:lstStyle>
          <a:p>
            <a:pPr lvl="0"/>
            <a:r>
              <a:rPr lang="de-DE"/>
              <a:t>berechneten Mittelwert hier eintragen</a:t>
            </a:r>
          </a:p>
        </p:txBody>
      </p:sp>
      <p:sp>
        <p:nvSpPr>
          <p:cNvPr id="7" name="Textplatzhalter 4">
            <a:extLst>
              <a:ext uri="{FF2B5EF4-FFF2-40B4-BE49-F238E27FC236}">
                <a16:creationId xmlns:a16="http://schemas.microsoft.com/office/drawing/2014/main" id="{F9657876-1AFF-75F6-9A5C-2C8D86D44638}"/>
              </a:ext>
            </a:extLst>
          </p:cNvPr>
          <p:cNvSpPr>
            <a:spLocks noGrp="1"/>
          </p:cNvSpPr>
          <p:nvPr>
            <p:ph type="body" sz="quarter" idx="11" hasCustomPrompt="1"/>
          </p:nvPr>
        </p:nvSpPr>
        <p:spPr>
          <a:xfrm>
            <a:off x="3664673" y="2769031"/>
            <a:ext cx="5930198" cy="399506"/>
          </a:xfrm>
        </p:spPr>
        <p:txBody>
          <a:bodyPr>
            <a:normAutofit/>
          </a:bodyPr>
          <a:lstStyle>
            <a:lvl1pPr marL="0" indent="0">
              <a:buNone/>
              <a:defRPr sz="1800"/>
            </a:lvl1pPr>
          </a:lstStyle>
          <a:p>
            <a:pPr lvl="0"/>
            <a:r>
              <a:rPr lang="de-DE"/>
              <a:t>sehr gut / gut / mäßig / unbefriedigend / schlecht</a:t>
            </a:r>
          </a:p>
        </p:txBody>
      </p:sp>
      <p:sp>
        <p:nvSpPr>
          <p:cNvPr id="8" name="Textplatzhalter 4">
            <a:extLst>
              <a:ext uri="{FF2B5EF4-FFF2-40B4-BE49-F238E27FC236}">
                <a16:creationId xmlns:a16="http://schemas.microsoft.com/office/drawing/2014/main" id="{0AD7C0B3-46F2-5848-75B0-8BF73EA50A01}"/>
              </a:ext>
            </a:extLst>
          </p:cNvPr>
          <p:cNvSpPr>
            <a:spLocks noGrp="1"/>
          </p:cNvSpPr>
          <p:nvPr>
            <p:ph type="body" sz="quarter" idx="12" hasCustomPrompt="1"/>
          </p:nvPr>
        </p:nvSpPr>
        <p:spPr>
          <a:xfrm>
            <a:off x="4668856" y="3571171"/>
            <a:ext cx="4360124" cy="399506"/>
          </a:xfrm>
        </p:spPr>
        <p:txBody>
          <a:bodyPr>
            <a:normAutofit/>
          </a:bodyPr>
          <a:lstStyle>
            <a:lvl1pPr marL="0" indent="0">
              <a:buNone/>
              <a:defRPr sz="1800"/>
            </a:lvl1pPr>
          </a:lstStyle>
          <a:p>
            <a:pPr lvl="0"/>
            <a:r>
              <a:rPr lang="de-DE"/>
              <a:t>berechneten Mittelwert hier eintragen</a:t>
            </a:r>
          </a:p>
        </p:txBody>
      </p:sp>
      <p:sp>
        <p:nvSpPr>
          <p:cNvPr id="9" name="Textplatzhalter 4">
            <a:extLst>
              <a:ext uri="{FF2B5EF4-FFF2-40B4-BE49-F238E27FC236}">
                <a16:creationId xmlns:a16="http://schemas.microsoft.com/office/drawing/2014/main" id="{07701BFD-CA25-0DC3-7423-D871B7F1A141}"/>
              </a:ext>
            </a:extLst>
          </p:cNvPr>
          <p:cNvSpPr>
            <a:spLocks noGrp="1"/>
          </p:cNvSpPr>
          <p:nvPr>
            <p:ph type="body" sz="quarter" idx="13" hasCustomPrompt="1"/>
          </p:nvPr>
        </p:nvSpPr>
        <p:spPr>
          <a:xfrm>
            <a:off x="4188453" y="4379670"/>
            <a:ext cx="5930198" cy="399506"/>
          </a:xfrm>
        </p:spPr>
        <p:txBody>
          <a:bodyPr>
            <a:normAutofit/>
          </a:bodyPr>
          <a:lstStyle>
            <a:lvl1pPr marL="0" indent="0">
              <a:buNone/>
              <a:defRPr sz="1800"/>
            </a:lvl1pPr>
          </a:lstStyle>
          <a:p>
            <a:pPr lvl="0"/>
            <a:r>
              <a:rPr lang="de-DE"/>
              <a:t>sehr gut / gut / mäßig / unbefriedigend / schlecht</a:t>
            </a:r>
          </a:p>
        </p:txBody>
      </p:sp>
      <p:sp>
        <p:nvSpPr>
          <p:cNvPr id="3" name="Textfeld 2">
            <a:extLst>
              <a:ext uri="{FF2B5EF4-FFF2-40B4-BE49-F238E27FC236}">
                <a16:creationId xmlns:a16="http://schemas.microsoft.com/office/drawing/2014/main" id="{ADACF464-4F38-23C6-B1C3-45872AE6F42F}"/>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521952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fotext_Wasserqualitä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Gewässerstruktur und Umfeld</a:t>
            </a:r>
          </a:p>
          <a:p>
            <a:endParaRPr lang="en-US" sz="120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6" y="1471820"/>
            <a:ext cx="9454554" cy="3361882"/>
          </a:xfrm>
          <a:prstGeom prst="rect">
            <a:avLst/>
          </a:prstGeom>
          <a:noFill/>
        </p:spPr>
        <p:txBody>
          <a:bodyPr wrap="square" rtlCol="0">
            <a:spAutoFit/>
          </a:bodyPr>
          <a:lstStyle/>
          <a:p>
            <a:pPr algn="just">
              <a:lnSpc>
                <a:spcPct val="150000"/>
              </a:lnSpc>
            </a:pP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Die Parameter sind für die Bestimmung von Fließ</a:t>
            </a:r>
            <a:r>
              <a:rPr lang="nl-NL"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gew</a:t>
            </a:r>
            <a:r>
              <a:rPr lang="de-DE" sz="180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ässern</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mit einer Breite von 0,5 bis maximal 10 m bestimmt.</a:t>
            </a: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algn="just">
              <a:lnSpc>
                <a:spcPct val="150000"/>
              </a:lnSpc>
            </a:pP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Generell gilt:</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Zuordnung zu einer Bewertungsstufe wird durch </a:t>
            </a:r>
            <a:r>
              <a:rPr lang="de-DE" sz="18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Beobachtungen und Abschätzungen</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getroffen.</a:t>
            </a: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Bewertung fällt </a:t>
            </a:r>
            <a:r>
              <a:rPr lang="de-DE" sz="18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umso schlechter aus, je stärker die Abweichung vom Naturzustand</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ist.</a:t>
            </a: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Bewertungsstufe muss auf den </a:t>
            </a:r>
            <a:r>
              <a:rPr lang="de-DE" sz="18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überwiegenden Teil</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des Gewässerabschnitts zutreffen.</a:t>
            </a: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a:t>
            </a:r>
            <a:r>
              <a:rPr lang="de-DE" sz="18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Gewässerabschnitt</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der untersucht wird, sollte ca. 100 m betragen – </a:t>
            </a:r>
            <a:r>
              <a:rPr lang="de-DE" sz="18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mindestens</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jedoch </a:t>
            </a:r>
            <a:r>
              <a:rPr lang="de-DE" sz="18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50 m</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t>
            </a:r>
          </a:p>
          <a:p>
            <a:pPr>
              <a:lnSpc>
                <a:spcPct val="150000"/>
              </a:lnSpc>
            </a:pP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3" name="Textfeld 2">
            <a:extLst>
              <a:ext uri="{FF2B5EF4-FFF2-40B4-BE49-F238E27FC236}">
                <a16:creationId xmlns:a16="http://schemas.microsoft.com/office/drawing/2014/main" id="{712A440E-DE20-C1C8-7D4A-F6BA9036B1E0}"/>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378473247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Bilder_Chemische Gewässergüte 1">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8" name="Textfeld 7">
            <a:extLst>
              <a:ext uri="{FF2B5EF4-FFF2-40B4-BE49-F238E27FC236}">
                <a16:creationId xmlns:a16="http://schemas.microsoft.com/office/drawing/2014/main" id="{E74A2F2A-C487-78B7-F817-13FDE5E11095}"/>
              </a:ext>
            </a:extLst>
          </p:cNvPr>
          <p:cNvSpPr txBox="1"/>
          <p:nvPr userDrawn="1"/>
        </p:nvSpPr>
        <p:spPr>
          <a:xfrm>
            <a:off x="1061046" y="560718"/>
            <a:ext cx="10069908"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Fügt hier die Fotos, die ihr während des Arbeitsprozesses gemacht habt, und die Screenshots aus der </a:t>
            </a:r>
            <a:r>
              <a:rPr kumimoji="0" lang="de-DE" sz="3600" b="1" i="1" u="none" strike="noStrike" kern="1200" cap="none" spc="0" normalizeH="0" baseline="0" noProof="0" dirty="0" err="1">
                <a:ln>
                  <a:noFill/>
                </a:ln>
                <a:solidFill>
                  <a:prstClr val="black"/>
                </a:solidFill>
                <a:effectLst/>
                <a:uLnTx/>
                <a:uFillTx/>
                <a:latin typeface="Euphemia" panose="020B0503040102020104" pitchFamily="34" charset="0"/>
                <a:ea typeface="+mn-ea"/>
                <a:cs typeface="+mn-cs"/>
              </a:rPr>
              <a:t>SPARKvue</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-App ein.</a:t>
            </a:r>
            <a:endParaRPr lang="de-DE" sz="3600" b="1"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p:txBody>
      </p:sp>
      <p:sp>
        <p:nvSpPr>
          <p:cNvPr id="4" name="Bildplatzhalter 3">
            <a:extLst>
              <a:ext uri="{FF2B5EF4-FFF2-40B4-BE49-F238E27FC236}">
                <a16:creationId xmlns:a16="http://schemas.microsoft.com/office/drawing/2014/main" id="{D7D20530-78B0-B22B-3041-B68326874654}"/>
              </a:ext>
            </a:extLst>
          </p:cNvPr>
          <p:cNvSpPr>
            <a:spLocks noGrp="1"/>
          </p:cNvSpPr>
          <p:nvPr>
            <p:ph type="pic" sz="quarter" idx="10"/>
          </p:nvPr>
        </p:nvSpPr>
        <p:spPr>
          <a:xfrm>
            <a:off x="914400" y="3743325"/>
            <a:ext cx="3346450" cy="1881188"/>
          </a:xfrm>
        </p:spPr>
        <p:txBody>
          <a:bodyPr/>
          <a:lstStyle>
            <a:lvl1pPr marL="0" indent="0">
              <a:buNone/>
              <a:defRPr/>
            </a:lvl1pPr>
          </a:lstStyle>
          <a:p>
            <a:endParaRPr lang="de-DE"/>
          </a:p>
        </p:txBody>
      </p:sp>
      <p:sp>
        <p:nvSpPr>
          <p:cNvPr id="5" name="Bildplatzhalter 3">
            <a:extLst>
              <a:ext uri="{FF2B5EF4-FFF2-40B4-BE49-F238E27FC236}">
                <a16:creationId xmlns:a16="http://schemas.microsoft.com/office/drawing/2014/main" id="{2F1AA323-F969-8967-747F-1367F2A63D46}"/>
              </a:ext>
            </a:extLst>
          </p:cNvPr>
          <p:cNvSpPr>
            <a:spLocks noGrp="1"/>
          </p:cNvSpPr>
          <p:nvPr>
            <p:ph type="pic" sz="quarter" idx="11"/>
          </p:nvPr>
        </p:nvSpPr>
        <p:spPr>
          <a:xfrm>
            <a:off x="4579937" y="3743325"/>
            <a:ext cx="3346450" cy="1881188"/>
          </a:xfrm>
        </p:spPr>
        <p:txBody>
          <a:bodyPr/>
          <a:lstStyle>
            <a:lvl1pPr marL="0" indent="0">
              <a:buNone/>
              <a:defRPr/>
            </a:lvl1pPr>
          </a:lstStyle>
          <a:p>
            <a:endParaRPr lang="de-DE"/>
          </a:p>
        </p:txBody>
      </p:sp>
      <p:sp>
        <p:nvSpPr>
          <p:cNvPr id="7" name="Bildplatzhalter 3">
            <a:extLst>
              <a:ext uri="{FF2B5EF4-FFF2-40B4-BE49-F238E27FC236}">
                <a16:creationId xmlns:a16="http://schemas.microsoft.com/office/drawing/2014/main" id="{5EC8C6F1-37ED-4EEB-D46B-D4FEFF5C40D5}"/>
              </a:ext>
            </a:extLst>
          </p:cNvPr>
          <p:cNvSpPr>
            <a:spLocks noGrp="1"/>
          </p:cNvSpPr>
          <p:nvPr>
            <p:ph type="pic" sz="quarter" idx="12"/>
          </p:nvPr>
        </p:nvSpPr>
        <p:spPr>
          <a:xfrm>
            <a:off x="8085931" y="3743325"/>
            <a:ext cx="3346450" cy="1881188"/>
          </a:xfrm>
        </p:spPr>
        <p:txBody>
          <a:bodyPr/>
          <a:lstStyle>
            <a:lvl1pPr marL="0" indent="0">
              <a:buNone/>
              <a:defRPr/>
            </a:lvl1pPr>
          </a:lstStyle>
          <a:p>
            <a:endParaRPr lang="de-DE"/>
          </a:p>
        </p:txBody>
      </p:sp>
      <p:sp>
        <p:nvSpPr>
          <p:cNvPr id="13" name="Textplatzhalter 12">
            <a:extLst>
              <a:ext uri="{FF2B5EF4-FFF2-40B4-BE49-F238E27FC236}">
                <a16:creationId xmlns:a16="http://schemas.microsoft.com/office/drawing/2014/main" id="{524ED54E-9571-25A6-C0F0-681F435CA44F}"/>
              </a:ext>
            </a:extLst>
          </p:cNvPr>
          <p:cNvSpPr>
            <a:spLocks noGrp="1"/>
          </p:cNvSpPr>
          <p:nvPr>
            <p:ph type="body" sz="quarter" idx="13" hasCustomPrompt="1"/>
          </p:nvPr>
        </p:nvSpPr>
        <p:spPr>
          <a:xfrm>
            <a:off x="914400" y="5865813"/>
            <a:ext cx="3346450" cy="431800"/>
          </a:xfrm>
        </p:spPr>
        <p:txBody>
          <a:bodyPr>
            <a:normAutofit/>
          </a:bodyPr>
          <a:lstStyle>
            <a:lvl1pPr marL="0" indent="0">
              <a:buNone/>
              <a:defRPr sz="1800"/>
            </a:lvl1pPr>
          </a:lstStyle>
          <a:p>
            <a:pPr lvl="0"/>
            <a:r>
              <a:rPr lang="de-DE"/>
              <a:t>Titel des Bildes</a:t>
            </a:r>
          </a:p>
        </p:txBody>
      </p:sp>
      <p:sp>
        <p:nvSpPr>
          <p:cNvPr id="14" name="Textplatzhalter 12">
            <a:extLst>
              <a:ext uri="{FF2B5EF4-FFF2-40B4-BE49-F238E27FC236}">
                <a16:creationId xmlns:a16="http://schemas.microsoft.com/office/drawing/2014/main" id="{FF9E80AF-9ADE-1247-67B8-A64C1E4ECE59}"/>
              </a:ext>
            </a:extLst>
          </p:cNvPr>
          <p:cNvSpPr>
            <a:spLocks noGrp="1"/>
          </p:cNvSpPr>
          <p:nvPr>
            <p:ph type="body" sz="quarter" idx="14" hasCustomPrompt="1"/>
          </p:nvPr>
        </p:nvSpPr>
        <p:spPr>
          <a:xfrm>
            <a:off x="4579937" y="5865482"/>
            <a:ext cx="3346450" cy="431800"/>
          </a:xfrm>
        </p:spPr>
        <p:txBody>
          <a:bodyPr>
            <a:normAutofit/>
          </a:bodyPr>
          <a:lstStyle>
            <a:lvl1pPr marL="0" indent="0">
              <a:buNone/>
              <a:defRPr sz="1800"/>
            </a:lvl1pPr>
          </a:lstStyle>
          <a:p>
            <a:pPr lvl="0"/>
            <a:r>
              <a:rPr lang="de-DE"/>
              <a:t>Titel des Bildes</a:t>
            </a:r>
          </a:p>
        </p:txBody>
      </p:sp>
      <p:sp>
        <p:nvSpPr>
          <p:cNvPr id="15" name="Textplatzhalter 12">
            <a:extLst>
              <a:ext uri="{FF2B5EF4-FFF2-40B4-BE49-F238E27FC236}">
                <a16:creationId xmlns:a16="http://schemas.microsoft.com/office/drawing/2014/main" id="{26C6585A-5128-5B7C-8A49-D6D06D280125}"/>
              </a:ext>
            </a:extLst>
          </p:cNvPr>
          <p:cNvSpPr>
            <a:spLocks noGrp="1"/>
          </p:cNvSpPr>
          <p:nvPr>
            <p:ph type="body" sz="quarter" idx="15" hasCustomPrompt="1"/>
          </p:nvPr>
        </p:nvSpPr>
        <p:spPr>
          <a:xfrm>
            <a:off x="8085931" y="5865482"/>
            <a:ext cx="3346450" cy="431800"/>
          </a:xfrm>
        </p:spPr>
        <p:txBody>
          <a:bodyPr>
            <a:normAutofit/>
          </a:bodyPr>
          <a:lstStyle>
            <a:lvl1pPr marL="0" indent="0">
              <a:buNone/>
              <a:defRPr sz="1800"/>
            </a:lvl1pPr>
          </a:lstStyle>
          <a:p>
            <a:pPr lvl="0"/>
            <a:r>
              <a:rPr lang="de-DE"/>
              <a:t>Titel des Bildes</a:t>
            </a:r>
          </a:p>
        </p:txBody>
      </p:sp>
      <p:sp>
        <p:nvSpPr>
          <p:cNvPr id="2" name="Textfeld 1">
            <a:extLst>
              <a:ext uri="{FF2B5EF4-FFF2-40B4-BE49-F238E27FC236}">
                <a16:creationId xmlns:a16="http://schemas.microsoft.com/office/drawing/2014/main" id="{1A0997FB-7DB9-29EE-335C-D48D63744CA1}"/>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3584086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fotext_Strömungsbild">
    <p:bg>
      <p:bgPr>
        <a:blipFill dpi="0" rotWithShape="1">
          <a:blip r:embed="rId3">
            <a:lum/>
          </a:blip>
          <a:srcRect/>
          <a:stretch>
            <a:fillRect l="-19000" r="-19000"/>
          </a:stretch>
        </a:blipFill>
        <a:effectLst/>
      </p:bgPr>
    </p:bg>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645449"/>
            <a:ext cx="9678671"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Strömungsbild</a:t>
            </a:r>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855548" y="1928312"/>
            <a:ext cx="10480904" cy="4612994"/>
          </a:xfrm>
          <a:prstGeom prst="rect">
            <a:avLst/>
          </a:prstGeom>
          <a:noFill/>
        </p:spPr>
        <p:txBody>
          <a:bodyPr wrap="square" rtlCol="0">
            <a:spAutoFit/>
          </a:bodyPr>
          <a:lstStyle/>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Ein Gewässer sollte unterschiedliche Strömungsgeschwindigkeiten haben. Die Unterschiede werden durch verschiedene Substrate und durch die Uferstruktur verursacht. </a:t>
            </a:r>
          </a:p>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Unter anderem sorgt Strömungsvielfalt für eine größere Artenvielfalt. Durch mehr Sauerstoffeintrag und die ständige Durchmischung des Wassers entsteht eine verbesserte Selbstreinigung und Wasserqualität.</a:t>
            </a:r>
          </a:p>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algn="just">
              <a:lnSpc>
                <a:spcPct val="150000"/>
              </a:lnSpc>
            </a:pPr>
            <a:r>
              <a:rPr lang="de-DE" sz="18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Hinweis</a:t>
            </a: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r>
              <a:rPr lang="nl-NL"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Legt </a:t>
            </a: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ein Blatt, einen Stock </a:t>
            </a:r>
            <a:r>
              <a:rPr lang="it-IT"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o.</a:t>
            </a: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ä. ins Wasser und beobachtet es. Je gleichmäßiger es schwimmt, desto unnatürlicher ist das Strömungsbild.</a:t>
            </a:r>
          </a:p>
          <a:p>
            <a:pPr algn="just">
              <a:lnSpc>
                <a:spcPct val="150000"/>
              </a:lnSpc>
            </a:pPr>
            <a:endPar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lvl="1" indent="0" fontAlgn="base">
              <a:lnSpc>
                <a:spcPct val="150000"/>
              </a:lnSpc>
              <a:buSzPts val="1450"/>
              <a:buFont typeface="Symbol" pitchFamily="2" charset="2"/>
              <a:buNone/>
            </a:pPr>
            <a:endPar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lvl="1" indent="0" fontAlgn="base">
              <a:lnSpc>
                <a:spcPct val="150000"/>
              </a:lnSpc>
              <a:buSzPts val="1450"/>
              <a:buFont typeface="Symbol" pitchFamily="2" charset="2"/>
              <a:buNone/>
            </a:pPr>
            <a:endParaRPr lang="de-DE" sz="1800" u="none" strike="noStrike" kern="0" spc="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 name="Textfeld 2">
            <a:extLst>
              <a:ext uri="{FF2B5EF4-FFF2-40B4-BE49-F238E27FC236}">
                <a16:creationId xmlns:a16="http://schemas.microsoft.com/office/drawing/2014/main" id="{690235FE-37B7-13B9-DF49-34DFF3E9A968}"/>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3024853437"/>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fotext_Tiefenvarianz">
    <p:bg>
      <p:bgPr>
        <a:blipFill dpi="0" rotWithShape="1">
          <a:blip r:embed="rId3">
            <a:lum/>
          </a:blip>
          <a:srcRect/>
          <a:stretch>
            <a:fillRect l="-19000" r="-19000"/>
          </a:stretch>
        </a:blipFill>
        <a:effectLst/>
      </p:bgPr>
    </p:bg>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7" y="820830"/>
            <a:ext cx="9678671" cy="8925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Tiefenvarianz</a:t>
            </a:r>
          </a:p>
          <a:p>
            <a:endParaRPr lang="en-US" sz="120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7" y="1963089"/>
            <a:ext cx="9934206" cy="3366499"/>
          </a:xfrm>
          <a:prstGeom prst="rect">
            <a:avLst/>
          </a:prstGeom>
          <a:noFill/>
        </p:spPr>
        <p:txBody>
          <a:bodyPr wrap="square" rtlCol="0">
            <a:spAutoFit/>
          </a:bodyPr>
          <a:lstStyle/>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Bei der Tiefenvarianz wird untersucht, ob es unterschiedliche Wassertiefen gibt. </a:t>
            </a:r>
            <a:r>
              <a:rPr lang="fr-FR"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Je gr</a:t>
            </a:r>
            <a:r>
              <a:rPr lang="de-DE" sz="180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ößer</a:t>
            </a: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die Tiefenvarianz ist, desto unterschiedlichere Lebensräume gibt es.</a:t>
            </a:r>
          </a:p>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algn="just">
              <a:lnSpc>
                <a:spcPct val="150000"/>
              </a:lnSpc>
            </a:pPr>
            <a:r>
              <a:rPr lang="de-DE" sz="18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Hinweis:</a:t>
            </a: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Die Tiefenvarianz wird lediglich abgeschätzt, nicht gemessen. Nehmt einen Stock zur Hilfe.</a:t>
            </a:r>
          </a:p>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marL="457200" lvl="1" indent="0" fontAlgn="base">
              <a:lnSpc>
                <a:spcPct val="150000"/>
              </a:lnSpc>
              <a:buSzPts val="1450"/>
              <a:buFont typeface="Symbol" pitchFamily="2" charset="2"/>
              <a:buNone/>
            </a:pPr>
            <a:endPar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lvl="1" indent="0" fontAlgn="base">
              <a:lnSpc>
                <a:spcPct val="150000"/>
              </a:lnSpc>
              <a:buSzPts val="1450"/>
              <a:buFont typeface="Symbol" pitchFamily="2" charset="2"/>
              <a:buNone/>
            </a:pPr>
            <a:endParaRPr lang="de-DE" sz="1800" u="none" strike="noStrike" kern="0" spc="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 name="Textfeld 2">
            <a:extLst>
              <a:ext uri="{FF2B5EF4-FFF2-40B4-BE49-F238E27FC236}">
                <a16:creationId xmlns:a16="http://schemas.microsoft.com/office/drawing/2014/main" id="{4CB2C20B-086C-06E0-B862-03BEC0107A12}"/>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1353597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fotext_Durchgängigkeit">
    <p:bg>
      <p:bgPr>
        <a:blipFill dpi="0" rotWithShape="1">
          <a:blip r:embed="rId3">
            <a:lum/>
          </a:blip>
          <a:srcRect/>
          <a:stretch>
            <a:fillRect l="-19000" r="-19000"/>
          </a:stretch>
        </a:blipFill>
        <a:effectLst/>
      </p:bgPr>
    </p:bg>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7" y="820830"/>
            <a:ext cx="9678671" cy="1508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Durchgängigkeit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endParaRPr>
          </a:p>
          <a:p>
            <a:endParaRPr lang="en-US" sz="120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7" y="1822168"/>
            <a:ext cx="9934206" cy="4451411"/>
          </a:xfrm>
          <a:prstGeom prst="rect">
            <a:avLst/>
          </a:prstGeom>
          <a:noFill/>
        </p:spPr>
        <p:txBody>
          <a:bodyPr wrap="square" rtlCol="0">
            <a:spAutoFit/>
          </a:bodyPr>
          <a:lstStyle/>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Hindernisse können Tiere beeinträchtigen und es ihnen erschweren, im Gewässer und entlang des Ufers zu wandern. Problematisch sind vor allem Verrohrungen und Querbauwerke.</a:t>
            </a:r>
          </a:p>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Durch solche Hindernisse wird der natürliche Verlauf des Gewässers deutlich beeinträchtigt. Das Gewässer wird zur Einbahnstraße, Inselbiotope bilden sich. Ein Austausch mit dem Umfeld wird schlechter. Weiterhin wird die Selbstregeneration vermindert. All das führt zu Artenrückgang.</a:t>
            </a:r>
          </a:p>
          <a:p>
            <a:pPr marL="742950" lvl="1" indent="-285750" algn="just" fontAlgn="base">
              <a:lnSpc>
                <a:spcPct val="150000"/>
              </a:lnSpc>
              <a:buSzPts val="1450"/>
              <a:buFont typeface="Symbol" pitchFamily="2" charset="2"/>
              <a:buChar char="-"/>
            </a:pPr>
            <a:endPar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gn="just">
              <a:lnSpc>
                <a:spcPct val="150000"/>
              </a:lnSpc>
            </a:pPr>
            <a:r>
              <a:rPr lang="de-DE" sz="80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rPr>
              <a:t> </a:t>
            </a:r>
            <a:endParaRPr lang="de-DE" sz="120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endParaRPr>
          </a:p>
          <a:p>
            <a:pPr algn="just">
              <a:lnSpc>
                <a:spcPct val="150000"/>
              </a:lnSpc>
            </a:pPr>
            <a:r>
              <a:rPr lang="de-DE" sz="105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Quelle: Graw, M. (2001). DETAILLIERTE ERLÄUTERUNGEN ZUR BEWERTUNG. In: Vereinigung Deutscher Gewässerschutz e.V. (Hrsg.), Ökologische Bewertung von Fließ</a:t>
            </a:r>
            <a:r>
              <a:rPr lang="nl-NL" sz="105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gew</a:t>
            </a:r>
            <a:r>
              <a:rPr lang="de-DE" sz="105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ässern</a:t>
            </a:r>
            <a:r>
              <a:rPr lang="de-DE" sz="105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Schriftenreihe der Vereinigung Deutscher Gewässerschutz, Band 64 (S. 73-92). Bonn.</a:t>
            </a:r>
          </a:p>
          <a:p>
            <a:pPr marL="457200" lvl="1" indent="0" fontAlgn="base">
              <a:lnSpc>
                <a:spcPct val="150000"/>
              </a:lnSpc>
              <a:buSzPts val="1450"/>
              <a:buFont typeface="Symbol" pitchFamily="2" charset="2"/>
              <a:buNone/>
            </a:pPr>
            <a:endPar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lvl="1" indent="0" fontAlgn="base">
              <a:lnSpc>
                <a:spcPct val="150000"/>
              </a:lnSpc>
              <a:buSzPts val="1450"/>
              <a:buFont typeface="Symbol" pitchFamily="2" charset="2"/>
              <a:buNone/>
            </a:pPr>
            <a:endParaRPr lang="de-DE" sz="1800" u="none" strike="noStrike" kern="0" spc="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 name="Textfeld 2">
            <a:extLst>
              <a:ext uri="{FF2B5EF4-FFF2-40B4-BE49-F238E27FC236}">
                <a16:creationId xmlns:a16="http://schemas.microsoft.com/office/drawing/2014/main" id="{0F398237-6A7C-C3DE-1C2B-D8F9610C9721}"/>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1297407124"/>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ufgaben_Wasserqualität">
    <p:bg>
      <p:bgPr>
        <a:blipFill dpi="0" rotWithShape="1">
          <a:blip r:embed="rId3">
            <a:lum/>
          </a:blip>
          <a:srcRect/>
          <a:stretch>
            <a:fillRect l="-19000" r="-19000"/>
          </a:stretch>
        </a:blipFill>
        <a:effectLst/>
      </p:bgPr>
    </p:bg>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7" y="738505"/>
            <a:ext cx="9678671" cy="8925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sng" strike="noStrike" kern="1200" cap="none" spc="0" normalizeH="0" baseline="0" noProof="0">
                <a:ln>
                  <a:noFill/>
                </a:ln>
                <a:solidFill>
                  <a:prstClr val="black"/>
                </a:solidFill>
                <a:effectLst/>
                <a:uLnTx/>
                <a:uFillTx/>
                <a:latin typeface="Euphemia" panose="020B0503040102020104" pitchFamily="34" charset="0"/>
                <a:ea typeface="+mn-ea"/>
                <a:cs typeface="+mn-cs"/>
              </a:rPr>
              <a:t>Arbeitsaufträge</a:t>
            </a:r>
          </a:p>
          <a:p>
            <a:endParaRPr lang="en-US" sz="120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571500" y="1529567"/>
            <a:ext cx="10786311" cy="5859489"/>
          </a:xfrm>
          <a:prstGeom prst="rect">
            <a:avLst/>
          </a:prstGeom>
          <a:noFill/>
        </p:spPr>
        <p:txBody>
          <a:bodyPr wrap="square" rtlCol="0">
            <a:spAutoFit/>
          </a:bodyPr>
          <a:lstStyle/>
          <a:p>
            <a:pPr marL="742950" lvl="1" indent="-285750" algn="just" fontAlgn="base">
              <a:lnSpc>
                <a:spcPct val="150000"/>
              </a:lnSpc>
              <a:buSzPts val="1450"/>
              <a:buFont typeface="Wingdings" pitchFamily="2" charset="2"/>
              <a:buChar char="v"/>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Bestimmt mithilfe der Tabelle unten das Strömungsbild, die Tiefenvarianz und die Durchgängigkeit.</a:t>
            </a:r>
          </a:p>
          <a:p>
            <a:pPr marL="457200" lvl="1" indent="0" algn="just" fontAlgn="base">
              <a:lnSpc>
                <a:spcPct val="150000"/>
              </a:lnSpc>
              <a:buSzPts val="1450"/>
              <a:buFont typeface="Wingdings" pitchFamily="2" charset="2"/>
              <a:buNone/>
            </a:pPr>
            <a:endPar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algn="just" fontAlgn="base">
              <a:lnSpc>
                <a:spcPct val="150000"/>
              </a:lnSpc>
              <a:buSzPts val="1450"/>
              <a:buFont typeface="Wingdings" pitchFamily="2" charset="2"/>
              <a:buChar char="v"/>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Macht während eures Arbeitsprozesses Fotos, um den anderen euer Vorgehen zu präsentieren.</a:t>
            </a:r>
          </a:p>
          <a:p>
            <a:pPr marL="457200" lvl="1" indent="0" algn="just" fontAlgn="base">
              <a:lnSpc>
                <a:spcPct val="150000"/>
              </a:lnSpc>
              <a:buSzPts val="1450"/>
              <a:buFont typeface="Wingdings" pitchFamily="2" charset="2"/>
              <a:buNone/>
            </a:pPr>
            <a:endPar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algn="just" fontAlgn="base">
              <a:lnSpc>
                <a:spcPct val="150000"/>
              </a:lnSpc>
              <a:buSzPts val="1450"/>
              <a:buFont typeface="Wingdings" pitchFamily="2" charset="2"/>
              <a:buChar char="v"/>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Fügt die Bilder in die entsprechenden Platzhalter unten ein.</a:t>
            </a:r>
          </a:p>
          <a:p>
            <a:pPr marL="457200" lvl="1" indent="0" algn="just" fontAlgn="base">
              <a:lnSpc>
                <a:spcPct val="150000"/>
              </a:lnSpc>
              <a:buSzPts val="1450"/>
              <a:buFont typeface="Wingdings" pitchFamily="2" charset="2"/>
              <a:buNone/>
            </a:pPr>
            <a:endPar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algn="just" fontAlgn="base">
              <a:lnSpc>
                <a:spcPct val="150000"/>
              </a:lnSpc>
              <a:buSzPts val="1450"/>
              <a:buFont typeface="Wingdings" pitchFamily="2" charset="2"/>
              <a:buChar char="v"/>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Beschreibt die Tiefenvarianz in einem Audio in eigenen Worten.</a:t>
            </a:r>
          </a:p>
          <a:p>
            <a:pPr marL="457200" lvl="1" indent="0" algn="just" fontAlgn="base">
              <a:lnSpc>
                <a:spcPct val="150000"/>
              </a:lnSpc>
              <a:buSzPts val="1450"/>
              <a:buFont typeface="Wingdings" pitchFamily="2" charset="2"/>
              <a:buNone/>
            </a:pPr>
            <a:endPar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algn="just" fontAlgn="base">
              <a:lnSpc>
                <a:spcPct val="150000"/>
              </a:lnSpc>
              <a:buSzPts val="1450"/>
              <a:buFont typeface="Wingdings" pitchFamily="2" charset="2"/>
              <a:buChar char="v"/>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Macht ein Video von der Durchgängigkeit des Gewässers und beschreibt sie in eigenen Worten.</a:t>
            </a:r>
          </a:p>
          <a:p>
            <a:pPr marL="457200" lvl="1" indent="0" fontAlgn="base">
              <a:lnSpc>
                <a:spcPct val="150000"/>
              </a:lnSpc>
              <a:buSzPts val="1450"/>
              <a:buFont typeface="Symbol" pitchFamily="2" charset="2"/>
              <a:buNone/>
            </a:pPr>
            <a:endPar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lvl="1" indent="0" fontAlgn="base">
              <a:lnSpc>
                <a:spcPct val="150000"/>
              </a:lnSpc>
              <a:buSzPts val="1450"/>
              <a:buFont typeface="Symbol" pitchFamily="2" charset="2"/>
              <a:buNone/>
            </a:pPr>
            <a:endParaRPr lang="de-DE" sz="1800" u="none" strike="noStrike" kern="0" spc="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 name="Textfeld 2">
            <a:extLst>
              <a:ext uri="{FF2B5EF4-FFF2-40B4-BE49-F238E27FC236}">
                <a16:creationId xmlns:a16="http://schemas.microsoft.com/office/drawing/2014/main" id="{E472C082-57E9-3372-F626-92A32E2B32F7}"/>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062356533"/>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elle_Bestimmung_Wasserqualitä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graphicFrame>
        <p:nvGraphicFramePr>
          <p:cNvPr id="3" name="Tabelle 4">
            <a:extLst>
              <a:ext uri="{FF2B5EF4-FFF2-40B4-BE49-F238E27FC236}">
                <a16:creationId xmlns:a16="http://schemas.microsoft.com/office/drawing/2014/main" id="{C951123B-C921-7104-839E-D6E622C7598A}"/>
              </a:ext>
            </a:extLst>
          </p:cNvPr>
          <p:cNvGraphicFramePr>
            <a:graphicFrameLocks noGrp="1"/>
          </p:cNvGraphicFramePr>
          <p:nvPr userDrawn="1">
            <p:extLst>
              <p:ext uri="{D42A27DB-BD31-4B8C-83A1-F6EECF244321}">
                <p14:modId xmlns:p14="http://schemas.microsoft.com/office/powerpoint/2010/main" val="2228040078"/>
              </p:ext>
            </p:extLst>
          </p:nvPr>
        </p:nvGraphicFramePr>
        <p:xfrm>
          <a:off x="571500" y="403484"/>
          <a:ext cx="10991850" cy="5791191"/>
        </p:xfrm>
        <a:graphic>
          <a:graphicData uri="http://schemas.openxmlformats.org/drawingml/2006/table">
            <a:tbl>
              <a:tblPr firstRow="1" bandRow="1">
                <a:tableStyleId>{5940675A-B579-460E-94D1-54222C63F5DA}</a:tableStyleId>
              </a:tblPr>
              <a:tblGrid>
                <a:gridCol w="1831975">
                  <a:extLst>
                    <a:ext uri="{9D8B030D-6E8A-4147-A177-3AD203B41FA5}">
                      <a16:colId xmlns:a16="http://schemas.microsoft.com/office/drawing/2014/main" val="3355818055"/>
                    </a:ext>
                  </a:extLst>
                </a:gridCol>
                <a:gridCol w="1831975">
                  <a:extLst>
                    <a:ext uri="{9D8B030D-6E8A-4147-A177-3AD203B41FA5}">
                      <a16:colId xmlns:a16="http://schemas.microsoft.com/office/drawing/2014/main" val="1355363905"/>
                    </a:ext>
                  </a:extLst>
                </a:gridCol>
                <a:gridCol w="1831975">
                  <a:extLst>
                    <a:ext uri="{9D8B030D-6E8A-4147-A177-3AD203B41FA5}">
                      <a16:colId xmlns:a16="http://schemas.microsoft.com/office/drawing/2014/main" val="169058582"/>
                    </a:ext>
                  </a:extLst>
                </a:gridCol>
                <a:gridCol w="1831975">
                  <a:extLst>
                    <a:ext uri="{9D8B030D-6E8A-4147-A177-3AD203B41FA5}">
                      <a16:colId xmlns:a16="http://schemas.microsoft.com/office/drawing/2014/main" val="1702562001"/>
                    </a:ext>
                  </a:extLst>
                </a:gridCol>
                <a:gridCol w="1831975">
                  <a:extLst>
                    <a:ext uri="{9D8B030D-6E8A-4147-A177-3AD203B41FA5}">
                      <a16:colId xmlns:a16="http://schemas.microsoft.com/office/drawing/2014/main" val="1409146058"/>
                    </a:ext>
                  </a:extLst>
                </a:gridCol>
                <a:gridCol w="1831975">
                  <a:extLst>
                    <a:ext uri="{9D8B030D-6E8A-4147-A177-3AD203B41FA5}">
                      <a16:colId xmlns:a16="http://schemas.microsoft.com/office/drawing/2014/main" val="2353807010"/>
                    </a:ext>
                  </a:extLst>
                </a:gridCol>
              </a:tblGrid>
              <a:tr h="752572">
                <a:tc>
                  <a:txBody>
                    <a:bodyPr/>
                    <a:lstStyle/>
                    <a:p>
                      <a:r>
                        <a:rPr lang="de-DE" b="1">
                          <a:latin typeface="Euphemia" panose="020B0503040102020104" pitchFamily="34" charset="0"/>
                        </a:rPr>
                        <a:t>Parameter</a:t>
                      </a:r>
                    </a:p>
                  </a:txBody>
                  <a:tcPr>
                    <a:solidFill>
                      <a:schemeClr val="bg2">
                        <a:lumMod val="75000"/>
                      </a:schemeClr>
                    </a:solidFill>
                  </a:tcPr>
                </a:tc>
                <a:tc>
                  <a:txBody>
                    <a:bodyPr/>
                    <a:lstStyle/>
                    <a:p>
                      <a:r>
                        <a:rPr lang="de-DE" b="1">
                          <a:latin typeface="Euphemia" panose="020B0503040102020104" pitchFamily="34" charset="0"/>
                        </a:rPr>
                        <a:t>sehr gut (1)</a:t>
                      </a:r>
                    </a:p>
                  </a:txBody>
                  <a:tcPr>
                    <a:solidFill>
                      <a:srgbClr val="00B0F0"/>
                    </a:solidFill>
                  </a:tcPr>
                </a:tc>
                <a:tc>
                  <a:txBody>
                    <a:bodyPr/>
                    <a:lstStyle/>
                    <a:p>
                      <a:r>
                        <a:rPr lang="de-DE" b="1">
                          <a:latin typeface="Euphemia" panose="020B0503040102020104" pitchFamily="34" charset="0"/>
                        </a:rPr>
                        <a:t>gut (2)</a:t>
                      </a:r>
                    </a:p>
                  </a:txBody>
                  <a:tcPr>
                    <a:solidFill>
                      <a:srgbClr val="92D050"/>
                    </a:solidFill>
                  </a:tcPr>
                </a:tc>
                <a:tc>
                  <a:txBody>
                    <a:bodyPr/>
                    <a:lstStyle/>
                    <a:p>
                      <a:r>
                        <a:rPr lang="de-DE" b="1">
                          <a:latin typeface="Euphemia" panose="020B0503040102020104" pitchFamily="34" charset="0"/>
                        </a:rPr>
                        <a:t>mäßig (3)</a:t>
                      </a:r>
                    </a:p>
                  </a:txBody>
                  <a:tcPr>
                    <a:solidFill>
                      <a:srgbClr val="FFFF00"/>
                    </a:solidFill>
                  </a:tcPr>
                </a:tc>
                <a:tc>
                  <a:txBody>
                    <a:bodyPr/>
                    <a:lstStyle/>
                    <a:p>
                      <a:r>
                        <a:rPr lang="de-DE" b="1" err="1">
                          <a:latin typeface="Euphemia" panose="020B0503040102020104" pitchFamily="34" charset="0"/>
                        </a:rPr>
                        <a:t>unbefried</a:t>
                      </a:r>
                      <a:r>
                        <a:rPr lang="de-DE" b="1">
                          <a:latin typeface="Euphemia" panose="020B0503040102020104" pitchFamily="34" charset="0"/>
                        </a:rPr>
                        <a:t>-</a:t>
                      </a:r>
                    </a:p>
                    <a:p>
                      <a:r>
                        <a:rPr lang="de-DE" b="1" err="1">
                          <a:latin typeface="Euphemia" panose="020B0503040102020104" pitchFamily="34" charset="0"/>
                        </a:rPr>
                        <a:t>igend</a:t>
                      </a:r>
                      <a:r>
                        <a:rPr lang="de-DE" b="1">
                          <a:latin typeface="Euphemia" panose="020B0503040102020104" pitchFamily="34" charset="0"/>
                        </a:rPr>
                        <a:t> (4)</a:t>
                      </a:r>
                    </a:p>
                  </a:txBody>
                  <a:tcPr>
                    <a:solidFill>
                      <a:srgbClr val="FFC000"/>
                    </a:solidFill>
                  </a:tcPr>
                </a:tc>
                <a:tc>
                  <a:txBody>
                    <a:bodyPr/>
                    <a:lstStyle/>
                    <a:p>
                      <a:r>
                        <a:rPr lang="de-DE" b="1"/>
                        <a:t>schlecht (5)</a:t>
                      </a:r>
                    </a:p>
                  </a:txBody>
                  <a:tcPr>
                    <a:solidFill>
                      <a:srgbClr val="FF0000"/>
                    </a:solidFill>
                  </a:tcPr>
                </a:tc>
                <a:extLst>
                  <a:ext uri="{0D108BD9-81ED-4DB2-BD59-A6C34878D82A}">
                    <a16:rowId xmlns:a16="http://schemas.microsoft.com/office/drawing/2014/main" val="1438547404"/>
                  </a:ext>
                </a:extLst>
              </a:tr>
              <a:tr h="1533419">
                <a:tc>
                  <a:txBody>
                    <a:bodyPr/>
                    <a:lstStyle/>
                    <a:p>
                      <a:r>
                        <a:rPr lang="de-DE" b="1">
                          <a:latin typeface="Euphemia" panose="020B0503040102020104" pitchFamily="34" charset="0"/>
                        </a:rPr>
                        <a:t>Strömungsbild</a:t>
                      </a:r>
                    </a:p>
                  </a:txBody>
                  <a:tcPr>
                    <a:solidFill>
                      <a:schemeClr val="bg2">
                        <a:lumMod val="90000"/>
                      </a:schemeClr>
                    </a:solidFill>
                  </a:tcPr>
                </a:tc>
                <a:tc>
                  <a:txBody>
                    <a:bodyPr/>
                    <a:lstStyle/>
                    <a:p>
                      <a:r>
                        <a:rPr lang="de-DE" sz="1600">
                          <a:latin typeface="Euphemia" panose="020B0503040102020104" pitchFamily="34" charset="0"/>
                        </a:rPr>
                        <a:t>unterschiedliche </a:t>
                      </a:r>
                      <a:r>
                        <a:rPr lang="de-DE" sz="1600" err="1">
                          <a:latin typeface="Euphemia" panose="020B0503040102020104" pitchFamily="34" charset="0"/>
                        </a:rPr>
                        <a:t>Fließgeschwin-digkeiten</a:t>
                      </a:r>
                      <a:r>
                        <a:rPr lang="de-DE" sz="1600">
                          <a:latin typeface="Euphemia" panose="020B0503040102020104" pitchFamily="34" charset="0"/>
                        </a:rPr>
                        <a:t> auf engem Raum zu erkennen</a:t>
                      </a:r>
                    </a:p>
                  </a:txBody>
                  <a:tcPr/>
                </a:tc>
                <a:tc>
                  <a:txBody>
                    <a:bodyPr/>
                    <a:lstStyle/>
                    <a:p>
                      <a:endParaRPr lang="de-DE" sz="1600">
                        <a:latin typeface="Euphemia" panose="020B0503040102020104" pitchFamily="34" charset="0"/>
                      </a:endParaRPr>
                    </a:p>
                  </a:txBody>
                  <a:tcPr/>
                </a:tc>
                <a:tc>
                  <a:txBody>
                    <a:bodyPr/>
                    <a:lstStyle/>
                    <a:p>
                      <a:r>
                        <a:rPr lang="de-DE" sz="1600">
                          <a:latin typeface="Euphemia" panose="020B0503040102020104" pitchFamily="34" charset="0"/>
                        </a:rPr>
                        <a:t>unterschiedliche </a:t>
                      </a:r>
                      <a:r>
                        <a:rPr lang="de-DE" sz="1600" err="1">
                          <a:latin typeface="Euphemia" panose="020B0503040102020104" pitchFamily="34" charset="0"/>
                        </a:rPr>
                        <a:t>Fließgeschwindig-keiten</a:t>
                      </a:r>
                      <a:r>
                        <a:rPr lang="de-DE" sz="1600">
                          <a:latin typeface="Euphemia" panose="020B0503040102020104" pitchFamily="34" charset="0"/>
                        </a:rPr>
                        <a:t> auf längeren Strecken erkennbar</a:t>
                      </a:r>
                    </a:p>
                  </a:txBody>
                  <a:tcPr/>
                </a:tc>
                <a:tc>
                  <a:txBody>
                    <a:bodyPr/>
                    <a:lstStyle/>
                    <a:p>
                      <a:r>
                        <a:rPr lang="de-DE" sz="1600"/>
                        <a:t>Strömung einheitlich, aber Fließen des Wassers deutlich zu erkennen</a:t>
                      </a:r>
                    </a:p>
                  </a:txBody>
                  <a:tcPr/>
                </a:tc>
                <a:tc>
                  <a:txBody>
                    <a:bodyPr/>
                    <a:lstStyle/>
                    <a:p>
                      <a:r>
                        <a:rPr lang="de-DE" sz="1600"/>
                        <a:t>Strömung kaum erkennbar, glatte Wasseroberfläche</a:t>
                      </a:r>
                    </a:p>
                  </a:txBody>
                  <a:tcPr/>
                </a:tc>
                <a:extLst>
                  <a:ext uri="{0D108BD9-81ED-4DB2-BD59-A6C34878D82A}">
                    <a16:rowId xmlns:a16="http://schemas.microsoft.com/office/drawing/2014/main" val="2642491969"/>
                  </a:ext>
                </a:extLst>
              </a:tr>
              <a:tr h="1129974">
                <a:tc>
                  <a:txBody>
                    <a:bodyPr/>
                    <a:lstStyle/>
                    <a:p>
                      <a:r>
                        <a:rPr lang="de-DE" b="1">
                          <a:latin typeface="Euphemia" panose="020B0503040102020104" pitchFamily="34" charset="0"/>
                        </a:rPr>
                        <a:t>Tiefenvarianz (Wie oft wechseln sich tiefe und flache Bereiche ab?)</a:t>
                      </a:r>
                    </a:p>
                  </a:txBody>
                  <a:tcPr>
                    <a:solidFill>
                      <a:schemeClr val="bg2">
                        <a:lumMod val="90000"/>
                      </a:schemeClr>
                    </a:solidFill>
                  </a:tcPr>
                </a:tc>
                <a:tc>
                  <a:txBody>
                    <a:bodyPr/>
                    <a:lstStyle/>
                    <a:p>
                      <a:r>
                        <a:rPr lang="de-DE" sz="1600">
                          <a:latin typeface="Euphemia" panose="020B0503040102020104" pitchFamily="34" charset="0"/>
                        </a:rPr>
                        <a:t>sehr groß bis groß</a:t>
                      </a:r>
                    </a:p>
                  </a:txBody>
                  <a:tcPr/>
                </a:tc>
                <a:tc>
                  <a:txBody>
                    <a:bodyPr/>
                    <a:lstStyle/>
                    <a:p>
                      <a:endParaRPr lang="de-DE" sz="1600">
                        <a:latin typeface="Euphemia" panose="020B0503040102020104" pitchFamily="34" charset="0"/>
                      </a:endParaRPr>
                    </a:p>
                  </a:txBody>
                  <a:tcPr/>
                </a:tc>
                <a:tc>
                  <a:txBody>
                    <a:bodyPr/>
                    <a:lstStyle/>
                    <a:p>
                      <a:r>
                        <a:rPr lang="de-DE" sz="1600">
                          <a:latin typeface="Euphemia" panose="020B0503040102020104" pitchFamily="34" charset="0"/>
                        </a:rPr>
                        <a:t>mäßig</a:t>
                      </a:r>
                    </a:p>
                  </a:txBody>
                  <a:tcPr/>
                </a:tc>
                <a:tc>
                  <a:txBody>
                    <a:bodyPr/>
                    <a:lstStyle/>
                    <a:p>
                      <a:r>
                        <a:rPr lang="de-DE" sz="1600"/>
                        <a:t>gering</a:t>
                      </a:r>
                    </a:p>
                  </a:txBody>
                  <a:tcPr/>
                </a:tc>
                <a:tc>
                  <a:txBody>
                    <a:bodyPr/>
                    <a:lstStyle/>
                    <a:p>
                      <a:r>
                        <a:rPr lang="de-DE" sz="1600"/>
                        <a:t>keine</a:t>
                      </a:r>
                    </a:p>
                  </a:txBody>
                  <a:tcPr/>
                </a:tc>
                <a:extLst>
                  <a:ext uri="{0D108BD9-81ED-4DB2-BD59-A6C34878D82A}">
                    <a16:rowId xmlns:a16="http://schemas.microsoft.com/office/drawing/2014/main" val="327174155"/>
                  </a:ext>
                </a:extLst>
              </a:tr>
              <a:tr h="1533419">
                <a:tc>
                  <a:txBody>
                    <a:bodyPr/>
                    <a:lstStyle/>
                    <a:p>
                      <a:r>
                        <a:rPr lang="de-DE" b="1">
                          <a:latin typeface="Euphemia" panose="020B0503040102020104" pitchFamily="34" charset="0"/>
                        </a:rPr>
                        <a:t>Durchgängigkeit (Gibt es Hindernisse, die Tiere im Gewässer stören könnten?)</a:t>
                      </a:r>
                    </a:p>
                  </a:txBody>
                  <a:tcPr>
                    <a:solidFill>
                      <a:schemeClr val="bg2">
                        <a:lumMod val="90000"/>
                      </a:schemeClr>
                    </a:solidFill>
                  </a:tcPr>
                </a:tc>
                <a:tc>
                  <a:txBody>
                    <a:bodyPr/>
                    <a:lstStyle/>
                    <a:p>
                      <a:r>
                        <a:rPr lang="de-DE" sz="1600">
                          <a:latin typeface="Euphemia" panose="020B0503040102020104" pitchFamily="34" charset="0"/>
                        </a:rPr>
                        <a:t>keine Hindernisse</a:t>
                      </a:r>
                    </a:p>
                    <a:p>
                      <a:endParaRPr lang="de-DE" sz="1600">
                        <a:latin typeface="Euphemia" panose="020B0503040102020104" pitchFamily="34" charset="0"/>
                      </a:endParaRPr>
                    </a:p>
                    <a:p>
                      <a:r>
                        <a:rPr lang="de-DE" sz="1600">
                          <a:latin typeface="Euphemia" panose="020B0503040102020104" pitchFamily="34" charset="0"/>
                        </a:rPr>
                        <a:t>natürlicher Wasserfall/</a:t>
                      </a:r>
                    </a:p>
                    <a:p>
                      <a:r>
                        <a:rPr lang="de-DE" sz="1600">
                          <a:latin typeface="Euphemia" panose="020B0503040102020104" pitchFamily="34" charset="0"/>
                        </a:rPr>
                        <a:t>Kaskade</a:t>
                      </a:r>
                    </a:p>
                  </a:txBody>
                  <a:tcPr/>
                </a:tc>
                <a:tc>
                  <a:txBody>
                    <a:bodyPr/>
                    <a:lstStyle/>
                    <a:p>
                      <a:r>
                        <a:rPr lang="de-DE" sz="1600">
                          <a:latin typeface="Euphemia" panose="020B0503040102020104" pitchFamily="34" charset="0"/>
                        </a:rPr>
                        <a:t>Verrohrung &lt; 2m</a:t>
                      </a:r>
                    </a:p>
                    <a:p>
                      <a:endParaRPr lang="de-DE" sz="1600">
                        <a:latin typeface="Euphemia" panose="020B0503040102020104" pitchFamily="34" charset="0"/>
                      </a:endParaRPr>
                    </a:p>
                    <a:p>
                      <a:r>
                        <a:rPr lang="de-DE" sz="1600" err="1">
                          <a:latin typeface="Euphemia" panose="020B0503040102020104" pitchFamily="34" charset="0"/>
                        </a:rPr>
                        <a:t>künstl</a:t>
                      </a:r>
                      <a:r>
                        <a:rPr lang="de-DE" sz="1600">
                          <a:latin typeface="Euphemia" panose="020B0503040102020104" pitchFamily="34" charset="0"/>
                        </a:rPr>
                        <a:t>. Stufe aus einzelnen Steinen, kann von Fischen und Wirbellosen überwunden werden</a:t>
                      </a:r>
                    </a:p>
                  </a:txBody>
                  <a:tcPr/>
                </a:tc>
                <a:tc>
                  <a:txBody>
                    <a:bodyPr/>
                    <a:lstStyle/>
                    <a:p>
                      <a:r>
                        <a:rPr lang="de-DE" sz="1600">
                          <a:latin typeface="Euphemia" panose="020B0503040102020104" pitchFamily="34" charset="0"/>
                        </a:rPr>
                        <a:t>Verrohrung 2-5 m</a:t>
                      </a:r>
                    </a:p>
                    <a:p>
                      <a:endParaRPr lang="de-DE" sz="1600">
                        <a:latin typeface="Euphemia" panose="020B0503040102020104" pitchFamily="34" charset="0"/>
                      </a:endParaRPr>
                    </a:p>
                    <a:p>
                      <a:r>
                        <a:rPr lang="de-DE" sz="1600">
                          <a:latin typeface="Euphemia" panose="020B0503040102020104" pitchFamily="34" charset="0"/>
                        </a:rPr>
                        <a:t>Stufe &lt; 30 cm, kann von Fischen überwunden werden, ggf. Fischtreppe</a:t>
                      </a:r>
                    </a:p>
                  </a:txBody>
                  <a:tcPr/>
                </a:tc>
                <a:tc>
                  <a:txBody>
                    <a:bodyPr/>
                    <a:lstStyle/>
                    <a:p>
                      <a:r>
                        <a:rPr lang="de-DE" sz="1600"/>
                        <a:t>Verrohrung &gt; 5 m</a:t>
                      </a:r>
                    </a:p>
                    <a:p>
                      <a:endParaRPr lang="de-DE" sz="1600"/>
                    </a:p>
                    <a:p>
                      <a:r>
                        <a:rPr lang="de-DE" sz="1600"/>
                        <a:t>Stufe oder andere Barriere 30-100 cm</a:t>
                      </a:r>
                    </a:p>
                    <a:p>
                      <a:endParaRPr lang="de-DE" sz="1600"/>
                    </a:p>
                  </a:txBody>
                  <a:tcPr/>
                </a:tc>
                <a:tc>
                  <a:txBody>
                    <a:bodyPr/>
                    <a:lstStyle/>
                    <a:p>
                      <a:r>
                        <a:rPr lang="de-DE" sz="1600"/>
                        <a:t>Verrohrung &gt; 10 m</a:t>
                      </a:r>
                    </a:p>
                    <a:p>
                      <a:endParaRPr lang="de-DE" sz="1600"/>
                    </a:p>
                    <a:p>
                      <a:r>
                        <a:rPr lang="de-DE" sz="1600"/>
                        <a:t>Stufe oder andere Barriere &gt; 1 m</a:t>
                      </a:r>
                    </a:p>
                  </a:txBody>
                  <a:tcPr/>
                </a:tc>
                <a:extLst>
                  <a:ext uri="{0D108BD9-81ED-4DB2-BD59-A6C34878D82A}">
                    <a16:rowId xmlns:a16="http://schemas.microsoft.com/office/drawing/2014/main" val="2327105953"/>
                  </a:ext>
                </a:extLst>
              </a:tr>
            </a:tbl>
          </a:graphicData>
        </a:graphic>
      </p:graphicFrame>
      <p:sp>
        <p:nvSpPr>
          <p:cNvPr id="2" name="Textfeld 1">
            <a:extLst>
              <a:ext uri="{FF2B5EF4-FFF2-40B4-BE49-F238E27FC236}">
                <a16:creationId xmlns:a16="http://schemas.microsoft.com/office/drawing/2014/main" id="{7614DA69-1115-C9E3-F63E-A09B1DF354E1}"/>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657370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rgebnisse_Wasserqualitä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7" y="820830"/>
            <a:ext cx="10373777" cy="8925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Ergebnisse</a:t>
            </a:r>
          </a:p>
          <a:p>
            <a:endParaRPr lang="en-US" sz="120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757176" y="2257305"/>
            <a:ext cx="10863324" cy="2535502"/>
          </a:xfrm>
          <a:prstGeom prst="rect">
            <a:avLst/>
          </a:prstGeom>
          <a:noFill/>
        </p:spPr>
        <p:txBody>
          <a:bodyPr wrap="square" rtlCol="0">
            <a:spAutoFit/>
          </a:bodyPr>
          <a:lstStyle/>
          <a:p>
            <a:pPr marL="457200" lvl="1" indent="0" fontAlgn="base">
              <a:lnSpc>
                <a:spcPct val="150000"/>
              </a:lnSpc>
              <a:buSzPts val="1450"/>
              <a:buFont typeface="Symbol" pitchFamily="2" charset="2"/>
              <a:buNone/>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Das Strömungsbild des Gewässers ist					   .</a:t>
            </a:r>
          </a:p>
          <a:p>
            <a:pPr marL="457200" lvl="1" indent="0" fontAlgn="base">
              <a:lnSpc>
                <a:spcPct val="150000"/>
              </a:lnSpc>
              <a:buSzPts val="1450"/>
              <a:buFont typeface="Symbol" pitchFamily="2" charset="2"/>
              <a:buNone/>
            </a:pPr>
            <a:endPar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lvl="1" indent="0" fontAlgn="base">
              <a:lnSpc>
                <a:spcPct val="150000"/>
              </a:lnSpc>
              <a:buSzPts val="1450"/>
              <a:buFont typeface="Symbol" pitchFamily="2" charset="2"/>
              <a:buNone/>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Tiefenvarianz des Gewässers ist						       							 .</a:t>
            </a:r>
          </a:p>
          <a:p>
            <a:pPr marL="457200" lvl="1" indent="0" fontAlgn="base">
              <a:lnSpc>
                <a:spcPct val="150000"/>
              </a:lnSpc>
              <a:buSzPts val="1450"/>
              <a:buFont typeface="Symbol" pitchFamily="2" charset="2"/>
              <a:buNone/>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Durchgängigkeit des Gewässers ist</a:t>
            </a:r>
          </a:p>
          <a:p>
            <a:pPr marL="457200" lvl="1" indent="0" fontAlgn="base">
              <a:lnSpc>
                <a:spcPct val="150000"/>
              </a:lnSpc>
              <a:buSzPts val="1450"/>
              <a:buFont typeface="Symbol" pitchFamily="2" charset="2"/>
              <a:buNone/>
            </a:pPr>
            <a:endParaRPr lang="de-DE" sz="1800" u="none" strike="noStrike" kern="0" spc="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 name="Textplatzhalter 4">
            <a:extLst>
              <a:ext uri="{FF2B5EF4-FFF2-40B4-BE49-F238E27FC236}">
                <a16:creationId xmlns:a16="http://schemas.microsoft.com/office/drawing/2014/main" id="{512EE3EF-3601-E542-5732-C75DCB4A8069}"/>
              </a:ext>
            </a:extLst>
          </p:cNvPr>
          <p:cNvSpPr>
            <a:spLocks noGrp="1"/>
          </p:cNvSpPr>
          <p:nvPr>
            <p:ph type="body" sz="quarter" idx="10" hasCustomPrompt="1"/>
          </p:nvPr>
        </p:nvSpPr>
        <p:spPr>
          <a:xfrm>
            <a:off x="5453093" y="2375278"/>
            <a:ext cx="5677861" cy="383259"/>
          </a:xfrm>
        </p:spPr>
        <p:txBody>
          <a:bodyPr>
            <a:normAutofit/>
          </a:bodyPr>
          <a:lstStyle>
            <a:lvl1pPr marL="0" indent="0">
              <a:buNone/>
              <a:defRPr sz="1800"/>
            </a:lvl1pPr>
          </a:lstStyle>
          <a:p>
            <a:pPr lvl="0"/>
            <a:r>
              <a:rPr lang="de-DE"/>
              <a:t>sehr gut / gut / mäßig / unbefriedigend / schlecht </a:t>
            </a:r>
          </a:p>
        </p:txBody>
      </p:sp>
      <p:sp>
        <p:nvSpPr>
          <p:cNvPr id="7" name="Textplatzhalter 4">
            <a:extLst>
              <a:ext uri="{FF2B5EF4-FFF2-40B4-BE49-F238E27FC236}">
                <a16:creationId xmlns:a16="http://schemas.microsoft.com/office/drawing/2014/main" id="{3A2A81AE-8792-FD9D-17FB-C0D70EC3BEAD}"/>
              </a:ext>
            </a:extLst>
          </p:cNvPr>
          <p:cNvSpPr>
            <a:spLocks noGrp="1"/>
          </p:cNvSpPr>
          <p:nvPr>
            <p:ph type="body" sz="quarter" idx="11" hasCustomPrompt="1"/>
          </p:nvPr>
        </p:nvSpPr>
        <p:spPr>
          <a:xfrm>
            <a:off x="5227540" y="3189454"/>
            <a:ext cx="5677861" cy="383259"/>
          </a:xfrm>
        </p:spPr>
        <p:txBody>
          <a:bodyPr>
            <a:normAutofit/>
          </a:bodyPr>
          <a:lstStyle>
            <a:lvl1pPr marL="0" indent="0">
              <a:buNone/>
              <a:defRPr sz="1800"/>
            </a:lvl1pPr>
          </a:lstStyle>
          <a:p>
            <a:pPr lvl="0"/>
            <a:r>
              <a:rPr lang="de-DE"/>
              <a:t>sehr gut / gut / mäßig / unbefriedigend / schlecht </a:t>
            </a:r>
          </a:p>
        </p:txBody>
      </p:sp>
      <p:sp>
        <p:nvSpPr>
          <p:cNvPr id="3" name="Textplatzhalter 4">
            <a:extLst>
              <a:ext uri="{FF2B5EF4-FFF2-40B4-BE49-F238E27FC236}">
                <a16:creationId xmlns:a16="http://schemas.microsoft.com/office/drawing/2014/main" id="{F4693DD4-4E23-006D-1B95-331F15F528E7}"/>
              </a:ext>
            </a:extLst>
          </p:cNvPr>
          <p:cNvSpPr>
            <a:spLocks noGrp="1"/>
          </p:cNvSpPr>
          <p:nvPr>
            <p:ph type="body" sz="quarter" idx="12" hasCustomPrompt="1"/>
          </p:nvPr>
        </p:nvSpPr>
        <p:spPr>
          <a:xfrm>
            <a:off x="5756963" y="3991130"/>
            <a:ext cx="5677861" cy="383259"/>
          </a:xfrm>
        </p:spPr>
        <p:txBody>
          <a:bodyPr>
            <a:normAutofit/>
          </a:bodyPr>
          <a:lstStyle>
            <a:lvl1pPr marL="0" indent="0">
              <a:buNone/>
              <a:defRPr sz="1800"/>
            </a:lvl1pPr>
          </a:lstStyle>
          <a:p>
            <a:pPr lvl="0"/>
            <a:r>
              <a:rPr lang="de-DE"/>
              <a:t>sehr gut / gut / mäßig / unbefriedigend / schlecht </a:t>
            </a:r>
          </a:p>
        </p:txBody>
      </p:sp>
      <p:sp>
        <p:nvSpPr>
          <p:cNvPr id="8" name="Textfeld 7">
            <a:extLst>
              <a:ext uri="{FF2B5EF4-FFF2-40B4-BE49-F238E27FC236}">
                <a16:creationId xmlns:a16="http://schemas.microsoft.com/office/drawing/2014/main" id="{D43882E1-72AB-8BB3-81D4-A553076CBBC3}"/>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37853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2">
            <a:lum/>
          </a:blip>
          <a:srcRect/>
          <a:stretch>
            <a:fillRect l="-19000" r="-19000"/>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04C4F929-4CB8-41B6-F2BA-C2130F6F2A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en-US"/>
          </a:p>
        </p:txBody>
      </p:sp>
      <p:sp>
        <p:nvSpPr>
          <p:cNvPr id="3" name="Textplatzhalter 2">
            <a:extLst>
              <a:ext uri="{FF2B5EF4-FFF2-40B4-BE49-F238E27FC236}">
                <a16:creationId xmlns:a16="http://schemas.microsoft.com/office/drawing/2014/main" id="{BCF4E8B6-0180-BB4F-4861-6268B8E885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Tree>
    <p:extLst>
      <p:ext uri="{BB962C8B-B14F-4D97-AF65-F5344CB8AC3E}">
        <p14:creationId xmlns:p14="http://schemas.microsoft.com/office/powerpoint/2010/main" val="614740694"/>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61" r:id="rId3"/>
    <p:sldLayoutId id="2147483664" r:id="rId4"/>
    <p:sldLayoutId id="2147483681" r:id="rId5"/>
    <p:sldLayoutId id="2147483682" r:id="rId6"/>
    <p:sldLayoutId id="2147483683" r:id="rId7"/>
    <p:sldLayoutId id="2147483666" r:id="rId8"/>
    <p:sldLayoutId id="2147483667" r:id="rId9"/>
    <p:sldLayoutId id="2147483668" r:id="rId10"/>
    <p:sldLayoutId id="2147483684" r:id="rId11"/>
    <p:sldLayoutId id="2147483652" r:id="rId12"/>
    <p:sldLayoutId id="2147483653" r:id="rId13"/>
    <p:sldLayoutId id="2147483654" r:id="rId14"/>
    <p:sldLayoutId id="2147483655" r:id="rId15"/>
    <p:sldLayoutId id="2147483656" r:id="rId16"/>
    <p:sldLayoutId id="2147483686" r:id="rId17"/>
    <p:sldLayoutId id="2147483658" r:id="rId18"/>
    <p:sldLayoutId id="2147483659" r:id="rId19"/>
    <p:sldLayoutId id="2147483680" r:id="rId20"/>
    <p:sldLayoutId id="2147483670" r:id="rId21"/>
    <p:sldLayoutId id="2147483671" r:id="rId22"/>
    <p:sldLayoutId id="2147483672" r:id="rId23"/>
    <p:sldLayoutId id="2147483673" r:id="rId24"/>
    <p:sldLayoutId id="2147483674" r:id="rId25"/>
    <p:sldLayoutId id="2147483675" r:id="rId26"/>
    <p:sldLayoutId id="2147483685" r:id="rId27"/>
    <p:sldLayoutId id="2147483676" r:id="rId28"/>
    <p:sldLayoutId id="2147483677" r:id="rId29"/>
    <p:sldLayoutId id="2147483678" r:id="rId30"/>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Euphemia" panose="020B05030401020201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Euphemia" panose="020B05030401020201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Euphemia" panose="020B05030401020201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Euphemia" panose="020B05030401020201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Euphemia" panose="020B05030401020201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Euphemia" panose="020B05030401020201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3.xml"/><Relationship Id="rId7" Type="http://schemas.openxmlformats.org/officeDocument/2006/relationships/image" Target="../media/image4.png"/><Relationship Id="rId2" Type="http://schemas.openxmlformats.org/officeDocument/2006/relationships/slide" Target="slide20.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10" Type="http://schemas.openxmlformats.org/officeDocument/2006/relationships/image" Target="../media/image60.png"/><Relationship Id="rId4" Type="http://schemas.openxmlformats.org/officeDocument/2006/relationships/slide" Target="slide12.xml"/><Relationship Id="rId9" Type="http://schemas.openxmlformats.org/officeDocument/2006/relationships/image" Target="../media/image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a:extLst>
              <a:ext uri="{FF2B5EF4-FFF2-40B4-BE49-F238E27FC236}">
                <a16:creationId xmlns:a16="http://schemas.microsoft.com/office/drawing/2014/main" id="{563202A0-9F2C-833F-1930-4BEFDA8A5C95}"/>
              </a:ext>
            </a:extLst>
          </p:cNvPr>
          <p:cNvSpPr>
            <a:spLocks noGrp="1"/>
          </p:cNvSpPr>
          <p:nvPr>
            <p:ph type="body" sz="quarter" idx="10"/>
          </p:nvPr>
        </p:nvSpPr>
        <p:spPr/>
        <p:txBody>
          <a:bodyPr/>
          <a:lstStyle/>
          <a:p>
            <a:endParaRPr lang="en-US"/>
          </a:p>
        </p:txBody>
      </p:sp>
      <p:sp>
        <p:nvSpPr>
          <p:cNvPr id="8" name="Textplatzhalter 7">
            <a:extLst>
              <a:ext uri="{FF2B5EF4-FFF2-40B4-BE49-F238E27FC236}">
                <a16:creationId xmlns:a16="http://schemas.microsoft.com/office/drawing/2014/main" id="{49C1A502-1F49-6758-835C-5A9A706EE9EF}"/>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4177458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a:extLst>
              <a:ext uri="{FF2B5EF4-FFF2-40B4-BE49-F238E27FC236}">
                <a16:creationId xmlns:a16="http://schemas.microsoft.com/office/drawing/2014/main" id="{21534257-86DB-59EB-6E82-4F6F18111E0A}"/>
              </a:ext>
            </a:extLst>
          </p:cNvPr>
          <p:cNvSpPr>
            <a:spLocks noGrp="1"/>
          </p:cNvSpPr>
          <p:nvPr>
            <p:ph type="pic" sz="quarter" idx="10"/>
          </p:nvPr>
        </p:nvSpPr>
        <p:spPr/>
      </p:sp>
      <p:sp>
        <p:nvSpPr>
          <p:cNvPr id="3" name="Bildplatzhalter 2">
            <a:extLst>
              <a:ext uri="{FF2B5EF4-FFF2-40B4-BE49-F238E27FC236}">
                <a16:creationId xmlns:a16="http://schemas.microsoft.com/office/drawing/2014/main" id="{44DB89F3-4882-E295-3902-D8F27F0038BE}"/>
              </a:ext>
            </a:extLst>
          </p:cNvPr>
          <p:cNvSpPr>
            <a:spLocks noGrp="1"/>
          </p:cNvSpPr>
          <p:nvPr>
            <p:ph type="pic" sz="quarter" idx="11"/>
          </p:nvPr>
        </p:nvSpPr>
        <p:spPr/>
      </p:sp>
      <p:sp>
        <p:nvSpPr>
          <p:cNvPr id="4" name="Bildplatzhalter 3">
            <a:extLst>
              <a:ext uri="{FF2B5EF4-FFF2-40B4-BE49-F238E27FC236}">
                <a16:creationId xmlns:a16="http://schemas.microsoft.com/office/drawing/2014/main" id="{779731D6-F018-9C37-283F-A046F2D46029}"/>
              </a:ext>
            </a:extLst>
          </p:cNvPr>
          <p:cNvSpPr>
            <a:spLocks noGrp="1"/>
          </p:cNvSpPr>
          <p:nvPr>
            <p:ph type="pic" sz="quarter" idx="12"/>
          </p:nvPr>
        </p:nvSpPr>
        <p:spPr/>
      </p:sp>
      <p:sp>
        <p:nvSpPr>
          <p:cNvPr id="5" name="Textplatzhalter 4">
            <a:extLst>
              <a:ext uri="{FF2B5EF4-FFF2-40B4-BE49-F238E27FC236}">
                <a16:creationId xmlns:a16="http://schemas.microsoft.com/office/drawing/2014/main" id="{1BC95832-A86E-9ED7-25FB-F345393D5656}"/>
              </a:ext>
            </a:extLst>
          </p:cNvPr>
          <p:cNvSpPr>
            <a:spLocks noGrp="1"/>
          </p:cNvSpPr>
          <p:nvPr>
            <p:ph type="body" sz="quarter" idx="13"/>
          </p:nvPr>
        </p:nvSpPr>
        <p:spPr/>
        <p:txBody>
          <a:bodyPr/>
          <a:lstStyle/>
          <a:p>
            <a:endParaRPr lang="de-DE"/>
          </a:p>
        </p:txBody>
      </p:sp>
      <p:sp>
        <p:nvSpPr>
          <p:cNvPr id="6" name="Textplatzhalter 5">
            <a:extLst>
              <a:ext uri="{FF2B5EF4-FFF2-40B4-BE49-F238E27FC236}">
                <a16:creationId xmlns:a16="http://schemas.microsoft.com/office/drawing/2014/main" id="{331D658C-A25F-E9D9-CDEB-98D9DF6AB3C6}"/>
              </a:ext>
            </a:extLst>
          </p:cNvPr>
          <p:cNvSpPr>
            <a:spLocks noGrp="1"/>
          </p:cNvSpPr>
          <p:nvPr>
            <p:ph type="body" sz="quarter" idx="14"/>
          </p:nvPr>
        </p:nvSpPr>
        <p:spPr/>
        <p:txBody>
          <a:bodyPr/>
          <a:lstStyle/>
          <a:p>
            <a:endParaRPr lang="de-DE"/>
          </a:p>
        </p:txBody>
      </p:sp>
      <p:sp>
        <p:nvSpPr>
          <p:cNvPr id="7" name="Textplatzhalter 6">
            <a:extLst>
              <a:ext uri="{FF2B5EF4-FFF2-40B4-BE49-F238E27FC236}">
                <a16:creationId xmlns:a16="http://schemas.microsoft.com/office/drawing/2014/main" id="{8CD53ECE-6CC9-0670-68D7-D50D727264C8}"/>
              </a:ext>
            </a:extLst>
          </p:cNvPr>
          <p:cNvSpPr>
            <a:spLocks noGrp="1"/>
          </p:cNvSpPr>
          <p:nvPr>
            <p:ph type="body" sz="quarter" idx="15"/>
          </p:nvPr>
        </p:nvSpPr>
        <p:spPr/>
        <p:txBody>
          <a:bodyPr/>
          <a:lstStyle/>
          <a:p>
            <a:endParaRPr lang="de-DE"/>
          </a:p>
        </p:txBody>
      </p:sp>
    </p:spTree>
    <p:extLst>
      <p:ext uri="{BB962C8B-B14F-4D97-AF65-F5344CB8AC3E}">
        <p14:creationId xmlns:p14="http://schemas.microsoft.com/office/powerpoint/2010/main" val="2846470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endParaRPr lang="de-DE"/>
          </a:p>
        </p:txBody>
      </p:sp>
      <p:sp>
        <p:nvSpPr>
          <p:cNvPr id="3" name="Medienplatzhalter 2"/>
          <p:cNvSpPr>
            <a:spLocks noGrp="1"/>
          </p:cNvSpPr>
          <p:nvPr>
            <p:ph type="media" sz="quarter" idx="15"/>
          </p:nvPr>
        </p:nvSpPr>
        <p:spPr/>
      </p:sp>
      <p:sp>
        <p:nvSpPr>
          <p:cNvPr id="4" name="Textplatzhalter 3"/>
          <p:cNvSpPr>
            <a:spLocks noGrp="1"/>
          </p:cNvSpPr>
          <p:nvPr>
            <p:ph type="body" sz="quarter" idx="16"/>
          </p:nvPr>
        </p:nvSpPr>
        <p:spPr/>
        <p:txBody>
          <a:bodyPr/>
          <a:lstStyle/>
          <a:p>
            <a:endParaRPr lang="de-DE"/>
          </a:p>
        </p:txBody>
      </p:sp>
      <p:sp>
        <p:nvSpPr>
          <p:cNvPr id="5" name="Textplatzhalter 4"/>
          <p:cNvSpPr>
            <a:spLocks noGrp="1"/>
          </p:cNvSpPr>
          <p:nvPr>
            <p:ph type="body" sz="quarter" idx="17"/>
          </p:nvPr>
        </p:nvSpPr>
        <p:spPr/>
        <p:txBody>
          <a:bodyPr/>
          <a:lstStyle/>
          <a:p>
            <a:endParaRPr lang="de-DE"/>
          </a:p>
        </p:txBody>
      </p:sp>
    </p:spTree>
    <p:extLst>
      <p:ext uri="{BB962C8B-B14F-4D97-AF65-F5344CB8AC3E}">
        <p14:creationId xmlns:p14="http://schemas.microsoft.com/office/powerpoint/2010/main" val="3435147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0555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589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41063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6567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1883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6958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19A9FCA4-91E2-477A-00BE-2213853B85EC}"/>
              </a:ext>
            </a:extLst>
          </p:cNvPr>
          <p:cNvSpPr>
            <a:spLocks noGrp="1"/>
          </p:cNvSpPr>
          <p:nvPr>
            <p:ph type="body" sz="quarter" idx="10"/>
          </p:nvPr>
        </p:nvSpPr>
        <p:spPr/>
        <p:txBody>
          <a:bodyPr/>
          <a:lstStyle/>
          <a:p>
            <a:endParaRPr lang="de-DE"/>
          </a:p>
        </p:txBody>
      </p:sp>
      <p:sp>
        <p:nvSpPr>
          <p:cNvPr id="3" name="Textplatzhalter 2">
            <a:extLst>
              <a:ext uri="{FF2B5EF4-FFF2-40B4-BE49-F238E27FC236}">
                <a16:creationId xmlns:a16="http://schemas.microsoft.com/office/drawing/2014/main" id="{528C5F08-4576-B770-82A9-D36622322AF8}"/>
              </a:ext>
            </a:extLst>
          </p:cNvPr>
          <p:cNvSpPr>
            <a:spLocks noGrp="1"/>
          </p:cNvSpPr>
          <p:nvPr>
            <p:ph type="body" sz="quarter" idx="11"/>
          </p:nvPr>
        </p:nvSpPr>
        <p:spPr/>
        <p:txBody>
          <a:bodyPr/>
          <a:lstStyle/>
          <a:p>
            <a:endParaRPr lang="de-DE"/>
          </a:p>
        </p:txBody>
      </p:sp>
      <p:sp>
        <p:nvSpPr>
          <p:cNvPr id="4" name="Textplatzhalter 3">
            <a:extLst>
              <a:ext uri="{FF2B5EF4-FFF2-40B4-BE49-F238E27FC236}">
                <a16:creationId xmlns:a16="http://schemas.microsoft.com/office/drawing/2014/main" id="{2E8EBF6B-35AA-FBF3-EB6E-6DFE484E2083}"/>
              </a:ext>
            </a:extLst>
          </p:cNvPr>
          <p:cNvSpPr>
            <a:spLocks noGrp="1"/>
          </p:cNvSpPr>
          <p:nvPr>
            <p:ph type="body" sz="quarter" idx="12"/>
          </p:nvPr>
        </p:nvSpPr>
        <p:spPr>
          <a:xfrm>
            <a:off x="4449710" y="3567941"/>
            <a:ext cx="4360124" cy="399506"/>
          </a:xfrm>
        </p:spPr>
        <p:txBody>
          <a:bodyPr/>
          <a:lstStyle/>
          <a:p>
            <a:endParaRPr lang="de-DE"/>
          </a:p>
        </p:txBody>
      </p:sp>
      <p:sp>
        <p:nvSpPr>
          <p:cNvPr id="5" name="Textplatzhalter 4">
            <a:extLst>
              <a:ext uri="{FF2B5EF4-FFF2-40B4-BE49-F238E27FC236}">
                <a16:creationId xmlns:a16="http://schemas.microsoft.com/office/drawing/2014/main" id="{6C0C4DA7-5F73-37C6-E8EB-15405FB3E9E3}"/>
              </a:ext>
            </a:extLst>
          </p:cNvPr>
          <p:cNvSpPr>
            <a:spLocks noGrp="1"/>
          </p:cNvSpPr>
          <p:nvPr>
            <p:ph type="body" sz="quarter" idx="13"/>
          </p:nvPr>
        </p:nvSpPr>
        <p:spPr/>
        <p:txBody>
          <a:bodyPr/>
          <a:lstStyle/>
          <a:p>
            <a:endParaRPr lang="de-DE"/>
          </a:p>
        </p:txBody>
      </p:sp>
    </p:spTree>
    <p:extLst>
      <p:ext uri="{BB962C8B-B14F-4D97-AF65-F5344CB8AC3E}">
        <p14:creationId xmlns:p14="http://schemas.microsoft.com/office/powerpoint/2010/main" val="3212180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a:extLst>
              <a:ext uri="{FF2B5EF4-FFF2-40B4-BE49-F238E27FC236}">
                <a16:creationId xmlns:a16="http://schemas.microsoft.com/office/drawing/2014/main" id="{006A5BFB-BDB3-8BFD-CEE5-52DA9AB5551D}"/>
              </a:ext>
            </a:extLst>
          </p:cNvPr>
          <p:cNvSpPr>
            <a:spLocks noGrp="1"/>
          </p:cNvSpPr>
          <p:nvPr>
            <p:ph type="pic" sz="quarter" idx="10"/>
          </p:nvPr>
        </p:nvSpPr>
        <p:spPr/>
      </p:sp>
      <p:sp>
        <p:nvSpPr>
          <p:cNvPr id="3" name="Bildplatzhalter 2">
            <a:extLst>
              <a:ext uri="{FF2B5EF4-FFF2-40B4-BE49-F238E27FC236}">
                <a16:creationId xmlns:a16="http://schemas.microsoft.com/office/drawing/2014/main" id="{B7C80C2B-554A-C5ED-803E-4C69C61B54F2}"/>
              </a:ext>
            </a:extLst>
          </p:cNvPr>
          <p:cNvSpPr>
            <a:spLocks noGrp="1"/>
          </p:cNvSpPr>
          <p:nvPr>
            <p:ph type="pic" sz="quarter" idx="11"/>
          </p:nvPr>
        </p:nvSpPr>
        <p:spPr/>
      </p:sp>
      <p:sp>
        <p:nvSpPr>
          <p:cNvPr id="4" name="Bildplatzhalter 3">
            <a:extLst>
              <a:ext uri="{FF2B5EF4-FFF2-40B4-BE49-F238E27FC236}">
                <a16:creationId xmlns:a16="http://schemas.microsoft.com/office/drawing/2014/main" id="{609D25A4-22E1-6965-7AE0-E9CB85E2C067}"/>
              </a:ext>
            </a:extLst>
          </p:cNvPr>
          <p:cNvSpPr>
            <a:spLocks noGrp="1"/>
          </p:cNvSpPr>
          <p:nvPr>
            <p:ph type="pic" sz="quarter" idx="12"/>
          </p:nvPr>
        </p:nvSpPr>
        <p:spPr/>
      </p:sp>
      <p:sp>
        <p:nvSpPr>
          <p:cNvPr id="5" name="Textplatzhalter 4">
            <a:extLst>
              <a:ext uri="{FF2B5EF4-FFF2-40B4-BE49-F238E27FC236}">
                <a16:creationId xmlns:a16="http://schemas.microsoft.com/office/drawing/2014/main" id="{99886E2D-3466-784A-67EE-02DBE5D50A51}"/>
              </a:ext>
            </a:extLst>
          </p:cNvPr>
          <p:cNvSpPr>
            <a:spLocks noGrp="1"/>
          </p:cNvSpPr>
          <p:nvPr>
            <p:ph type="body" sz="quarter" idx="13"/>
          </p:nvPr>
        </p:nvSpPr>
        <p:spPr/>
        <p:txBody>
          <a:bodyPr/>
          <a:lstStyle/>
          <a:p>
            <a:endParaRPr lang="de-DE"/>
          </a:p>
        </p:txBody>
      </p:sp>
      <p:sp>
        <p:nvSpPr>
          <p:cNvPr id="6" name="Textplatzhalter 5">
            <a:extLst>
              <a:ext uri="{FF2B5EF4-FFF2-40B4-BE49-F238E27FC236}">
                <a16:creationId xmlns:a16="http://schemas.microsoft.com/office/drawing/2014/main" id="{E8D85B75-3BFB-3B92-CA2B-33009C84D0F1}"/>
              </a:ext>
            </a:extLst>
          </p:cNvPr>
          <p:cNvSpPr>
            <a:spLocks noGrp="1"/>
          </p:cNvSpPr>
          <p:nvPr>
            <p:ph type="body" sz="quarter" idx="14"/>
          </p:nvPr>
        </p:nvSpPr>
        <p:spPr/>
        <p:txBody>
          <a:bodyPr/>
          <a:lstStyle/>
          <a:p>
            <a:endParaRPr lang="de-DE"/>
          </a:p>
        </p:txBody>
      </p:sp>
      <p:sp>
        <p:nvSpPr>
          <p:cNvPr id="7" name="Textplatzhalter 6">
            <a:extLst>
              <a:ext uri="{FF2B5EF4-FFF2-40B4-BE49-F238E27FC236}">
                <a16:creationId xmlns:a16="http://schemas.microsoft.com/office/drawing/2014/main" id="{941E0C8A-3685-F656-D9ED-CFDE11E8944A}"/>
              </a:ext>
            </a:extLst>
          </p:cNvPr>
          <p:cNvSpPr>
            <a:spLocks noGrp="1"/>
          </p:cNvSpPr>
          <p:nvPr>
            <p:ph type="body" sz="quarter" idx="15"/>
          </p:nvPr>
        </p:nvSpPr>
        <p:spPr/>
        <p:txBody>
          <a:bodyPr/>
          <a:lstStyle/>
          <a:p>
            <a:endParaRPr lang="de-DE"/>
          </a:p>
        </p:txBody>
      </p:sp>
    </p:spTree>
    <p:extLst>
      <p:ext uri="{BB962C8B-B14F-4D97-AF65-F5344CB8AC3E}">
        <p14:creationId xmlns:p14="http://schemas.microsoft.com/office/powerpoint/2010/main" val="3867058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hlinkClick r:id="rId2" action="ppaction://hlinksldjump"/>
            <a:extLst>
              <a:ext uri="{FF2B5EF4-FFF2-40B4-BE49-F238E27FC236}">
                <a16:creationId xmlns:a16="http://schemas.microsoft.com/office/drawing/2014/main" id="{71152000-95C0-BB4E-04FD-9F599CD4626B}"/>
              </a:ext>
            </a:extLst>
          </p:cNvPr>
          <p:cNvSpPr txBox="1"/>
          <p:nvPr/>
        </p:nvSpPr>
        <p:spPr>
          <a:xfrm>
            <a:off x="1985004" y="5300266"/>
            <a:ext cx="4707147"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a:latin typeface="Euphemia" panose="020B0503040102020104" pitchFamily="34" charset="0"/>
              </a:rPr>
              <a:t>Biologische Gewässergüte</a:t>
            </a:r>
          </a:p>
        </p:txBody>
      </p:sp>
      <p:sp>
        <p:nvSpPr>
          <p:cNvPr id="3" name="Textfeld 2">
            <a:extLst>
              <a:ext uri="{FF2B5EF4-FFF2-40B4-BE49-F238E27FC236}">
                <a16:creationId xmlns:a16="http://schemas.microsoft.com/office/drawing/2014/main" id="{CD1DA049-2BBC-2784-FDA7-60808D64A24D}"/>
              </a:ext>
            </a:extLst>
          </p:cNvPr>
          <p:cNvSpPr txBox="1"/>
          <p:nvPr/>
        </p:nvSpPr>
        <p:spPr>
          <a:xfrm>
            <a:off x="1068717" y="4777046"/>
            <a:ext cx="916287"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
        <p:nvSpPr>
          <p:cNvPr id="4" name="Textfeld 3">
            <a:hlinkClick r:id="rId3" action="ppaction://hlinksldjump"/>
            <a:extLst>
              <a:ext uri="{FF2B5EF4-FFF2-40B4-BE49-F238E27FC236}">
                <a16:creationId xmlns:a16="http://schemas.microsoft.com/office/drawing/2014/main" id="{CAF62FF5-0D86-8223-8383-D68B7CDAEB95}"/>
              </a:ext>
            </a:extLst>
          </p:cNvPr>
          <p:cNvSpPr txBox="1"/>
          <p:nvPr/>
        </p:nvSpPr>
        <p:spPr>
          <a:xfrm>
            <a:off x="1985004" y="2470568"/>
            <a:ext cx="5700173"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a:latin typeface="Euphemia" panose="020B0503040102020104" pitchFamily="34" charset="0"/>
              </a:rPr>
              <a:t>Struktur, Umfeld, Wasserqualität</a:t>
            </a:r>
          </a:p>
        </p:txBody>
      </p:sp>
      <p:sp>
        <p:nvSpPr>
          <p:cNvPr id="5" name="Textfeld 4">
            <a:extLst>
              <a:ext uri="{FF2B5EF4-FFF2-40B4-BE49-F238E27FC236}">
                <a16:creationId xmlns:a16="http://schemas.microsoft.com/office/drawing/2014/main" id="{54325F72-3EFA-6F87-8640-CEB8FEA0C006}"/>
              </a:ext>
            </a:extLst>
          </p:cNvPr>
          <p:cNvSpPr txBox="1"/>
          <p:nvPr/>
        </p:nvSpPr>
        <p:spPr>
          <a:xfrm>
            <a:off x="1068717" y="1947348"/>
            <a:ext cx="672861"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
        <p:nvSpPr>
          <p:cNvPr id="6" name="Textfeld 5">
            <a:hlinkClick r:id="rId4" action="ppaction://hlinksldjump"/>
            <a:extLst>
              <a:ext uri="{FF2B5EF4-FFF2-40B4-BE49-F238E27FC236}">
                <a16:creationId xmlns:a16="http://schemas.microsoft.com/office/drawing/2014/main" id="{EECF71DC-02F7-7D53-53B5-00A2B2584A9B}"/>
              </a:ext>
            </a:extLst>
          </p:cNvPr>
          <p:cNvSpPr txBox="1"/>
          <p:nvPr/>
        </p:nvSpPr>
        <p:spPr>
          <a:xfrm>
            <a:off x="1985004" y="3885417"/>
            <a:ext cx="4707147"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a:latin typeface="Euphemia" panose="020B0503040102020104" pitchFamily="34" charset="0"/>
              </a:rPr>
              <a:t>Chemische Gewässergüte</a:t>
            </a:r>
          </a:p>
        </p:txBody>
      </p:sp>
      <p:sp>
        <p:nvSpPr>
          <p:cNvPr id="7" name="Textfeld 6">
            <a:extLst>
              <a:ext uri="{FF2B5EF4-FFF2-40B4-BE49-F238E27FC236}">
                <a16:creationId xmlns:a16="http://schemas.microsoft.com/office/drawing/2014/main" id="{F10313DD-19E9-F41B-5051-0D527C79274A}"/>
              </a:ext>
            </a:extLst>
          </p:cNvPr>
          <p:cNvSpPr txBox="1"/>
          <p:nvPr/>
        </p:nvSpPr>
        <p:spPr>
          <a:xfrm>
            <a:off x="1068717" y="3362197"/>
            <a:ext cx="672861"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mc:AlternateContent xmlns:mc="http://schemas.openxmlformats.org/markup-compatibility/2006" xmlns:pslz="http://schemas.microsoft.com/office/powerpoint/2016/slidezoom">
        <mc:Choice Requires="pslz">
          <p:graphicFrame>
            <p:nvGraphicFramePr>
              <p:cNvPr id="9" name="Folienzoom 8">
                <a:extLst>
                  <a:ext uri="{FF2B5EF4-FFF2-40B4-BE49-F238E27FC236}">
                    <a16:creationId xmlns:a16="http://schemas.microsoft.com/office/drawing/2014/main" id="{15F7801D-DD91-FAF5-E044-BD07C0F92FC7}"/>
                  </a:ext>
                </a:extLst>
              </p:cNvPr>
              <p:cNvGraphicFramePr>
                <a:graphicFrameLocks noChangeAspect="1"/>
              </p:cNvGraphicFramePr>
              <p:nvPr>
                <p:extLst>
                  <p:ext uri="{D42A27DB-BD31-4B8C-83A1-F6EECF244321}">
                    <p14:modId xmlns:p14="http://schemas.microsoft.com/office/powerpoint/2010/main" val="1098225419"/>
                  </p:ext>
                </p:extLst>
              </p:nvPr>
            </p:nvGraphicFramePr>
            <p:xfrm>
              <a:off x="7928603" y="1653381"/>
              <a:ext cx="2806700" cy="1578769"/>
            </p:xfrm>
            <a:graphic>
              <a:graphicData uri="http://schemas.microsoft.com/office/powerpoint/2016/slidezoom">
                <pslz:sldZm>
                  <pslz:sldZmObj sldId="287" cId="1627222593">
                    <pslz:zmPr id="{77FBEBC5-7FBB-40D4-9931-BE1B8ED3AF58}" returnToParent="0" transitionDur="1000">
                      <p166:blipFill xmlns:p166="http://schemas.microsoft.com/office/powerpoint/2016/6/main">
                        <a:blip r:embed="rId5"/>
                        <a:stretch>
                          <a:fillRect/>
                        </a:stretch>
                      </p166:blipFill>
                      <p166:spPr xmlns:p166="http://schemas.microsoft.com/office/powerpoint/2016/6/main">
                        <a:xfrm>
                          <a:off x="0" y="0"/>
                          <a:ext cx="2806700" cy="1578769"/>
                        </a:xfrm>
                        <a:prstGeom prst="rect">
                          <a:avLst/>
                        </a:prstGeom>
                        <a:ln w="3175">
                          <a:solidFill>
                            <a:prstClr val="ltGray"/>
                          </a:solidFill>
                        </a:ln>
                      </p166:spPr>
                    </pslz:zmPr>
                  </pslz:sldZmObj>
                </pslz:sldZm>
              </a:graphicData>
            </a:graphic>
          </p:graphicFrame>
        </mc:Choice>
        <mc:Fallback xmlns="">
          <p:pic>
            <p:nvPicPr>
              <p:cNvPr id="9" name="Folienzoom 8">
                <a:extLst>
                  <a:ext uri="{FF2B5EF4-FFF2-40B4-BE49-F238E27FC236}">
                    <a16:creationId xmlns:a16="http://schemas.microsoft.com/office/drawing/2014/main" id="{15F7801D-DD91-FAF5-E044-BD07C0F92FC7}"/>
                  </a:ext>
                </a:extLst>
              </p:cNvPr>
              <p:cNvPicPr>
                <a:picLocks noGrp="1" noRot="1" noChangeAspect="1" noMove="1" noResize="1" noEditPoints="1" noAdjustHandles="1" noChangeArrowheads="1" noChangeShapeType="1"/>
              </p:cNvPicPr>
              <p:nvPr/>
            </p:nvPicPr>
            <p:blipFill>
              <a:blip r:embed="rId6"/>
              <a:stretch>
                <a:fillRect/>
              </a:stretch>
            </p:blipFill>
            <p:spPr>
              <a:xfrm>
                <a:off x="7928603" y="1653381"/>
                <a:ext cx="2806700" cy="1578769"/>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11" name="Folienzoom 10">
                <a:extLst>
                  <a:ext uri="{FF2B5EF4-FFF2-40B4-BE49-F238E27FC236}">
                    <a16:creationId xmlns:a16="http://schemas.microsoft.com/office/drawing/2014/main" id="{6444F96A-9F50-8164-9B03-CA56CE9774F6}"/>
                  </a:ext>
                </a:extLst>
              </p:cNvPr>
              <p:cNvGraphicFramePr>
                <a:graphicFrameLocks noChangeAspect="1"/>
              </p:cNvGraphicFramePr>
              <p:nvPr>
                <p:extLst>
                  <p:ext uri="{D42A27DB-BD31-4B8C-83A1-F6EECF244321}">
                    <p14:modId xmlns:p14="http://schemas.microsoft.com/office/powerpoint/2010/main" val="4288023045"/>
                  </p:ext>
                </p:extLst>
              </p:nvPr>
            </p:nvGraphicFramePr>
            <p:xfrm>
              <a:off x="7061200" y="3429000"/>
              <a:ext cx="2806700" cy="1578769"/>
            </p:xfrm>
            <a:graphic>
              <a:graphicData uri="http://schemas.microsoft.com/office/powerpoint/2016/slidezoom">
                <pslz:sldZm>
                  <pslz:sldZmObj sldId="275" cId="2110555319">
                    <pslz:zmPr id="{2953FB20-EC09-4FAF-9201-02953C752F83}" returnToParent="0" transitionDur="1000">
                      <p166:blipFill xmlns:p166="http://schemas.microsoft.com/office/powerpoint/2016/6/main">
                        <a:blip r:embed="rId7"/>
                        <a:stretch>
                          <a:fillRect/>
                        </a:stretch>
                      </p166:blipFill>
                      <p166:spPr xmlns:p166="http://schemas.microsoft.com/office/powerpoint/2016/6/main">
                        <a:xfrm>
                          <a:off x="0" y="0"/>
                          <a:ext cx="2806700" cy="1578769"/>
                        </a:xfrm>
                        <a:prstGeom prst="rect">
                          <a:avLst/>
                        </a:prstGeom>
                        <a:ln w="3175">
                          <a:solidFill>
                            <a:prstClr val="ltGray"/>
                          </a:solidFill>
                        </a:ln>
                      </p166:spPr>
                    </pslz:zmPr>
                  </pslz:sldZmObj>
                </pslz:sldZm>
              </a:graphicData>
            </a:graphic>
          </p:graphicFrame>
        </mc:Choice>
        <mc:Fallback xmlns="">
          <p:pic>
            <p:nvPicPr>
              <p:cNvPr id="11" name="Folienzoom 10">
                <a:extLst>
                  <a:ext uri="{FF2B5EF4-FFF2-40B4-BE49-F238E27FC236}">
                    <a16:creationId xmlns:a16="http://schemas.microsoft.com/office/drawing/2014/main" id="{6444F96A-9F50-8164-9B03-CA56CE9774F6}"/>
                  </a:ext>
                </a:extLst>
              </p:cNvPr>
              <p:cNvPicPr>
                <a:picLocks noGrp="1" noRot="1" noChangeAspect="1" noMove="1" noResize="1" noEditPoints="1" noAdjustHandles="1" noChangeArrowheads="1" noChangeShapeType="1"/>
              </p:cNvPicPr>
              <p:nvPr/>
            </p:nvPicPr>
            <p:blipFill>
              <a:blip r:embed="rId8"/>
              <a:stretch>
                <a:fillRect/>
              </a:stretch>
            </p:blipFill>
            <p:spPr>
              <a:xfrm>
                <a:off x="7061200" y="3429000"/>
                <a:ext cx="2806700" cy="1578769"/>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13" name="Folienzoom 12">
                <a:extLst>
                  <a:ext uri="{FF2B5EF4-FFF2-40B4-BE49-F238E27FC236}">
                    <a16:creationId xmlns:a16="http://schemas.microsoft.com/office/drawing/2014/main" id="{7409C3FB-AA69-FC6A-DD29-F5C63254A3E0}"/>
                  </a:ext>
                </a:extLst>
              </p:cNvPr>
              <p:cNvGraphicFramePr>
                <a:graphicFrameLocks noChangeAspect="1"/>
              </p:cNvGraphicFramePr>
              <p:nvPr>
                <p:extLst>
                  <p:ext uri="{D42A27DB-BD31-4B8C-83A1-F6EECF244321}">
                    <p14:modId xmlns:p14="http://schemas.microsoft.com/office/powerpoint/2010/main" val="73067329"/>
                  </p:ext>
                </p:extLst>
              </p:nvPr>
            </p:nvGraphicFramePr>
            <p:xfrm>
              <a:off x="7061200" y="5204619"/>
              <a:ext cx="2806700" cy="1578769"/>
            </p:xfrm>
            <a:graphic>
              <a:graphicData uri="http://schemas.microsoft.com/office/powerpoint/2016/slidezoom">
                <pslz:sldZm>
                  <pslz:sldZmObj sldId="294" cId="422006361">
                    <pslz:zmPr id="{E09740AE-A629-4686-9424-AE79CE45F0E1}" returnToParent="0" transitionDur="1000">
                      <p166:blipFill xmlns:p166="http://schemas.microsoft.com/office/powerpoint/2016/6/main">
                        <a:blip r:embed="rId9"/>
                        <a:stretch>
                          <a:fillRect/>
                        </a:stretch>
                      </p166:blipFill>
                      <p166:spPr xmlns:p166="http://schemas.microsoft.com/office/powerpoint/2016/6/main">
                        <a:xfrm>
                          <a:off x="0" y="0"/>
                          <a:ext cx="2806700" cy="1578769"/>
                        </a:xfrm>
                        <a:prstGeom prst="rect">
                          <a:avLst/>
                        </a:prstGeom>
                        <a:ln w="3175">
                          <a:solidFill>
                            <a:prstClr val="ltGray"/>
                          </a:solidFill>
                        </a:ln>
                      </p166:spPr>
                    </pslz:zmPr>
                  </pslz:sldZmObj>
                </pslz:sldZm>
              </a:graphicData>
            </a:graphic>
          </p:graphicFrame>
        </mc:Choice>
        <mc:Fallback xmlns="">
          <p:pic>
            <p:nvPicPr>
              <p:cNvPr id="13" name="Folienzoom 12">
                <a:extLst>
                  <a:ext uri="{FF2B5EF4-FFF2-40B4-BE49-F238E27FC236}">
                    <a16:creationId xmlns:a16="http://schemas.microsoft.com/office/drawing/2014/main" id="{7409C3FB-AA69-FC6A-DD29-F5C63254A3E0}"/>
                  </a:ext>
                </a:extLst>
              </p:cNvPr>
              <p:cNvPicPr>
                <a:picLocks noGrp="1" noRot="1" noChangeAspect="1" noMove="1" noResize="1" noEditPoints="1" noAdjustHandles="1" noChangeArrowheads="1" noChangeShapeType="1"/>
              </p:cNvPicPr>
              <p:nvPr/>
            </p:nvPicPr>
            <p:blipFill>
              <a:blip r:embed="rId10"/>
              <a:stretch>
                <a:fillRect/>
              </a:stretch>
            </p:blipFill>
            <p:spPr>
              <a:xfrm>
                <a:off x="7061200" y="5204619"/>
                <a:ext cx="2806700" cy="1578769"/>
              </a:xfrm>
              <a:prstGeom prst="rect">
                <a:avLst/>
              </a:prstGeom>
              <a:ln w="3175">
                <a:solidFill>
                  <a:prstClr val="ltGray"/>
                </a:solidFill>
              </a:ln>
            </p:spPr>
          </p:pic>
        </mc:Fallback>
      </mc:AlternateContent>
    </p:spTree>
    <p:extLst>
      <p:ext uri="{BB962C8B-B14F-4D97-AF65-F5344CB8AC3E}">
        <p14:creationId xmlns:p14="http://schemas.microsoft.com/office/powerpoint/2010/main" val="14299106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006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6743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88576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a:extLst>
              <a:ext uri="{FF2B5EF4-FFF2-40B4-BE49-F238E27FC236}">
                <a16:creationId xmlns:a16="http://schemas.microsoft.com/office/drawing/2014/main" id="{5AA7D870-E4ED-887E-E1E3-BEFE523C1176}"/>
              </a:ext>
            </a:extLst>
          </p:cNvPr>
          <p:cNvSpPr>
            <a:spLocks noGrp="1"/>
          </p:cNvSpPr>
          <p:nvPr>
            <p:ph type="pic" sz="quarter" idx="10"/>
          </p:nvPr>
        </p:nvSpPr>
        <p:spPr/>
      </p:sp>
      <p:sp>
        <p:nvSpPr>
          <p:cNvPr id="3" name="Bildplatzhalter 2">
            <a:extLst>
              <a:ext uri="{FF2B5EF4-FFF2-40B4-BE49-F238E27FC236}">
                <a16:creationId xmlns:a16="http://schemas.microsoft.com/office/drawing/2014/main" id="{CEC4426F-45DD-4A2C-4E61-01D60601EA68}"/>
              </a:ext>
            </a:extLst>
          </p:cNvPr>
          <p:cNvSpPr>
            <a:spLocks noGrp="1"/>
          </p:cNvSpPr>
          <p:nvPr>
            <p:ph type="pic" sz="quarter" idx="11"/>
          </p:nvPr>
        </p:nvSpPr>
        <p:spPr/>
      </p:sp>
      <p:sp>
        <p:nvSpPr>
          <p:cNvPr id="4" name="Bildplatzhalter 3">
            <a:extLst>
              <a:ext uri="{FF2B5EF4-FFF2-40B4-BE49-F238E27FC236}">
                <a16:creationId xmlns:a16="http://schemas.microsoft.com/office/drawing/2014/main" id="{FF99CA5B-3B28-A962-763B-09B3D9E2825B}"/>
              </a:ext>
            </a:extLst>
          </p:cNvPr>
          <p:cNvSpPr>
            <a:spLocks noGrp="1"/>
          </p:cNvSpPr>
          <p:nvPr>
            <p:ph type="pic" sz="quarter" idx="12"/>
          </p:nvPr>
        </p:nvSpPr>
        <p:spPr/>
      </p:sp>
      <p:sp>
        <p:nvSpPr>
          <p:cNvPr id="5" name="Textplatzhalter 4">
            <a:extLst>
              <a:ext uri="{FF2B5EF4-FFF2-40B4-BE49-F238E27FC236}">
                <a16:creationId xmlns:a16="http://schemas.microsoft.com/office/drawing/2014/main" id="{FC5FD4A7-F204-480A-369A-76D2AE6F620C}"/>
              </a:ext>
            </a:extLst>
          </p:cNvPr>
          <p:cNvSpPr>
            <a:spLocks noGrp="1"/>
          </p:cNvSpPr>
          <p:nvPr>
            <p:ph type="body" sz="quarter" idx="13"/>
          </p:nvPr>
        </p:nvSpPr>
        <p:spPr/>
        <p:txBody>
          <a:bodyPr/>
          <a:lstStyle/>
          <a:p>
            <a:endParaRPr lang="de-DE"/>
          </a:p>
        </p:txBody>
      </p:sp>
      <p:sp>
        <p:nvSpPr>
          <p:cNvPr id="6" name="Textplatzhalter 5">
            <a:extLst>
              <a:ext uri="{FF2B5EF4-FFF2-40B4-BE49-F238E27FC236}">
                <a16:creationId xmlns:a16="http://schemas.microsoft.com/office/drawing/2014/main" id="{7038DA27-C3D2-694D-A95D-CF15AA5A09AA}"/>
              </a:ext>
            </a:extLst>
          </p:cNvPr>
          <p:cNvSpPr>
            <a:spLocks noGrp="1"/>
          </p:cNvSpPr>
          <p:nvPr>
            <p:ph type="body" sz="quarter" idx="14"/>
          </p:nvPr>
        </p:nvSpPr>
        <p:spPr/>
        <p:txBody>
          <a:bodyPr/>
          <a:lstStyle/>
          <a:p>
            <a:endParaRPr lang="de-DE"/>
          </a:p>
        </p:txBody>
      </p:sp>
      <p:sp>
        <p:nvSpPr>
          <p:cNvPr id="7" name="Textplatzhalter 6">
            <a:extLst>
              <a:ext uri="{FF2B5EF4-FFF2-40B4-BE49-F238E27FC236}">
                <a16:creationId xmlns:a16="http://schemas.microsoft.com/office/drawing/2014/main" id="{9BC545E4-A02F-44A9-3136-5B8080E9374F}"/>
              </a:ext>
            </a:extLst>
          </p:cNvPr>
          <p:cNvSpPr>
            <a:spLocks noGrp="1"/>
          </p:cNvSpPr>
          <p:nvPr>
            <p:ph type="body" sz="quarter" idx="15"/>
          </p:nvPr>
        </p:nvSpPr>
        <p:spPr/>
        <p:txBody>
          <a:bodyPr/>
          <a:lstStyle/>
          <a:p>
            <a:endParaRPr lang="de-DE"/>
          </a:p>
        </p:txBody>
      </p:sp>
    </p:spTree>
    <p:extLst>
      <p:ext uri="{BB962C8B-B14F-4D97-AF65-F5344CB8AC3E}">
        <p14:creationId xmlns:p14="http://schemas.microsoft.com/office/powerpoint/2010/main" val="27227201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a:extLst>
              <a:ext uri="{FF2B5EF4-FFF2-40B4-BE49-F238E27FC236}">
                <a16:creationId xmlns:a16="http://schemas.microsoft.com/office/drawing/2014/main" id="{F19C9CFA-74D5-8DAB-D692-5951D532F555}"/>
              </a:ext>
            </a:extLst>
          </p:cNvPr>
          <p:cNvSpPr>
            <a:spLocks noGrp="1"/>
          </p:cNvSpPr>
          <p:nvPr>
            <p:ph type="pic" sz="quarter" idx="10"/>
          </p:nvPr>
        </p:nvSpPr>
        <p:spPr/>
      </p:sp>
      <p:sp>
        <p:nvSpPr>
          <p:cNvPr id="3" name="Bildplatzhalter 2">
            <a:extLst>
              <a:ext uri="{FF2B5EF4-FFF2-40B4-BE49-F238E27FC236}">
                <a16:creationId xmlns:a16="http://schemas.microsoft.com/office/drawing/2014/main" id="{226B4346-1B4E-0F03-70F5-D5AA47A654B3}"/>
              </a:ext>
            </a:extLst>
          </p:cNvPr>
          <p:cNvSpPr>
            <a:spLocks noGrp="1"/>
          </p:cNvSpPr>
          <p:nvPr>
            <p:ph type="pic" sz="quarter" idx="11"/>
          </p:nvPr>
        </p:nvSpPr>
        <p:spPr/>
      </p:sp>
      <p:sp>
        <p:nvSpPr>
          <p:cNvPr id="4" name="Bildplatzhalter 3">
            <a:extLst>
              <a:ext uri="{FF2B5EF4-FFF2-40B4-BE49-F238E27FC236}">
                <a16:creationId xmlns:a16="http://schemas.microsoft.com/office/drawing/2014/main" id="{41F7099B-097F-E2EC-3D53-04DF6EBCE5BD}"/>
              </a:ext>
            </a:extLst>
          </p:cNvPr>
          <p:cNvSpPr>
            <a:spLocks noGrp="1"/>
          </p:cNvSpPr>
          <p:nvPr>
            <p:ph type="pic" sz="quarter" idx="12"/>
          </p:nvPr>
        </p:nvSpPr>
        <p:spPr/>
      </p:sp>
      <p:sp>
        <p:nvSpPr>
          <p:cNvPr id="5" name="Textplatzhalter 4">
            <a:extLst>
              <a:ext uri="{FF2B5EF4-FFF2-40B4-BE49-F238E27FC236}">
                <a16:creationId xmlns:a16="http://schemas.microsoft.com/office/drawing/2014/main" id="{FD1EBA3E-148E-3CD0-722A-4B0B46C09CE9}"/>
              </a:ext>
            </a:extLst>
          </p:cNvPr>
          <p:cNvSpPr>
            <a:spLocks noGrp="1"/>
          </p:cNvSpPr>
          <p:nvPr>
            <p:ph type="body" sz="quarter" idx="13"/>
          </p:nvPr>
        </p:nvSpPr>
        <p:spPr/>
        <p:txBody>
          <a:bodyPr/>
          <a:lstStyle/>
          <a:p>
            <a:endParaRPr lang="de-DE"/>
          </a:p>
        </p:txBody>
      </p:sp>
      <p:sp>
        <p:nvSpPr>
          <p:cNvPr id="6" name="Textplatzhalter 5">
            <a:extLst>
              <a:ext uri="{FF2B5EF4-FFF2-40B4-BE49-F238E27FC236}">
                <a16:creationId xmlns:a16="http://schemas.microsoft.com/office/drawing/2014/main" id="{5E58FC76-626F-3ACA-B1F7-6446E685503B}"/>
              </a:ext>
            </a:extLst>
          </p:cNvPr>
          <p:cNvSpPr>
            <a:spLocks noGrp="1"/>
          </p:cNvSpPr>
          <p:nvPr>
            <p:ph type="body" sz="quarter" idx="14"/>
          </p:nvPr>
        </p:nvSpPr>
        <p:spPr/>
        <p:txBody>
          <a:bodyPr/>
          <a:lstStyle/>
          <a:p>
            <a:endParaRPr lang="de-DE"/>
          </a:p>
        </p:txBody>
      </p:sp>
      <p:sp>
        <p:nvSpPr>
          <p:cNvPr id="7" name="Textplatzhalter 6">
            <a:extLst>
              <a:ext uri="{FF2B5EF4-FFF2-40B4-BE49-F238E27FC236}">
                <a16:creationId xmlns:a16="http://schemas.microsoft.com/office/drawing/2014/main" id="{6E9B97FA-99EC-4DD6-AA97-480C451D35B1}"/>
              </a:ext>
            </a:extLst>
          </p:cNvPr>
          <p:cNvSpPr>
            <a:spLocks noGrp="1"/>
          </p:cNvSpPr>
          <p:nvPr>
            <p:ph type="body" sz="quarter" idx="15"/>
          </p:nvPr>
        </p:nvSpPr>
        <p:spPr/>
        <p:txBody>
          <a:bodyPr/>
          <a:lstStyle/>
          <a:p>
            <a:endParaRPr lang="de-DE"/>
          </a:p>
        </p:txBody>
      </p:sp>
    </p:spTree>
    <p:extLst>
      <p:ext uri="{BB962C8B-B14F-4D97-AF65-F5344CB8AC3E}">
        <p14:creationId xmlns:p14="http://schemas.microsoft.com/office/powerpoint/2010/main" val="31222588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p:cNvSpPr>
            <a:spLocks noGrp="1"/>
          </p:cNvSpPr>
          <p:nvPr>
            <p:ph type="pic" sz="quarter" idx="10"/>
          </p:nvPr>
        </p:nvSpPr>
        <p:spPr/>
      </p:sp>
      <p:sp>
        <p:nvSpPr>
          <p:cNvPr id="3" name="Bildplatzhalter 2"/>
          <p:cNvSpPr>
            <a:spLocks noGrp="1"/>
          </p:cNvSpPr>
          <p:nvPr>
            <p:ph type="pic" sz="quarter" idx="11"/>
          </p:nvPr>
        </p:nvSpPr>
        <p:spPr/>
      </p:sp>
      <p:sp>
        <p:nvSpPr>
          <p:cNvPr id="4" name="Bildplatzhalter 3"/>
          <p:cNvSpPr>
            <a:spLocks noGrp="1"/>
          </p:cNvSpPr>
          <p:nvPr>
            <p:ph type="pic" sz="quarter" idx="12"/>
          </p:nvPr>
        </p:nvSpPr>
        <p:spPr/>
      </p:sp>
      <p:sp>
        <p:nvSpPr>
          <p:cNvPr id="5" name="Textplatzhalter 4"/>
          <p:cNvSpPr>
            <a:spLocks noGrp="1"/>
          </p:cNvSpPr>
          <p:nvPr>
            <p:ph type="body" sz="quarter" idx="19"/>
          </p:nvPr>
        </p:nvSpPr>
        <p:spPr/>
        <p:txBody>
          <a:bodyPr/>
          <a:lstStyle/>
          <a:p>
            <a:endParaRPr lang="de-DE"/>
          </a:p>
        </p:txBody>
      </p:sp>
      <p:sp>
        <p:nvSpPr>
          <p:cNvPr id="6" name="Textplatzhalter 5"/>
          <p:cNvSpPr>
            <a:spLocks noGrp="1"/>
          </p:cNvSpPr>
          <p:nvPr>
            <p:ph type="body" sz="quarter" idx="20"/>
          </p:nvPr>
        </p:nvSpPr>
        <p:spPr/>
        <p:txBody>
          <a:bodyPr/>
          <a:lstStyle/>
          <a:p>
            <a:endParaRPr lang="de-DE"/>
          </a:p>
        </p:txBody>
      </p:sp>
      <p:sp>
        <p:nvSpPr>
          <p:cNvPr id="7" name="Textplatzhalter 6"/>
          <p:cNvSpPr>
            <a:spLocks noGrp="1"/>
          </p:cNvSpPr>
          <p:nvPr>
            <p:ph type="body" sz="quarter" idx="21"/>
          </p:nvPr>
        </p:nvSpPr>
        <p:spPr/>
        <p:txBody>
          <a:bodyPr/>
          <a:lstStyle/>
          <a:p>
            <a:endParaRPr lang="de-DE"/>
          </a:p>
        </p:txBody>
      </p:sp>
    </p:spTree>
    <p:extLst>
      <p:ext uri="{BB962C8B-B14F-4D97-AF65-F5344CB8AC3E}">
        <p14:creationId xmlns:p14="http://schemas.microsoft.com/office/powerpoint/2010/main" val="2773655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7222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5416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6370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14461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9943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384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3">
            <a:extLst>
              <a:ext uri="{FF2B5EF4-FFF2-40B4-BE49-F238E27FC236}">
                <a16:creationId xmlns:a16="http://schemas.microsoft.com/office/drawing/2014/main" id="{4D1397F1-2269-50C7-8B8C-7294D888D4E0}"/>
              </a:ext>
            </a:extLst>
          </p:cNvPr>
          <p:cNvSpPr>
            <a:spLocks noGrp="1"/>
          </p:cNvSpPr>
          <p:nvPr>
            <p:ph type="body" sz="quarter" idx="10"/>
          </p:nvPr>
        </p:nvSpPr>
        <p:spPr/>
        <p:txBody>
          <a:bodyPr/>
          <a:lstStyle/>
          <a:p>
            <a:endParaRPr lang="de-DE"/>
          </a:p>
        </p:txBody>
      </p:sp>
      <p:sp>
        <p:nvSpPr>
          <p:cNvPr id="5" name="Textplatzhalter 4">
            <a:extLst>
              <a:ext uri="{FF2B5EF4-FFF2-40B4-BE49-F238E27FC236}">
                <a16:creationId xmlns:a16="http://schemas.microsoft.com/office/drawing/2014/main" id="{59CF3AC9-78C1-8B98-2554-BF6C9A7E17C1}"/>
              </a:ext>
            </a:extLst>
          </p:cNvPr>
          <p:cNvSpPr>
            <a:spLocks noGrp="1"/>
          </p:cNvSpPr>
          <p:nvPr>
            <p:ph type="body" sz="quarter" idx="11"/>
          </p:nvPr>
        </p:nvSpPr>
        <p:spPr/>
        <p:txBody>
          <a:bodyPr/>
          <a:lstStyle/>
          <a:p>
            <a:endParaRPr lang="de-DE"/>
          </a:p>
        </p:txBody>
      </p:sp>
      <p:sp>
        <p:nvSpPr>
          <p:cNvPr id="6" name="Textplatzhalter 5">
            <a:extLst>
              <a:ext uri="{FF2B5EF4-FFF2-40B4-BE49-F238E27FC236}">
                <a16:creationId xmlns:a16="http://schemas.microsoft.com/office/drawing/2014/main" id="{583A8005-0885-0C75-3277-2A395E5CD6D5}"/>
              </a:ext>
            </a:extLst>
          </p:cNvPr>
          <p:cNvSpPr>
            <a:spLocks noGrp="1"/>
          </p:cNvSpPr>
          <p:nvPr>
            <p:ph type="body" sz="quarter" idx="12"/>
          </p:nvPr>
        </p:nvSpPr>
        <p:spPr/>
        <p:txBody>
          <a:bodyPr/>
          <a:lstStyle/>
          <a:p>
            <a:endParaRPr lang="de-DE"/>
          </a:p>
        </p:txBody>
      </p:sp>
    </p:spTree>
    <p:extLst>
      <p:ext uri="{BB962C8B-B14F-4D97-AF65-F5344CB8AC3E}">
        <p14:creationId xmlns:p14="http://schemas.microsoft.com/office/powerpoint/2010/main" val="2433323993"/>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0</TotalTime>
  <Words>12</Words>
  <Application>Microsoft Office PowerPoint</Application>
  <PresentationFormat>Widescreen</PresentationFormat>
  <Paragraphs>6</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Euphemia</vt:lpstr>
      <vt:lpstr>Symbol</vt:lpstr>
      <vt:lpstr>Times New Roman</vt:lpstr>
      <vt:lpstr>Wingdings</vt:lpstr>
      <vt:lpstr>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Meyerhöffer, Nina</dc:creator>
  <cp:lastModifiedBy>Hannah Balkenhohl</cp:lastModifiedBy>
  <cp:revision>7</cp:revision>
  <dcterms:created xsi:type="dcterms:W3CDTF">2022-08-09T10:06:42Z</dcterms:created>
  <dcterms:modified xsi:type="dcterms:W3CDTF">2022-12-12T17:16:25Z</dcterms:modified>
</cp:coreProperties>
</file>