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87" r:id="rId4"/>
    <p:sldId id="288" r:id="rId5"/>
    <p:sldId id="289" r:id="rId6"/>
    <p:sldId id="300" r:id="rId7"/>
    <p:sldId id="301" r:id="rId8"/>
    <p:sldId id="290" r:id="rId9"/>
    <p:sldId id="291" r:id="rId10"/>
    <p:sldId id="292" r:id="rId11"/>
    <p:sldId id="304" r:id="rId12"/>
    <p:sldId id="275" r:id="rId13"/>
    <p:sldId id="276" r:id="rId14"/>
    <p:sldId id="277" r:id="rId15"/>
    <p:sldId id="278" r:id="rId16"/>
    <p:sldId id="279" r:id="rId17"/>
    <p:sldId id="281" r:id="rId18"/>
    <p:sldId id="282" r:id="rId19"/>
    <p:sldId id="283" r:id="rId20"/>
    <p:sldId id="294" r:id="rId21"/>
    <p:sldId id="295" r:id="rId22"/>
    <p:sldId id="296" r:id="rId23"/>
    <p:sldId id="297" r:id="rId24"/>
    <p:sldId id="303" r:id="rId25"/>
    <p:sldId id="305"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F128350B-78F5-4137-94BC-38F613B2153A}">
          <p14:sldIdLst>
            <p14:sldId id="256"/>
            <p14:sldId id="257"/>
          </p14:sldIdLst>
        </p14:section>
        <p14:section name="Struktur, Umfeld, Wasserqualität" id="{9B5B9FAE-AA16-6547-8C99-C7153F8BBFF8}">
          <p14:sldIdLst>
            <p14:sldId id="287"/>
            <p14:sldId id="288"/>
            <p14:sldId id="289"/>
            <p14:sldId id="300"/>
            <p14:sldId id="301"/>
            <p14:sldId id="290"/>
            <p14:sldId id="291"/>
            <p14:sldId id="292"/>
            <p14:sldId id="304"/>
          </p14:sldIdLst>
        </p14:section>
        <p14:section name="Chemische Gewässergüte" id="{F4C89D03-8009-184E-9755-5C1D0C75985B}">
          <p14:sldIdLst>
            <p14:sldId id="275"/>
            <p14:sldId id="276"/>
            <p14:sldId id="277"/>
            <p14:sldId id="278"/>
            <p14:sldId id="279"/>
            <p14:sldId id="281"/>
            <p14:sldId id="282"/>
            <p14:sldId id="283"/>
          </p14:sldIdLst>
        </p14:section>
        <p14:section name="Biologische Gewässergüte" id="{6AA136BD-C262-9040-A944-E5A18AF9C89B}">
          <p14:sldIdLst>
            <p14:sldId id="294"/>
            <p14:sldId id="295"/>
            <p14:sldId id="296"/>
            <p14:sldId id="297"/>
            <p14:sldId id="303"/>
            <p14:sldId id="30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5E3284-38F3-4024-B405-CEA7BBB9FD86}" v="1" dt="2022-12-12T17:16:21.96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p:scale>
          <a:sx n="45" d="100"/>
          <a:sy n="45" d="100"/>
        </p:scale>
        <p:origin x="39" y="116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alkenhohl" userId="eb4c3b09-0b4f-4979-9662-b4c2ed9ade4b" providerId="ADAL" clId="{CB5E3284-38F3-4024-B405-CEA7BBB9FD86}"/>
    <pc:docChg chg="custSel modMainMaster">
      <pc:chgData name="Hannah Balkenhohl" userId="eb4c3b09-0b4f-4979-9662-b4c2ed9ade4b" providerId="ADAL" clId="{CB5E3284-38F3-4024-B405-CEA7BBB9FD86}" dt="2022-12-12T17:16:21.965" v="2"/>
      <pc:docMkLst>
        <pc:docMk/>
      </pc:docMkLst>
      <pc:sldMasterChg chg="modSldLayout">
        <pc:chgData name="Hannah Balkenhohl" userId="eb4c3b09-0b4f-4979-9662-b4c2ed9ade4b" providerId="ADAL" clId="{CB5E3284-38F3-4024-B405-CEA7BBB9FD86}" dt="2022-12-12T17:16:21.965" v="2"/>
        <pc:sldMasterMkLst>
          <pc:docMk/>
          <pc:sldMasterMk cId="614740694" sldId="2147483648"/>
        </pc:sldMasterMkLst>
        <pc:sldLayoutChg chg="addSp modSp">
          <pc:chgData name="Hannah Balkenhohl" userId="eb4c3b09-0b4f-4979-9662-b4c2ed9ade4b" providerId="ADAL" clId="{CB5E3284-38F3-4024-B405-CEA7BBB9FD86}" dt="2022-12-12T17:16:21.965" v="2"/>
          <pc:sldLayoutMkLst>
            <pc:docMk/>
            <pc:sldMasterMk cId="614740694" sldId="2147483648"/>
            <pc:sldLayoutMk cId="3510945125" sldId="2147483653"/>
          </pc:sldLayoutMkLst>
          <pc:spChg chg="add mod">
            <ac:chgData name="Hannah Balkenhohl" userId="eb4c3b09-0b4f-4979-9662-b4c2ed9ade4b" providerId="ADAL" clId="{CB5E3284-38F3-4024-B405-CEA7BBB9FD86}" dt="2022-12-12T17:16:21.965" v="2"/>
            <ac:spMkLst>
              <pc:docMk/>
              <pc:sldMasterMk cId="614740694" sldId="2147483648"/>
              <pc:sldLayoutMk cId="3510945125" sldId="2147483653"/>
              <ac:spMk id="3" creationId="{25144562-6B71-D65B-62AB-BDD09E463FED}"/>
            </ac:spMkLst>
          </pc:spChg>
        </pc:sldLayoutChg>
        <pc:sldLayoutChg chg="delSp modSp mod">
          <pc:chgData name="Hannah Balkenhohl" userId="eb4c3b09-0b4f-4979-9662-b4c2ed9ade4b" providerId="ADAL" clId="{CB5E3284-38F3-4024-B405-CEA7BBB9FD86}" dt="2022-12-12T17:16:18.937" v="1" actId="21"/>
          <pc:sldLayoutMkLst>
            <pc:docMk/>
            <pc:sldMasterMk cId="614740694" sldId="2147483648"/>
            <pc:sldLayoutMk cId="685516929" sldId="2147483654"/>
          </pc:sldLayoutMkLst>
          <pc:spChg chg="mod">
            <ac:chgData name="Hannah Balkenhohl" userId="eb4c3b09-0b4f-4979-9662-b4c2ed9ade4b" providerId="ADAL" clId="{CB5E3284-38F3-4024-B405-CEA7BBB9FD86}" dt="2022-12-12T17:16:15.845" v="0" actId="1076"/>
            <ac:spMkLst>
              <pc:docMk/>
              <pc:sldMasterMk cId="614740694" sldId="2147483648"/>
              <pc:sldLayoutMk cId="685516929" sldId="2147483654"/>
              <ac:spMk id="4" creationId="{5CC7ED72-5BE1-EF1C-79D4-C00433910FF0}"/>
            </ac:spMkLst>
          </pc:spChg>
          <pc:spChg chg="del">
            <ac:chgData name="Hannah Balkenhohl" userId="eb4c3b09-0b4f-4979-9662-b4c2ed9ade4b" providerId="ADAL" clId="{CB5E3284-38F3-4024-B405-CEA7BBB9FD86}" dt="2022-12-12T17:16:18.937" v="1" actId="21"/>
            <ac:spMkLst>
              <pc:docMk/>
              <pc:sldMasterMk cId="614740694" sldId="2147483648"/>
              <pc:sldLayoutMk cId="685516929" sldId="2147483654"/>
              <ac:spMk id="5" creationId="{CA231A59-A6C9-FF32-043F-4AFC19E58804}"/>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988750C-0FCB-B590-6A0C-E31F491A56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3A2D2F09-66E7-D308-5A42-81FC9ED71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F0FC8F-82CE-4738-AE0A-1723B2DA8CAF}" type="datetimeFigureOut">
              <a:rPr lang="en-US" smtClean="0"/>
              <a:t>12/12/2022</a:t>
            </a:fld>
            <a:endParaRPr lang="en-US"/>
          </a:p>
        </p:txBody>
      </p:sp>
      <p:sp>
        <p:nvSpPr>
          <p:cNvPr id="4" name="Fußzeilenplatzhalter 3">
            <a:extLst>
              <a:ext uri="{FF2B5EF4-FFF2-40B4-BE49-F238E27FC236}">
                <a16:creationId xmlns:a16="http://schemas.microsoft.com/office/drawing/2014/main" id="{95286185-D3AA-1441-0A10-7F6DE08A16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846B236C-74C7-64C4-EEA8-A5341667E0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BCEDE4-35AA-456B-8633-597DF5F60C26}" type="slidenum">
              <a:rPr lang="en-US" smtClean="0"/>
              <a:t>‹#›</a:t>
            </a:fld>
            <a:endParaRPr lang="en-US"/>
          </a:p>
        </p:txBody>
      </p:sp>
    </p:spTree>
    <p:extLst>
      <p:ext uri="{BB962C8B-B14F-4D97-AF65-F5344CB8AC3E}">
        <p14:creationId xmlns:p14="http://schemas.microsoft.com/office/powerpoint/2010/main" val="3454953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BFC8E-BA36-4A63-975C-718EE1C07D4B}" type="datetimeFigureOut">
              <a:rPr lang="en-US" smtClean="0"/>
              <a:t>12/12/2022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74E19-F0A3-41C0-8188-4067D35DF749}" type="slidenum">
              <a:rPr lang="en-US" smtClean="0"/>
              <a:t>‹#›</a:t>
            </a:fld>
            <a:endParaRPr lang="en-US"/>
          </a:p>
        </p:txBody>
      </p:sp>
    </p:spTree>
    <p:extLst>
      <p:ext uri="{BB962C8B-B14F-4D97-AF65-F5344CB8AC3E}">
        <p14:creationId xmlns:p14="http://schemas.microsoft.com/office/powerpoint/2010/main" val="252427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ei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4991099" y="1"/>
            <a:ext cx="72009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feld 6">
            <a:extLst>
              <a:ext uri="{FF2B5EF4-FFF2-40B4-BE49-F238E27FC236}">
                <a16:creationId xmlns:a16="http://schemas.microsoft.com/office/drawing/2014/main" id="{2293E6E5-1ACD-F73E-BF62-2619EE8E978C}"/>
              </a:ext>
            </a:extLst>
          </p:cNvPr>
          <p:cNvSpPr txBox="1"/>
          <p:nvPr userDrawn="1"/>
        </p:nvSpPr>
        <p:spPr>
          <a:xfrm>
            <a:off x="4991099" y="393700"/>
            <a:ext cx="6877051" cy="769441"/>
          </a:xfrm>
          <a:prstGeom prst="rect">
            <a:avLst/>
          </a:prstGeom>
          <a:noFill/>
        </p:spPr>
        <p:txBody>
          <a:bodyPr wrap="square" rtlCol="0">
            <a:spAutoFit/>
          </a:bodyPr>
          <a:lstStyle/>
          <a:p>
            <a:r>
              <a:rPr lang="de-DE" sz="4400" b="1" kern="1200" noProof="0">
                <a:solidFill>
                  <a:schemeClr val="tx1"/>
                </a:solidFill>
                <a:latin typeface="Euphemia" panose="020B0503040102020104" pitchFamily="34" charset="0"/>
                <a:ea typeface="+mj-ea"/>
                <a:cs typeface="+mj-cs"/>
              </a:rPr>
              <a:t>Gewässergütebestimmung</a:t>
            </a:r>
          </a:p>
        </p:txBody>
      </p:sp>
      <p:sp>
        <p:nvSpPr>
          <p:cNvPr id="9" name="Textplatzhalter 8">
            <a:extLst>
              <a:ext uri="{FF2B5EF4-FFF2-40B4-BE49-F238E27FC236}">
                <a16:creationId xmlns:a16="http://schemas.microsoft.com/office/drawing/2014/main" id="{E819ECBD-73D1-9828-F783-FFED46A7EEE4}"/>
              </a:ext>
            </a:extLst>
          </p:cNvPr>
          <p:cNvSpPr>
            <a:spLocks noGrp="1"/>
          </p:cNvSpPr>
          <p:nvPr>
            <p:ph type="body" sz="quarter" idx="10" hasCustomPrompt="1"/>
          </p:nvPr>
        </p:nvSpPr>
        <p:spPr>
          <a:xfrm>
            <a:off x="6838950" y="1807665"/>
            <a:ext cx="5029200" cy="872035"/>
          </a:xfrm>
        </p:spPr>
        <p:txBody>
          <a:bodyPr anchor="ctr" anchorCtr="0"/>
          <a:lstStyle>
            <a:lvl1pPr marL="0" indent="0" algn="l">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Gruppennummer a oder b einfügen</a:t>
            </a:r>
            <a:endParaRPr lang="en-US" dirty="0"/>
          </a:p>
        </p:txBody>
      </p:sp>
      <p:sp>
        <p:nvSpPr>
          <p:cNvPr id="11" name="Textplatzhalter 10">
            <a:extLst>
              <a:ext uri="{FF2B5EF4-FFF2-40B4-BE49-F238E27FC236}">
                <a16:creationId xmlns:a16="http://schemas.microsoft.com/office/drawing/2014/main" id="{C9613B61-D2E9-4164-CF73-9BE0CC72A2BC}"/>
              </a:ext>
            </a:extLst>
          </p:cNvPr>
          <p:cNvSpPr>
            <a:spLocks noGrp="1"/>
          </p:cNvSpPr>
          <p:nvPr>
            <p:ph type="body" sz="quarter" idx="11" hasCustomPrompt="1"/>
          </p:nvPr>
        </p:nvSpPr>
        <p:spPr>
          <a:xfrm>
            <a:off x="6096000" y="3324223"/>
            <a:ext cx="5772150" cy="3140075"/>
          </a:xfrm>
        </p:spPr>
        <p:txBody>
          <a:bodyPr/>
          <a:lstStyle>
            <a:lvl1pPr>
              <a:defRPr/>
            </a:lvl1pPr>
          </a:lstStyle>
          <a:p>
            <a:pPr lvl="0"/>
            <a:r>
              <a:rPr lang="de-DE"/>
              <a:t>Namen der Gruppenmitglieder einfügen</a:t>
            </a:r>
            <a:endParaRPr lang="en-US"/>
          </a:p>
        </p:txBody>
      </p:sp>
      <p:sp>
        <p:nvSpPr>
          <p:cNvPr id="15" name="Textfeld 14">
            <a:extLst>
              <a:ext uri="{FF2B5EF4-FFF2-40B4-BE49-F238E27FC236}">
                <a16:creationId xmlns:a16="http://schemas.microsoft.com/office/drawing/2014/main" id="{13F1D7C5-203B-73F3-C06D-2D154E905BFF}"/>
              </a:ext>
            </a:extLst>
          </p:cNvPr>
          <p:cNvSpPr txBox="1"/>
          <p:nvPr userDrawn="1"/>
        </p:nvSpPr>
        <p:spPr>
          <a:xfrm>
            <a:off x="542924" y="2505670"/>
            <a:ext cx="3695702" cy="2169825"/>
          </a:xfrm>
          <a:prstGeom prst="rect">
            <a:avLst/>
          </a:prstGeom>
          <a:solidFill>
            <a:schemeClr val="bg2">
              <a:lumMod val="50000"/>
              <a:alpha val="74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2800" b="1" dirty="0">
                <a:solidFill>
                  <a:schemeClr val="bg1">
                    <a:lumMod val="95000"/>
                  </a:schemeClr>
                </a:solidFill>
                <a:effectLst/>
                <a:latin typeface="Euphemia" panose="020B0503040102020104" pitchFamily="34" charset="0"/>
              </a:rPr>
              <a:t>Man schützt nur, was man liebt – </a:t>
            </a:r>
            <a:br>
              <a:rPr lang="de-DE" sz="2800" b="1" dirty="0">
                <a:solidFill>
                  <a:schemeClr val="bg1">
                    <a:lumMod val="95000"/>
                  </a:schemeClr>
                </a:solidFill>
                <a:effectLst/>
                <a:latin typeface="Euphemia" panose="020B0503040102020104" pitchFamily="34" charset="0"/>
              </a:rPr>
            </a:br>
            <a:r>
              <a:rPr lang="de-DE" sz="2800" b="1" dirty="0">
                <a:solidFill>
                  <a:schemeClr val="bg1">
                    <a:lumMod val="95000"/>
                  </a:schemeClr>
                </a:solidFill>
                <a:effectLst/>
                <a:latin typeface="Euphemia" panose="020B0503040102020104" pitchFamily="34" charset="0"/>
              </a:rPr>
              <a:t>man liebt nur, was man kennt.</a:t>
            </a:r>
          </a:p>
          <a:p>
            <a:pPr marL="0" marR="0" lvl="0" indent="0" algn="l" defTabSz="914400" rtl="0" eaLnBrk="1" fontAlgn="auto" latinLnBrk="0" hangingPunct="1">
              <a:lnSpc>
                <a:spcPct val="100000"/>
              </a:lnSpc>
              <a:spcBef>
                <a:spcPts val="0"/>
              </a:spcBef>
              <a:spcAft>
                <a:spcPts val="600"/>
              </a:spcAft>
              <a:buClrTx/>
              <a:buSzTx/>
              <a:buFontTx/>
              <a:buNone/>
              <a:tabLst/>
              <a:defRPr/>
            </a:pPr>
            <a:r>
              <a:rPr lang="de-DE" b="1" dirty="0">
                <a:solidFill>
                  <a:schemeClr val="bg1">
                    <a:lumMod val="95000"/>
                  </a:schemeClr>
                </a:solidFill>
                <a:effectLst/>
                <a:latin typeface="Euphemia" panose="020B0503040102020104" pitchFamily="34" charset="0"/>
              </a:rPr>
              <a:t>(Konrad Lorenz)</a:t>
            </a:r>
          </a:p>
        </p:txBody>
      </p:sp>
    </p:spTree>
    <p:extLst>
      <p:ext uri="{BB962C8B-B14F-4D97-AF65-F5344CB8AC3E}">
        <p14:creationId xmlns:p14="http://schemas.microsoft.com/office/powerpoint/2010/main" val="163964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er_Gewässerran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Bilder, die ihr gemacht habt, in die Platzhalter ein und beschriftet sie.</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823593" y="3731653"/>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a:t>Titel des Bildes</a:t>
            </a:r>
          </a:p>
        </p:txBody>
      </p:sp>
      <p:sp>
        <p:nvSpPr>
          <p:cNvPr id="2" name="Textfeld 1">
            <a:extLst>
              <a:ext uri="{FF2B5EF4-FFF2-40B4-BE49-F238E27FC236}">
                <a16:creationId xmlns:a16="http://schemas.microsoft.com/office/drawing/2014/main" id="{5CBA0332-524B-9C01-4D8D-F468792EBBF9}"/>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84867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deo_Gewässerverlauf">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85787" y="400609"/>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das Audio zur Tiefenvarianz und das Video zur Durchgängigkeit ein und beschriftet sie.</a:t>
            </a:r>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1059854" y="5865813"/>
            <a:ext cx="5035550" cy="591578"/>
          </a:xfrm>
        </p:spPr>
        <p:txBody>
          <a:bodyPr>
            <a:normAutofit/>
          </a:bodyPr>
          <a:lstStyle>
            <a:lvl1pPr marL="0" indent="0">
              <a:buNone/>
              <a:defRPr sz="1800"/>
            </a:lvl1pPr>
          </a:lstStyle>
          <a:p>
            <a:pPr lvl="0"/>
            <a:r>
              <a:rPr lang="de-DE"/>
              <a:t>Titel des Audios</a:t>
            </a:r>
          </a:p>
        </p:txBody>
      </p:sp>
      <p:sp>
        <p:nvSpPr>
          <p:cNvPr id="12" name="Medienplatzhalter 10">
            <a:extLst>
              <a:ext uri="{FF2B5EF4-FFF2-40B4-BE49-F238E27FC236}">
                <a16:creationId xmlns:a16="http://schemas.microsoft.com/office/drawing/2014/main" id="{DCE86FE3-784E-2B9D-B96A-68BA029221FD}"/>
              </a:ext>
            </a:extLst>
          </p:cNvPr>
          <p:cNvSpPr>
            <a:spLocks noGrp="1"/>
          </p:cNvSpPr>
          <p:nvPr>
            <p:ph type="media" sz="quarter" idx="15" hasCustomPrompt="1"/>
          </p:nvPr>
        </p:nvSpPr>
        <p:spPr>
          <a:xfrm>
            <a:off x="6332735" y="2474259"/>
            <a:ext cx="5035550" cy="3391554"/>
          </a:xfrm>
        </p:spPr>
        <p:txBody>
          <a:bodyPr/>
          <a:lstStyle>
            <a:lvl1pPr marL="0" indent="0">
              <a:buNone/>
              <a:defRPr/>
            </a:lvl1pPr>
          </a:lstStyle>
          <a:p>
            <a:r>
              <a:rPr lang="de-DE"/>
              <a:t>Video</a:t>
            </a:r>
          </a:p>
        </p:txBody>
      </p:sp>
      <p:sp>
        <p:nvSpPr>
          <p:cNvPr id="16" name="Textplatzhalter 12">
            <a:extLst>
              <a:ext uri="{FF2B5EF4-FFF2-40B4-BE49-F238E27FC236}">
                <a16:creationId xmlns:a16="http://schemas.microsoft.com/office/drawing/2014/main" id="{EEAA1772-01F7-DC65-3F81-E6FBBB28B244}"/>
              </a:ext>
            </a:extLst>
          </p:cNvPr>
          <p:cNvSpPr>
            <a:spLocks noGrp="1"/>
          </p:cNvSpPr>
          <p:nvPr>
            <p:ph type="body" sz="quarter" idx="16" hasCustomPrompt="1"/>
          </p:nvPr>
        </p:nvSpPr>
        <p:spPr>
          <a:xfrm>
            <a:off x="6332735" y="5865813"/>
            <a:ext cx="5035550" cy="591578"/>
          </a:xfrm>
        </p:spPr>
        <p:txBody>
          <a:bodyPr>
            <a:normAutofit/>
          </a:bodyPr>
          <a:lstStyle>
            <a:lvl1pPr marL="0" indent="0">
              <a:buNone/>
              <a:defRPr sz="1800"/>
            </a:lvl1pPr>
          </a:lstStyle>
          <a:p>
            <a:pPr lvl="0"/>
            <a:r>
              <a:rPr lang="de-DE"/>
              <a:t>Titel des Videos</a:t>
            </a:r>
          </a:p>
        </p:txBody>
      </p:sp>
      <p:sp>
        <p:nvSpPr>
          <p:cNvPr id="2" name="Textfeld 1">
            <a:extLst>
              <a:ext uri="{FF2B5EF4-FFF2-40B4-BE49-F238E27FC236}">
                <a16:creationId xmlns:a16="http://schemas.microsoft.com/office/drawing/2014/main" id="{0EB8EF73-CA8F-94DD-E245-EC1F4E2F09F7}"/>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
        <p:nvSpPr>
          <p:cNvPr id="4" name="Textplatzhalter 3"/>
          <p:cNvSpPr>
            <a:spLocks noGrp="1"/>
          </p:cNvSpPr>
          <p:nvPr>
            <p:ph type="body" sz="quarter" idx="17" hasCustomPrompt="1"/>
          </p:nvPr>
        </p:nvSpPr>
        <p:spPr>
          <a:xfrm>
            <a:off x="1059854" y="2474259"/>
            <a:ext cx="5036146" cy="3391554"/>
          </a:xfrm>
        </p:spPr>
        <p:txBody>
          <a:bodyPr>
            <a:normAutofit/>
          </a:bodyPr>
          <a:lstStyle>
            <a:lvl1pPr marL="0" indent="0">
              <a:buNone/>
              <a:defRPr sz="2400"/>
            </a:lvl1pPr>
          </a:lstStyle>
          <a:p>
            <a:r>
              <a:rPr lang="de-DE" dirty="0"/>
              <a:t>Audiodatei über Reiter „Einfügen“ hinzufügen</a:t>
            </a:r>
          </a:p>
        </p:txBody>
      </p:sp>
    </p:spTree>
    <p:extLst>
      <p:ext uri="{BB962C8B-B14F-4D97-AF65-F5344CB8AC3E}">
        <p14:creationId xmlns:p14="http://schemas.microsoft.com/office/powerpoint/2010/main" val="93667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fotext Saprobien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Biologische Gewässergüte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744159"/>
            <a:ext cx="10069908" cy="4190058"/>
          </a:xfrm>
          <a:prstGeom prst="rect">
            <a:avLst/>
          </a:prstGeom>
          <a:noFill/>
        </p:spPr>
        <p:txBody>
          <a:bodyPr wrap="square" rtlCol="0">
            <a:spAutoFit/>
          </a:bodyPr>
          <a:lstStyle/>
          <a:p>
            <a:pPr algn="just">
              <a:lnSpc>
                <a:spcPct val="150000"/>
              </a:lnSpc>
            </a:pP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 Bestimmung der biologischen Gewässergüte berechnet man zunächst dann den sogenannten </a:t>
            </a:r>
            <a:r>
              <a:rPr lang="de-DE" sz="1800" b="1" noProof="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800" b="1"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Aus Zeitgründen haben sich damit andere Gruppen genauer beschäftigt. Die Ergebnisse werden euch später vorgestellt. Zur Berechnung des </a:t>
            </a:r>
            <a:r>
              <a:rPr lang="de-DE" sz="1800" noProof="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jedoch eine genaue Kenntnis der Artenzusammensetzung des Gewässers unerlässlich. </a:t>
            </a:r>
          </a:p>
          <a:p>
            <a:pPr algn="just">
              <a:lnSpc>
                <a:spcPct val="150000"/>
              </a:lnSpc>
            </a:pPr>
            <a:r>
              <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nSpc>
                <a:spcPct val="150000"/>
              </a:lnSpc>
            </a:pPr>
            <a:r>
              <a:rPr lang="de-DE" sz="1800" noProof="0" dirty="0">
                <a:effectLst/>
                <a:latin typeface="Euphemia" panose="020B0503040102020104" pitchFamily="34" charset="0"/>
                <a:ea typeface="Arial Unicode MS" panose="020B0604020202020204" pitchFamily="34" charset="-128"/>
              </a:rPr>
              <a:t>Eine natürliche Artenvielfalt ist nur in Gewässern anzutreffen, in denen vielfältige Gewässerstrukturen vorkommen. Wenn trotz guter Gewässerstruktur und Wasserqualität ein geringes Artenspektrum festgestellt wird, kann dies auf frühere Verunreinigungen des Wassers hinweisen. </a:t>
            </a:r>
            <a:endParaRPr lang="de-DE" sz="180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15" name="Textfeld 14">
            <a:extLst>
              <a:ext uri="{FF2B5EF4-FFF2-40B4-BE49-F238E27FC236}">
                <a16:creationId xmlns:a16="http://schemas.microsoft.com/office/drawing/2014/main" id="{86215A11-DC71-2EA4-A5BF-404E53517BEE}"/>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191919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fotext Saprobien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9672" y="1278335"/>
            <a:ext cx="7194433" cy="4842801"/>
          </a:xfrm>
          <a:prstGeom prst="rect">
            <a:avLst/>
          </a:prstGeom>
          <a:noFill/>
        </p:spPr>
        <p:txBody>
          <a:bodyPr wrap="square" rtlCol="0">
            <a:spAutoFit/>
          </a:bodyPr>
          <a:lstStyle/>
          <a:p>
            <a:pPr algn="just">
              <a:lnSpc>
                <a:spcPct val="150000"/>
              </a:lnSpc>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 </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längerer Gewässerabschnitt muss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Alle Substrate (Kies, Steine, Laub etc.) müssen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Gewässerabschnitte, die unter einer Brücke oder hinter einem Rohr liegen, sollten nicht untersucht werden.</a:t>
            </a:r>
          </a:p>
          <a:p>
            <a:pPr marL="285750" indent="-285750" algn="just">
              <a:lnSpc>
                <a:spcPct val="150000"/>
              </a:lnSpc>
              <a:buFontTx/>
              <a:buChar char="-"/>
            </a:pPr>
            <a:endPar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indent="0" algn="just">
              <a:lnSpc>
                <a:spcPct val="150000"/>
              </a:lnSpc>
              <a:buFontTx/>
              <a:buNone/>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müssen, wenn sie aus dem Gewässer genommen werden, direkt in Schalen mit Wasser 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dürfen nicht direktem Sonnenlicht ausgesetzt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Räuberische Tiere sind von Beutetieren zu trennen.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Nach der Bestimmung und Erfassung sind die Tiere wieder vorsichtig an derselben Stelle im Gewässer auszusetzen.</a:t>
            </a:r>
          </a:p>
        </p:txBody>
      </p:sp>
      <p:sp>
        <p:nvSpPr>
          <p:cNvPr id="2" name="Textfeld 1">
            <a:extLst>
              <a:ext uri="{FF2B5EF4-FFF2-40B4-BE49-F238E27FC236}">
                <a16:creationId xmlns:a16="http://schemas.microsoft.com/office/drawing/2014/main" id="{F057DA96-DCCB-0050-29A0-A331222974CC}"/>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3" name="TextBox 2">
            <a:extLst>
              <a:ext uri="{FF2B5EF4-FFF2-40B4-BE49-F238E27FC236}">
                <a16:creationId xmlns:a16="http://schemas.microsoft.com/office/drawing/2014/main" id="{25144562-6B71-D65B-62AB-BDD09E463FED}"/>
              </a:ext>
            </a:extLst>
          </p:cNvPr>
          <p:cNvSpPr txBox="1"/>
          <p:nvPr userDrawn="1"/>
        </p:nvSpPr>
        <p:spPr>
          <a:xfrm>
            <a:off x="1102382" y="6329955"/>
            <a:ext cx="9221497" cy="530145"/>
          </a:xfrm>
          <a:prstGeom prst="rect">
            <a:avLst/>
          </a:prstGeom>
          <a:noFill/>
        </p:spPr>
        <p:txBody>
          <a:bodyPr wrap="square">
            <a:spAutoFit/>
          </a:bodyPr>
          <a:lstStyle/>
          <a:p>
            <a:pPr>
              <a:lnSpc>
                <a:spcPct val="150000"/>
              </a:lnSpc>
            </a:pPr>
            <a:r>
              <a:rPr lang="de-DE" sz="1000" dirty="0"/>
              <a:t>Quelle: Graw, M. (2001). DETAILLIERTE ERLÄUTERUNGEN ZUR BEWERTUNG. In: Vereinigung Deutscher Gewässerschutz e.V. (Hrsg.), Ökologische Bewertung von Fließgewässern. Schriftenreihe der Vereinigung Deutscher Gewässerschutz, Band 64 (S. 73-92). Bonn.</a:t>
            </a:r>
          </a:p>
        </p:txBody>
      </p:sp>
    </p:spTree>
    <p:extLst>
      <p:ext uri="{BB962C8B-B14F-4D97-AF65-F5344CB8AC3E}">
        <p14:creationId xmlns:p14="http://schemas.microsoft.com/office/powerpoint/2010/main" val="3510945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966155" y="744928"/>
            <a:ext cx="4451233" cy="5489067"/>
          </a:xfrm>
          <a:prstGeom prst="rect">
            <a:avLst/>
          </a:prstGeom>
          <a:noFill/>
        </p:spPr>
        <p:txBody>
          <a:bodyPr wrap="square" rtlCol="0">
            <a:spAutoFit/>
          </a:bodyPr>
          <a:lstStyle/>
          <a:p>
            <a:pPr marL="0" indent="0" algn="l">
              <a:lnSpc>
                <a:spcPct val="150000"/>
              </a:lnSpc>
              <a:spcBef>
                <a:spcPts val="0"/>
              </a:spcBef>
              <a:spcAft>
                <a:spcPts val="1200"/>
              </a:spcAft>
              <a:buFont typeface="Wingdings" panose="05000000000000000000" pitchFamily="2" charset="2"/>
              <a:buNone/>
            </a:pPr>
            <a:r>
              <a:rPr lang="de-DE" sz="2400" b="1" u="sng">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Arbeitsaufträge</a:t>
            </a:r>
            <a:endPar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Folgt den Schritten rechts und haltet eure Ergebnisse auf den nächsten Folien fest.</a:t>
            </a:r>
          </a:p>
          <a:p>
            <a:pPr marL="285750" indent="-285750" algn="l">
              <a:lnSpc>
                <a:spcPct val="150000"/>
              </a:lnSpc>
              <a:spcAft>
                <a:spcPts val="600"/>
              </a:spcAft>
              <a:buFont typeface="Wingdings" panose="05000000000000000000" pitchFamily="2" charset="2"/>
              <a:buChar char="v"/>
            </a:pPr>
            <a:endPar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des Arbeitsprozesses Fotos, fügt die Bilder der bestimmten Arten in dem dafür vorgesehenen Platzhalter ein und schreibt den Artnamen unter das Bild.</a:t>
            </a:r>
          </a:p>
          <a:p>
            <a:pPr marL="285750" indent="-285750" algn="l">
              <a:lnSpc>
                <a:spcPct val="150000"/>
              </a:lnSpc>
              <a:spcAft>
                <a:spcPts val="600"/>
              </a:spcAft>
              <a:buFont typeface="Wingdings" panose="05000000000000000000" pitchFamily="2" charset="2"/>
              <a:buChar char="v"/>
            </a:pPr>
            <a:endPar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Falls ihr ein Tier nicht bestimmen konntet, fügt ein Bild in den dafür vorgesehenen Platzhalter ein und nehmt ein Audio auf, in dem ihr die Art genau beschreibt.</a:t>
            </a:r>
          </a:p>
        </p:txBody>
      </p:sp>
      <p:sp>
        <p:nvSpPr>
          <p:cNvPr id="3" name="Textfeld 2">
            <a:extLst>
              <a:ext uri="{FF2B5EF4-FFF2-40B4-BE49-F238E27FC236}">
                <a16:creationId xmlns:a16="http://schemas.microsoft.com/office/drawing/2014/main" id="{B1054E54-A396-10A5-0142-BE57AB11DC6A}"/>
              </a:ext>
            </a:extLst>
          </p:cNvPr>
          <p:cNvSpPr txBox="1"/>
          <p:nvPr userDrawn="1"/>
        </p:nvSpPr>
        <p:spPr>
          <a:xfrm>
            <a:off x="6096000" y="1268084"/>
            <a:ext cx="5006200" cy="4965911"/>
          </a:xfrm>
          <a:prstGeom prst="rect">
            <a:avLst/>
          </a:prstGeom>
          <a:solidFill>
            <a:srgbClr val="FF0000">
              <a:alpha val="30000"/>
            </a:srgbClr>
          </a:solidFill>
        </p:spPr>
        <p:style>
          <a:lnRef idx="1">
            <a:schemeClr val="accent2"/>
          </a:lnRef>
          <a:fillRef idx="2">
            <a:schemeClr val="accent2"/>
          </a:fillRef>
          <a:effectRef idx="1">
            <a:schemeClr val="accent2"/>
          </a:effectRef>
          <a:fontRef idx="minor">
            <a:schemeClr val="dk1"/>
          </a:fontRef>
        </p:style>
        <p:txBody>
          <a:bodyPr wrap="square" lIns="144000" rIns="144000" rtlCol="0">
            <a:spAutoFit/>
          </a:bodyPr>
          <a:lstStyle/>
          <a:p>
            <a:pPr marL="0" indent="0" algn="l">
              <a:lnSpc>
                <a:spcPct val="150000"/>
              </a:lnSpc>
              <a:spcAft>
                <a:spcPts val="600"/>
              </a:spcAft>
              <a:buFont typeface="+mj-lt"/>
              <a:buNone/>
            </a:pPr>
            <a:r>
              <a:rPr lang="de-DE" sz="2000" b="1" kern="12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Vorgehen: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Nehmt einige Steine schnell hoch und schaut euch alle Seiten genau an. Bestimmt die Tiere, die ihr gefunden habt, mit der </a:t>
            </a: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DetermApp</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marL="342900" indent="-342900" algn="l">
              <a:lnSpc>
                <a:spcPct val="150000"/>
              </a:lnSpc>
              <a:spcAft>
                <a:spcPts val="600"/>
              </a:spcAft>
              <a:buFont typeface="+mj-lt"/>
              <a:buAutoNum type="arabicPeriod"/>
            </a:pP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Keschert</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im Wasserpflanzenbestand und bestimmt die Tiere, die ihr gefunden habt.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das Feinsubstrat (Kies, Sand, Schlamm), indem ihr es in ein Sieb gebt, und bestimmt die Tiere, die ihr gefunden habt.</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einige Totholzanschwemmungen bzw. Laubpackungen und bestimmt die Tiere, die ihr gefunden habt. </a:t>
            </a:r>
          </a:p>
        </p:txBody>
      </p:sp>
      <p:sp>
        <p:nvSpPr>
          <p:cNvPr id="2" name="Textfeld 1">
            <a:extLst>
              <a:ext uri="{FF2B5EF4-FFF2-40B4-BE49-F238E27FC236}">
                <a16:creationId xmlns:a16="http://schemas.microsoft.com/office/drawing/2014/main" id="{C280B50B-1379-CAE6-E00C-00F864964CB5}"/>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685516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2822274" y="1260010"/>
            <a:ext cx="65474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Schlüssel zur Beobachtung der Häufigkeiten</a:t>
            </a:r>
          </a:p>
        </p:txBody>
      </p:sp>
      <p:graphicFrame>
        <p:nvGraphicFramePr>
          <p:cNvPr id="7" name="Tabelle 6">
            <a:extLst>
              <a:ext uri="{FF2B5EF4-FFF2-40B4-BE49-F238E27FC236}">
                <a16:creationId xmlns:a16="http://schemas.microsoft.com/office/drawing/2014/main" id="{A8140B7B-00F3-2CE9-9A5D-E78F954C47F9}"/>
              </a:ext>
            </a:extLst>
          </p:cNvPr>
          <p:cNvGraphicFramePr>
            <a:graphicFrameLocks noGrp="1"/>
          </p:cNvGraphicFramePr>
          <p:nvPr userDrawn="1">
            <p:extLst>
              <p:ext uri="{D42A27DB-BD31-4B8C-83A1-F6EECF244321}">
                <p14:modId xmlns:p14="http://schemas.microsoft.com/office/powerpoint/2010/main" val="3116211580"/>
              </p:ext>
            </p:extLst>
          </p:nvPr>
        </p:nvGraphicFramePr>
        <p:xfrm>
          <a:off x="3023647" y="1904238"/>
          <a:ext cx="5972175" cy="3049524"/>
        </p:xfrm>
        <a:graphic>
          <a:graphicData uri="http://schemas.openxmlformats.org/drawingml/2006/table">
            <a:tbl>
              <a:tblPr firstRow="1" firstCol="1" bandRow="1">
                <a:tableStyleId>{9DCAF9ED-07DC-4A11-8D7F-57B35C25682E}</a:tableStyleId>
              </a:tblPr>
              <a:tblGrid>
                <a:gridCol w="2228300">
                  <a:extLst>
                    <a:ext uri="{9D8B030D-6E8A-4147-A177-3AD203B41FA5}">
                      <a16:colId xmlns:a16="http://schemas.microsoft.com/office/drawing/2014/main" val="4120013694"/>
                    </a:ext>
                  </a:extLst>
                </a:gridCol>
                <a:gridCol w="3743875">
                  <a:extLst>
                    <a:ext uri="{9D8B030D-6E8A-4147-A177-3AD203B41FA5}">
                      <a16:colId xmlns:a16="http://schemas.microsoft.com/office/drawing/2014/main" val="1251548286"/>
                    </a:ext>
                  </a:extLst>
                </a:gridCol>
              </a:tblGrid>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Individuenzahl</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Beschreibung der Häufigkeit (h)</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084747278"/>
                  </a:ext>
                </a:extLst>
              </a:tr>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fehlt (h=0)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961532786"/>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1-5</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vereinzelt (h = 1)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1753254041"/>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6-10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mäßig (h = 2)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4196391312"/>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11-40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häufig (h= 3)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2448497827"/>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&gt; 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massenhaft (h = 4)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492168445"/>
                  </a:ext>
                </a:extLst>
              </a:tr>
            </a:tbl>
          </a:graphicData>
        </a:graphic>
      </p:graphicFrame>
      <p:sp>
        <p:nvSpPr>
          <p:cNvPr id="3" name="Textfeld 2">
            <a:extLst>
              <a:ext uri="{FF2B5EF4-FFF2-40B4-BE49-F238E27FC236}">
                <a16:creationId xmlns:a16="http://schemas.microsoft.com/office/drawing/2014/main" id="{41863A20-0A29-6F03-FC27-5BAECA75A67E}"/>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713557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2" name="Tabelle 1">
            <a:extLst>
              <a:ext uri="{FF2B5EF4-FFF2-40B4-BE49-F238E27FC236}">
                <a16:creationId xmlns:a16="http://schemas.microsoft.com/office/drawing/2014/main" id="{1B201CFA-6413-A5F2-C119-331BC46EE6B6}"/>
              </a:ext>
            </a:extLst>
          </p:cNvPr>
          <p:cNvGraphicFramePr>
            <a:graphicFrameLocks noGrp="1"/>
          </p:cNvGraphicFramePr>
          <p:nvPr userDrawn="1">
            <p:extLst>
              <p:ext uri="{D42A27DB-BD31-4B8C-83A1-F6EECF244321}">
                <p14:modId xmlns:p14="http://schemas.microsoft.com/office/powerpoint/2010/main" val="1746891247"/>
              </p:ext>
            </p:extLst>
          </p:nvPr>
        </p:nvGraphicFramePr>
        <p:xfrm>
          <a:off x="963611" y="557319"/>
          <a:ext cx="5118101" cy="6115431"/>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63461">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63461">
                <a:tc>
                  <a:txBody>
                    <a:bodyPr/>
                    <a:lstStyle/>
                    <a:p>
                      <a:pPr algn="ctr">
                        <a:lnSpc>
                          <a:spcPct val="120000"/>
                        </a:lnSpc>
                      </a:pPr>
                      <a:r>
                        <a:rPr lang="de-DE" sz="1400" b="0">
                          <a:ln>
                            <a:noFill/>
                          </a:ln>
                          <a:effectLst/>
                          <a:latin typeface="Euphemia" panose="020B0503040102020104" pitchFamily="34" charset="0"/>
                        </a:rPr>
                        <a:t>Alpenstrudelwurm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568535"/>
                  </a:ext>
                </a:extLst>
              </a:tr>
              <a:tr h="63461">
                <a:tc>
                  <a:txBody>
                    <a:bodyPr/>
                    <a:lstStyle/>
                    <a:p>
                      <a:pPr algn="ctr">
                        <a:lnSpc>
                          <a:spcPct val="120000"/>
                        </a:lnSpc>
                      </a:pPr>
                      <a:r>
                        <a:rPr lang="de-DE" sz="1400" b="0">
                          <a:ln>
                            <a:noFill/>
                          </a:ln>
                          <a:effectLst/>
                          <a:latin typeface="Euphemia" panose="020B0503040102020104" pitchFamily="34" charset="0"/>
                        </a:rPr>
                        <a:t>Bachtaumelkäfer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0185745"/>
                  </a:ext>
                </a:extLst>
              </a:tr>
              <a:tr h="63461">
                <a:tc>
                  <a:txBody>
                    <a:bodyPr/>
                    <a:lstStyle/>
                    <a:p>
                      <a:pPr algn="ctr">
                        <a:lnSpc>
                          <a:spcPct val="120000"/>
                        </a:lnSpc>
                      </a:pPr>
                      <a:r>
                        <a:rPr lang="de-DE" sz="1400" b="0" err="1">
                          <a:ln>
                            <a:noFill/>
                          </a:ln>
                          <a:effectLst/>
                          <a:latin typeface="Euphemia" panose="020B0503040102020104" pitchFamily="34" charset="0"/>
                        </a:rPr>
                        <a:t>Dendrocoleum</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lacteum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2,4</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8963382"/>
                  </a:ext>
                </a:extLst>
              </a:tr>
              <a:tr h="63461">
                <a:tc>
                  <a:txBody>
                    <a:bodyPr/>
                    <a:lstStyle/>
                    <a:p>
                      <a:pPr algn="ctr">
                        <a:lnSpc>
                          <a:spcPct val="120000"/>
                        </a:lnSpc>
                      </a:pPr>
                      <a:r>
                        <a:rPr lang="de-DE" sz="1400" b="0">
                          <a:ln>
                            <a:noFill/>
                          </a:ln>
                          <a:effectLst/>
                          <a:latin typeface="Euphemia" panose="020B0503040102020104" pitchFamily="34" charset="0"/>
                        </a:rPr>
                        <a:t>Dreiecksstrudelwurm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5327490"/>
                  </a:ext>
                </a:extLst>
              </a:tr>
              <a:tr h="63461">
                <a:tc>
                  <a:txBody>
                    <a:bodyPr/>
                    <a:lstStyle/>
                    <a:p>
                      <a:pPr algn="ctr">
                        <a:lnSpc>
                          <a:spcPct val="120000"/>
                        </a:lnSpc>
                      </a:pPr>
                      <a:r>
                        <a:rPr lang="de-DE" sz="1400" b="0">
                          <a:ln>
                            <a:noFill/>
                          </a:ln>
                          <a:effectLst/>
                          <a:latin typeface="Euphemia" panose="020B0503040102020104" pitchFamily="34" charset="0"/>
                        </a:rPr>
                        <a:t>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42800569"/>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Flach und groß</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7076663"/>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Rund und klein</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43637623"/>
                  </a:ext>
                </a:extLst>
              </a:tr>
              <a:tr h="63461">
                <a:tc>
                  <a:txBody>
                    <a:bodyPr/>
                    <a:lstStyle/>
                    <a:p>
                      <a:pPr algn="ctr">
                        <a:lnSpc>
                          <a:spcPct val="120000"/>
                        </a:lnSpc>
                      </a:pPr>
                      <a:r>
                        <a:rPr lang="de-DE" sz="1400" b="0">
                          <a:ln>
                            <a:noFill/>
                          </a:ln>
                          <a:effectLst/>
                          <a:latin typeface="Euphemia" panose="020B0503040102020104" pitchFamily="34" charset="0"/>
                        </a:rPr>
                        <a:t>Flohkrebs</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71948825"/>
                  </a:ext>
                </a:extLst>
              </a:tr>
              <a:tr h="63461">
                <a:tc>
                  <a:txBody>
                    <a:bodyPr/>
                    <a:lstStyle/>
                    <a:p>
                      <a:pPr algn="ctr">
                        <a:lnSpc>
                          <a:spcPct val="120000"/>
                        </a:lnSpc>
                      </a:pPr>
                      <a:r>
                        <a:rPr lang="de-DE" sz="1400" b="0">
                          <a:ln>
                            <a:noFill/>
                          </a:ln>
                          <a:effectLst/>
                          <a:latin typeface="Euphemia" panose="020B0503040102020104" pitchFamily="34" charset="0"/>
                        </a:rPr>
                        <a:t>Flussmuschel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05572987"/>
                  </a:ext>
                </a:extLst>
              </a:tr>
              <a:tr h="63461">
                <a:tc>
                  <a:txBody>
                    <a:bodyPr/>
                    <a:lstStyle/>
                    <a:p>
                      <a:pPr algn="ctr">
                        <a:lnSpc>
                          <a:spcPct val="120000"/>
                        </a:lnSpc>
                      </a:pPr>
                      <a:r>
                        <a:rPr lang="de-DE" sz="1400" b="0">
                          <a:ln>
                            <a:noFill/>
                          </a:ln>
                          <a:effectLst/>
                          <a:latin typeface="Euphemia" panose="020B0503040102020104" pitchFamily="34" charset="0"/>
                        </a:rPr>
                        <a:t>Flussnapfschnecke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1,9</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3961032"/>
                  </a:ext>
                </a:extLst>
              </a:tr>
              <a:tr h="63461">
                <a:tc>
                  <a:txBody>
                    <a:bodyPr/>
                    <a:lstStyle/>
                    <a:p>
                      <a:pPr algn="ctr">
                        <a:lnSpc>
                          <a:spcPct val="120000"/>
                        </a:lnSpc>
                      </a:pPr>
                      <a:r>
                        <a:rPr lang="de-DE" sz="1400" b="0">
                          <a:ln>
                            <a:noFill/>
                          </a:ln>
                          <a:effectLst/>
                          <a:latin typeface="Euphemia" panose="020B0503040102020104" pitchFamily="34" charset="0"/>
                        </a:rPr>
                        <a:t>Flusschwimmschnecke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1,7</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32601930"/>
                  </a:ext>
                </a:extLst>
              </a:tr>
              <a:tr h="63461">
                <a:tc>
                  <a:txBody>
                    <a:bodyPr/>
                    <a:lstStyle/>
                    <a:p>
                      <a:pPr algn="ctr">
                        <a:lnSpc>
                          <a:spcPct val="120000"/>
                        </a:lnSpc>
                      </a:pPr>
                      <a:r>
                        <a:rPr lang="de-DE" sz="1400" b="0">
                          <a:ln>
                            <a:noFill/>
                          </a:ln>
                          <a:effectLst/>
                          <a:latin typeface="Euphemia" panose="020B0503040102020104" pitchFamily="34" charset="0"/>
                        </a:rPr>
                        <a:t>Großlibellenlarve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19969702"/>
                  </a:ext>
                </a:extLst>
              </a:tr>
              <a:tr h="63461">
                <a:tc>
                  <a:txBody>
                    <a:bodyPr/>
                    <a:lstStyle/>
                    <a:p>
                      <a:pPr algn="ctr">
                        <a:lnSpc>
                          <a:spcPct val="120000"/>
                        </a:lnSpc>
                      </a:pPr>
                      <a:r>
                        <a:rPr lang="de-DE" sz="1400" b="0">
                          <a:ln>
                            <a:noFill/>
                          </a:ln>
                          <a:effectLst/>
                          <a:latin typeface="Euphemia" panose="020B0503040102020104" pitchFamily="34" charset="0"/>
                        </a:rPr>
                        <a:t>Großer Schneckenegel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06681008"/>
                  </a:ext>
                </a:extLst>
              </a:tr>
              <a:tr h="63461">
                <a:tc>
                  <a:txBody>
                    <a:bodyPr/>
                    <a:lstStyle/>
                    <a:p>
                      <a:pPr algn="ctr">
                        <a:lnSpc>
                          <a:spcPct val="120000"/>
                        </a:lnSpc>
                      </a:pPr>
                      <a:r>
                        <a:rPr lang="de-DE" sz="1400" b="0">
                          <a:ln>
                            <a:noFill/>
                          </a:ln>
                          <a:effectLst/>
                          <a:latin typeface="Euphemia" panose="020B0503040102020104" pitchFamily="34" charset="0"/>
                        </a:rPr>
                        <a:t>Hakenkäfer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44484485"/>
                  </a:ext>
                </a:extLst>
              </a:tr>
              <a:tr h="63461">
                <a:tc>
                  <a:txBody>
                    <a:bodyPr/>
                    <a:lstStyle/>
                    <a:p>
                      <a:pPr algn="ctr">
                        <a:lnSpc>
                          <a:spcPct val="120000"/>
                        </a:lnSpc>
                      </a:pPr>
                      <a:r>
                        <a:rPr lang="de-DE" sz="1400" b="0">
                          <a:ln>
                            <a:noFill/>
                          </a:ln>
                          <a:effectLst/>
                          <a:latin typeface="Euphemia" panose="020B0503040102020104" pitchFamily="34" charset="0"/>
                        </a:rPr>
                        <a:t>Hakenkäferlarve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38275444"/>
                  </a:ext>
                </a:extLst>
              </a:tr>
              <a:tr h="63461">
                <a:tc>
                  <a:txBody>
                    <a:bodyPr/>
                    <a:lstStyle/>
                    <a:p>
                      <a:pPr algn="ctr">
                        <a:lnSpc>
                          <a:spcPct val="120000"/>
                        </a:lnSpc>
                      </a:pPr>
                      <a:r>
                        <a:rPr lang="de-DE" sz="1400" b="0">
                          <a:ln>
                            <a:noFill/>
                          </a:ln>
                          <a:effectLst/>
                          <a:latin typeface="Euphemia" panose="020B0503040102020104" pitchFamily="34" charset="0"/>
                        </a:rPr>
                        <a:t>Kleinlibellenlarve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9538804"/>
                  </a:ext>
                </a:extLst>
              </a:tr>
              <a:tr h="104869">
                <a:tc>
                  <a:txBody>
                    <a:bodyPr/>
                    <a:lstStyle/>
                    <a:p>
                      <a:pPr algn="ctr">
                        <a:lnSpc>
                          <a:spcPct val="120000"/>
                        </a:lnSpc>
                      </a:pPr>
                      <a:r>
                        <a:rPr lang="de-DE" sz="1400" b="0">
                          <a:ln>
                            <a:noFill/>
                          </a:ln>
                          <a:effectLst/>
                          <a:latin typeface="Euphemia" panose="020B0503040102020104" pitchFamily="34" charset="0"/>
                        </a:rPr>
                        <a:t>Köcherfliegenlarve</a:t>
                      </a:r>
                    </a:p>
                    <a:p>
                      <a:pPr algn="ctr">
                        <a:lnSpc>
                          <a:spcPct val="120000"/>
                        </a:lnSpc>
                      </a:pPr>
                      <a:r>
                        <a:rPr lang="de-DE" sz="1400" b="0">
                          <a:ln>
                            <a:noFill/>
                          </a:ln>
                          <a:effectLst/>
                          <a:latin typeface="Euphemia" panose="020B0503040102020104" pitchFamily="34" charset="0"/>
                        </a:rPr>
                        <a:t>mit Köcher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3109599"/>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a:t>
                      </a:r>
                      <a:r>
                        <a:rPr lang="de-DE" sz="1400" b="0" err="1">
                          <a:ln>
                            <a:noFill/>
                          </a:ln>
                          <a:effectLst/>
                          <a:latin typeface="Euphemia" panose="020B0503040102020104" pitchFamily="34" charset="0"/>
                        </a:rPr>
                        <a:t>Rhyacophila</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5577563"/>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Hydropsyche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8674808"/>
                  </a:ext>
                </a:extLst>
              </a:tr>
              <a:tr h="63461">
                <a:tc>
                  <a:txBody>
                    <a:bodyPr/>
                    <a:lstStyle/>
                    <a:p>
                      <a:pPr algn="ctr">
                        <a:lnSpc>
                          <a:spcPct val="120000"/>
                        </a:lnSpc>
                      </a:pPr>
                      <a:r>
                        <a:rPr lang="de-DE" sz="1400" b="0">
                          <a:ln>
                            <a:noFill/>
                          </a:ln>
                          <a:effectLst/>
                          <a:latin typeface="Euphemia" panose="020B0503040102020104" pitchFamily="34" charset="0"/>
                        </a:rPr>
                        <a:t>Kugelmuschel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4044458"/>
                  </a:ext>
                </a:extLst>
              </a:tr>
            </a:tbl>
          </a:graphicData>
        </a:graphic>
      </p:graphicFrame>
      <p:graphicFrame>
        <p:nvGraphicFramePr>
          <p:cNvPr id="10" name="Tabelle 9">
            <a:extLst>
              <a:ext uri="{FF2B5EF4-FFF2-40B4-BE49-F238E27FC236}">
                <a16:creationId xmlns:a16="http://schemas.microsoft.com/office/drawing/2014/main" id="{5BA857BB-1E59-070E-21A4-0DB566D7345B}"/>
              </a:ext>
            </a:extLst>
          </p:cNvPr>
          <p:cNvGraphicFramePr>
            <a:graphicFrameLocks noGrp="1"/>
          </p:cNvGraphicFramePr>
          <p:nvPr userDrawn="1">
            <p:extLst>
              <p:ext uri="{D42A27DB-BD31-4B8C-83A1-F6EECF244321}">
                <p14:modId xmlns:p14="http://schemas.microsoft.com/office/powerpoint/2010/main" val="1765535923"/>
              </p:ext>
            </p:extLst>
          </p:nvPr>
        </p:nvGraphicFramePr>
        <p:xfrm>
          <a:off x="6277768" y="557319"/>
          <a:ext cx="5118101" cy="6115440"/>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279824">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490754">
                <a:tc>
                  <a:txBody>
                    <a:bodyPr/>
                    <a:lstStyle/>
                    <a:p>
                      <a:pPr algn="ctr">
                        <a:lnSpc>
                          <a:spcPct val="120000"/>
                        </a:lnSpc>
                      </a:pPr>
                      <a:r>
                        <a:rPr lang="de-DE" sz="1400" b="0" err="1">
                          <a:ln>
                            <a:noFill/>
                          </a:ln>
                          <a:effectLst/>
                          <a:latin typeface="Euphemia" panose="020B0503040102020104" pitchFamily="34" charset="0"/>
                        </a:rPr>
                        <a:t>Langfühlerige</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Schnauzenschnecke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53915300"/>
                  </a:ext>
                </a:extLst>
              </a:tr>
              <a:tr h="231148">
                <a:tc>
                  <a:txBody>
                    <a:bodyPr/>
                    <a:lstStyle/>
                    <a:p>
                      <a:pPr algn="ctr">
                        <a:lnSpc>
                          <a:spcPct val="120000"/>
                        </a:lnSpc>
                      </a:pPr>
                      <a:r>
                        <a:rPr lang="de-DE" sz="1400" b="0" err="1">
                          <a:ln>
                            <a:noFill/>
                          </a:ln>
                          <a:effectLst/>
                          <a:latin typeface="Euphemia" panose="020B0503040102020104" pitchFamily="34" charset="0"/>
                        </a:rPr>
                        <a:t>Polycelis</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nigra</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5708254"/>
                  </a:ext>
                </a:extLst>
              </a:tr>
              <a:tr h="231148">
                <a:tc>
                  <a:txBody>
                    <a:bodyPr/>
                    <a:lstStyle/>
                    <a:p>
                      <a:pPr algn="ctr">
                        <a:lnSpc>
                          <a:spcPct val="120000"/>
                        </a:lnSpc>
                      </a:pPr>
                      <a:r>
                        <a:rPr lang="de-DE" sz="1400" b="0">
                          <a:ln>
                            <a:noFill/>
                          </a:ln>
                          <a:effectLst/>
                          <a:latin typeface="Euphemia" panose="020B0503040102020104" pitchFamily="34" charset="0"/>
                        </a:rPr>
                        <a:t>Posthornschnecke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66584366"/>
                  </a:ext>
                </a:extLst>
              </a:tr>
              <a:tr h="231148">
                <a:tc>
                  <a:txBody>
                    <a:bodyPr/>
                    <a:lstStyle/>
                    <a:p>
                      <a:pPr algn="ctr">
                        <a:lnSpc>
                          <a:spcPct val="120000"/>
                        </a:lnSpc>
                      </a:pPr>
                      <a:r>
                        <a:rPr lang="de-DE" sz="1400" b="0">
                          <a:ln>
                            <a:noFill/>
                          </a:ln>
                          <a:effectLst/>
                          <a:latin typeface="Euphemia" panose="020B0503040102020104" pitchFamily="34" charset="0"/>
                        </a:rPr>
                        <a:t>Rattenschwanzlarve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4,0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92370498"/>
                  </a:ext>
                </a:extLst>
              </a:tr>
              <a:tr h="231148">
                <a:tc>
                  <a:txBody>
                    <a:bodyPr/>
                    <a:lstStyle/>
                    <a:p>
                      <a:pPr algn="ctr">
                        <a:lnSpc>
                          <a:spcPct val="120000"/>
                        </a:lnSpc>
                      </a:pPr>
                      <a:r>
                        <a:rPr lang="de-DE" sz="1400" b="0">
                          <a:ln>
                            <a:noFill/>
                          </a:ln>
                          <a:effectLst/>
                          <a:latin typeface="Euphemia" panose="020B0503040102020104" pitchFamily="34" charset="0"/>
                        </a:rPr>
                        <a:t>Rollegel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7174249"/>
                  </a:ext>
                </a:extLst>
              </a:tr>
              <a:tr h="231148">
                <a:tc>
                  <a:txBody>
                    <a:bodyPr/>
                    <a:lstStyle/>
                    <a:p>
                      <a:pPr algn="ctr">
                        <a:lnSpc>
                          <a:spcPct val="120000"/>
                        </a:lnSpc>
                      </a:pPr>
                      <a:r>
                        <a:rPr lang="de-DE" sz="1400" b="0">
                          <a:ln>
                            <a:noFill/>
                          </a:ln>
                          <a:effectLst/>
                          <a:latin typeface="Euphemia" panose="020B0503040102020104" pitchFamily="34" charset="0"/>
                        </a:rPr>
                        <a:t>Schlammröhrenwurm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7282241"/>
                  </a:ext>
                </a:extLst>
              </a:tr>
              <a:tr h="231148">
                <a:tc>
                  <a:txBody>
                    <a:bodyPr/>
                    <a:lstStyle/>
                    <a:p>
                      <a:pPr algn="ctr">
                        <a:lnSpc>
                          <a:spcPct val="120000"/>
                        </a:lnSpc>
                      </a:pPr>
                      <a:r>
                        <a:rPr lang="de-DE" sz="1400" b="0">
                          <a:ln>
                            <a:noFill/>
                          </a:ln>
                          <a:effectLst/>
                          <a:latin typeface="Euphemia" panose="020B0503040102020104" pitchFamily="34" charset="0"/>
                        </a:rPr>
                        <a:t>Steinfliegenlarve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7413116"/>
                  </a:ext>
                </a:extLst>
              </a:tr>
              <a:tr h="231148">
                <a:tc>
                  <a:txBody>
                    <a:bodyPr/>
                    <a:lstStyle/>
                    <a:p>
                      <a:pPr algn="ctr">
                        <a:lnSpc>
                          <a:spcPct val="120000"/>
                        </a:lnSpc>
                      </a:pPr>
                      <a:r>
                        <a:rPr lang="de-DE" sz="1400" b="0">
                          <a:ln>
                            <a:noFill/>
                          </a:ln>
                          <a:effectLst/>
                          <a:latin typeface="Euphemia" panose="020B0503040102020104" pitchFamily="34" charset="0"/>
                        </a:rPr>
                        <a:t>Taumelkäferlarve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8751148"/>
                  </a:ext>
                </a:extLst>
              </a:tr>
              <a:tr h="231148">
                <a:tc>
                  <a:txBody>
                    <a:bodyPr/>
                    <a:lstStyle/>
                    <a:p>
                      <a:pPr algn="ctr">
                        <a:lnSpc>
                          <a:spcPct val="120000"/>
                        </a:lnSpc>
                      </a:pPr>
                      <a:r>
                        <a:rPr lang="de-DE" sz="1400" b="0">
                          <a:ln>
                            <a:noFill/>
                          </a:ln>
                          <a:effectLst/>
                          <a:latin typeface="Euphemia" panose="020B0503040102020104" pitchFamily="34" charset="0"/>
                        </a:rPr>
                        <a:t>Teichnapfschnecke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5967296"/>
                  </a:ext>
                </a:extLst>
              </a:tr>
              <a:tr h="231148">
                <a:tc>
                  <a:txBody>
                    <a:bodyPr/>
                    <a:lstStyle/>
                    <a:p>
                      <a:pPr algn="ctr">
                        <a:lnSpc>
                          <a:spcPct val="120000"/>
                        </a:lnSpc>
                      </a:pPr>
                      <a:r>
                        <a:rPr lang="de-DE" sz="1400" b="0">
                          <a:ln>
                            <a:noFill/>
                          </a:ln>
                          <a:effectLst/>
                          <a:latin typeface="Euphemia" panose="020B0503040102020104" pitchFamily="34" charset="0"/>
                        </a:rPr>
                        <a:t>Trauer-Strudelwurm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5366634"/>
                  </a:ext>
                </a:extLst>
              </a:tr>
              <a:tr h="231148">
                <a:tc>
                  <a:txBody>
                    <a:bodyPr/>
                    <a:lstStyle/>
                    <a:p>
                      <a:pPr algn="ctr">
                        <a:lnSpc>
                          <a:spcPct val="120000"/>
                        </a:lnSpc>
                      </a:pPr>
                      <a:r>
                        <a:rPr lang="de-DE" sz="1400" b="0">
                          <a:ln>
                            <a:noFill/>
                          </a:ln>
                          <a:effectLst/>
                          <a:latin typeface="Euphemia" panose="020B0503040102020104" pitchFamily="34" charset="0"/>
                        </a:rPr>
                        <a:t>Vielaugenstrudelwurm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4456210"/>
                  </a:ext>
                </a:extLst>
              </a:tr>
              <a:tr h="231148">
                <a:tc>
                  <a:txBody>
                    <a:bodyPr/>
                    <a:lstStyle/>
                    <a:p>
                      <a:pPr algn="ctr">
                        <a:lnSpc>
                          <a:spcPct val="120000"/>
                        </a:lnSpc>
                      </a:pPr>
                      <a:r>
                        <a:rPr lang="de-DE" sz="1400" b="0">
                          <a:ln>
                            <a:noFill/>
                          </a:ln>
                          <a:effectLst/>
                          <a:latin typeface="Euphemia" panose="020B0503040102020104" pitchFamily="34" charset="0"/>
                        </a:rPr>
                        <a:t>Wandermuschel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7117685"/>
                  </a:ext>
                </a:extLst>
              </a:tr>
              <a:tr h="231148">
                <a:tc>
                  <a:txBody>
                    <a:bodyPr/>
                    <a:lstStyle/>
                    <a:p>
                      <a:pPr algn="ctr">
                        <a:lnSpc>
                          <a:spcPct val="120000"/>
                        </a:lnSpc>
                      </a:pPr>
                      <a:r>
                        <a:rPr lang="de-DE" sz="1400" b="0">
                          <a:ln>
                            <a:noFill/>
                          </a:ln>
                          <a:effectLst/>
                          <a:latin typeface="Euphemia" panose="020B0503040102020104" pitchFamily="34" charset="0"/>
                        </a:rPr>
                        <a:t>Wasserassel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05496014"/>
                  </a:ext>
                </a:extLst>
              </a:tr>
              <a:tr h="231148">
                <a:tc>
                  <a:txBody>
                    <a:bodyPr/>
                    <a:lstStyle/>
                    <a:p>
                      <a:pPr algn="ctr">
                        <a:lnSpc>
                          <a:spcPct val="120000"/>
                        </a:lnSpc>
                      </a:pPr>
                      <a:r>
                        <a:rPr lang="de-DE" sz="1400" b="0">
                          <a:ln>
                            <a:noFill/>
                          </a:ln>
                          <a:effectLst/>
                          <a:latin typeface="Euphemia" panose="020B0503040102020104" pitchFamily="34" charset="0"/>
                        </a:rPr>
                        <a:t>Wildblickender 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97648353"/>
                  </a:ext>
                </a:extLst>
              </a:tr>
              <a:tr h="231148">
                <a:tc>
                  <a:txBody>
                    <a:bodyPr/>
                    <a:lstStyle/>
                    <a:p>
                      <a:pPr algn="ctr">
                        <a:lnSpc>
                          <a:spcPct val="120000"/>
                        </a:lnSpc>
                      </a:pPr>
                      <a:r>
                        <a:rPr lang="de-DE" sz="1400" b="0" err="1">
                          <a:ln>
                            <a:noFill/>
                          </a:ln>
                          <a:effectLst/>
                          <a:latin typeface="Euphemia" panose="020B0503040102020104" pitchFamily="34" charset="0"/>
                        </a:rPr>
                        <a:t>Zuckmückenlarve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9376298"/>
                  </a:ext>
                </a:extLst>
              </a:tr>
              <a:tr h="231148">
                <a:tc>
                  <a:txBody>
                    <a:bodyPr/>
                    <a:lstStyle/>
                    <a:p>
                      <a:pPr algn="ctr">
                        <a:lnSpc>
                          <a:spcPct val="120000"/>
                        </a:lnSpc>
                      </a:pPr>
                      <a:r>
                        <a:rPr lang="de-DE" sz="1400" b="0">
                          <a:ln>
                            <a:noFill/>
                          </a:ln>
                          <a:effectLst/>
                          <a:latin typeface="Euphemia" panose="020B0503040102020104" pitchFamily="34" charset="0"/>
                        </a:rPr>
                        <a:t>Zweiäugiger Plattenegel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2251623"/>
                  </a:ext>
                </a:extLst>
              </a:tr>
              <a:tr h="490754">
                <a:tc>
                  <a:txBody>
                    <a:bodyPr/>
                    <a:lstStyle/>
                    <a:p>
                      <a:pPr algn="ctr">
                        <a:lnSpc>
                          <a:spcPct val="120000"/>
                        </a:lnSpc>
                      </a:pPr>
                      <a:r>
                        <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evtl. weitere Arten, die nicht aufgeführt sind:</a:t>
                      </a:r>
                    </a:p>
                  </a:txBody>
                  <a:tcPr marL="0" marR="0" marT="0" marB="0"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solidFill>
                      <a:schemeClr val="bg2">
                        <a:lumMod val="90000"/>
                      </a:schemeClr>
                    </a:solidFill>
                  </a:tcPr>
                </a:tc>
                <a:extLst>
                  <a:ext uri="{0D108BD9-81ED-4DB2-BD59-A6C34878D82A}">
                    <a16:rowId xmlns:a16="http://schemas.microsoft.com/office/drawing/2014/main" val="265239460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2372847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3776879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05151988"/>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38773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63191330"/>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31905883"/>
                  </a:ext>
                </a:extLst>
              </a:tr>
            </a:tbl>
          </a:graphicData>
        </a:graphic>
      </p:graphicFrame>
      <p:sp>
        <p:nvSpPr>
          <p:cNvPr id="11" name="Textplatzhalter 10">
            <a:extLst>
              <a:ext uri="{FF2B5EF4-FFF2-40B4-BE49-F238E27FC236}">
                <a16:creationId xmlns:a16="http://schemas.microsoft.com/office/drawing/2014/main" id="{7EA303F6-088A-A3D6-F2AF-E0874525A4FF}"/>
              </a:ext>
            </a:extLst>
          </p:cNvPr>
          <p:cNvSpPr>
            <a:spLocks noGrp="1"/>
          </p:cNvSpPr>
          <p:nvPr>
            <p:ph type="body" sz="quarter" idx="10" hasCustomPrompt="1"/>
          </p:nvPr>
        </p:nvSpPr>
        <p:spPr>
          <a:xfrm>
            <a:off x="3636162" y="84738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1" name="Textplatzhalter 10">
            <a:extLst>
              <a:ext uri="{FF2B5EF4-FFF2-40B4-BE49-F238E27FC236}">
                <a16:creationId xmlns:a16="http://schemas.microsoft.com/office/drawing/2014/main" id="{D72A6B72-4E39-FEBB-ABEB-30D2A5EB3DCC}"/>
              </a:ext>
            </a:extLst>
          </p:cNvPr>
          <p:cNvSpPr>
            <a:spLocks noGrp="1"/>
          </p:cNvSpPr>
          <p:nvPr>
            <p:ph type="body" sz="quarter" idx="11" hasCustomPrompt="1"/>
          </p:nvPr>
        </p:nvSpPr>
        <p:spPr>
          <a:xfrm>
            <a:off x="5037530" y="84738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2" name="Textplatzhalter 10">
            <a:extLst>
              <a:ext uri="{FF2B5EF4-FFF2-40B4-BE49-F238E27FC236}">
                <a16:creationId xmlns:a16="http://schemas.microsoft.com/office/drawing/2014/main" id="{8AFD1F57-4BF1-A38E-0F5F-68995CA773A2}"/>
              </a:ext>
            </a:extLst>
          </p:cNvPr>
          <p:cNvSpPr>
            <a:spLocks noGrp="1"/>
          </p:cNvSpPr>
          <p:nvPr>
            <p:ph type="body" sz="quarter" idx="12" hasCustomPrompt="1"/>
          </p:nvPr>
        </p:nvSpPr>
        <p:spPr>
          <a:xfrm>
            <a:off x="3636162" y="107439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3" name="Textplatzhalter 10">
            <a:extLst>
              <a:ext uri="{FF2B5EF4-FFF2-40B4-BE49-F238E27FC236}">
                <a16:creationId xmlns:a16="http://schemas.microsoft.com/office/drawing/2014/main" id="{434CBE9F-1F40-DF84-9766-53A471B417B6}"/>
              </a:ext>
            </a:extLst>
          </p:cNvPr>
          <p:cNvSpPr>
            <a:spLocks noGrp="1"/>
          </p:cNvSpPr>
          <p:nvPr>
            <p:ph type="body" sz="quarter" idx="13" hasCustomPrompt="1"/>
          </p:nvPr>
        </p:nvSpPr>
        <p:spPr>
          <a:xfrm>
            <a:off x="5037530" y="107439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4" name="Textplatzhalter 10">
            <a:extLst>
              <a:ext uri="{FF2B5EF4-FFF2-40B4-BE49-F238E27FC236}">
                <a16:creationId xmlns:a16="http://schemas.microsoft.com/office/drawing/2014/main" id="{92981753-19A5-7365-E049-498817B84CC0}"/>
              </a:ext>
            </a:extLst>
          </p:cNvPr>
          <p:cNvSpPr>
            <a:spLocks noGrp="1"/>
          </p:cNvSpPr>
          <p:nvPr>
            <p:ph type="body" sz="quarter" idx="14" hasCustomPrompt="1"/>
          </p:nvPr>
        </p:nvSpPr>
        <p:spPr>
          <a:xfrm>
            <a:off x="3636162" y="130140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5" name="Textplatzhalter 10">
            <a:extLst>
              <a:ext uri="{FF2B5EF4-FFF2-40B4-BE49-F238E27FC236}">
                <a16:creationId xmlns:a16="http://schemas.microsoft.com/office/drawing/2014/main" id="{585DBF86-0FC8-E0B2-690D-9181ADBEEEA4}"/>
              </a:ext>
            </a:extLst>
          </p:cNvPr>
          <p:cNvSpPr>
            <a:spLocks noGrp="1"/>
          </p:cNvSpPr>
          <p:nvPr>
            <p:ph type="body" sz="quarter" idx="15" hasCustomPrompt="1"/>
          </p:nvPr>
        </p:nvSpPr>
        <p:spPr>
          <a:xfrm>
            <a:off x="5037530" y="130140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6" name="Textplatzhalter 10">
            <a:extLst>
              <a:ext uri="{FF2B5EF4-FFF2-40B4-BE49-F238E27FC236}">
                <a16:creationId xmlns:a16="http://schemas.microsoft.com/office/drawing/2014/main" id="{9B0A5024-A824-E84D-CF1E-965378511FD0}"/>
              </a:ext>
            </a:extLst>
          </p:cNvPr>
          <p:cNvSpPr>
            <a:spLocks noGrp="1"/>
          </p:cNvSpPr>
          <p:nvPr>
            <p:ph type="body" sz="quarter" idx="16" hasCustomPrompt="1"/>
          </p:nvPr>
        </p:nvSpPr>
        <p:spPr>
          <a:xfrm>
            <a:off x="3636162" y="15284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7" name="Textplatzhalter 10">
            <a:extLst>
              <a:ext uri="{FF2B5EF4-FFF2-40B4-BE49-F238E27FC236}">
                <a16:creationId xmlns:a16="http://schemas.microsoft.com/office/drawing/2014/main" id="{E11467D5-CB32-F777-C8C8-DB49D79D90AB}"/>
              </a:ext>
            </a:extLst>
          </p:cNvPr>
          <p:cNvSpPr>
            <a:spLocks noGrp="1"/>
          </p:cNvSpPr>
          <p:nvPr>
            <p:ph type="body" sz="quarter" idx="17" hasCustomPrompt="1"/>
          </p:nvPr>
        </p:nvSpPr>
        <p:spPr>
          <a:xfrm>
            <a:off x="5037530" y="15284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8" name="Textplatzhalter 10">
            <a:extLst>
              <a:ext uri="{FF2B5EF4-FFF2-40B4-BE49-F238E27FC236}">
                <a16:creationId xmlns:a16="http://schemas.microsoft.com/office/drawing/2014/main" id="{803228BD-0711-CB83-3B25-33F147976637}"/>
              </a:ext>
            </a:extLst>
          </p:cNvPr>
          <p:cNvSpPr>
            <a:spLocks noGrp="1"/>
          </p:cNvSpPr>
          <p:nvPr>
            <p:ph type="body" sz="quarter" idx="18" hasCustomPrompt="1"/>
          </p:nvPr>
        </p:nvSpPr>
        <p:spPr>
          <a:xfrm>
            <a:off x="3636162" y="17554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9" name="Textplatzhalter 10">
            <a:extLst>
              <a:ext uri="{FF2B5EF4-FFF2-40B4-BE49-F238E27FC236}">
                <a16:creationId xmlns:a16="http://schemas.microsoft.com/office/drawing/2014/main" id="{2AF0B098-37A1-DC7D-7B47-697CF04D1346}"/>
              </a:ext>
            </a:extLst>
          </p:cNvPr>
          <p:cNvSpPr>
            <a:spLocks noGrp="1"/>
          </p:cNvSpPr>
          <p:nvPr>
            <p:ph type="body" sz="quarter" idx="19" hasCustomPrompt="1"/>
          </p:nvPr>
        </p:nvSpPr>
        <p:spPr>
          <a:xfrm>
            <a:off x="5037530" y="17554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0" name="Textplatzhalter 10">
            <a:extLst>
              <a:ext uri="{FF2B5EF4-FFF2-40B4-BE49-F238E27FC236}">
                <a16:creationId xmlns:a16="http://schemas.microsoft.com/office/drawing/2014/main" id="{75BF4FC7-05F2-D0E7-E771-E62BA2C9BDC1}"/>
              </a:ext>
            </a:extLst>
          </p:cNvPr>
          <p:cNvSpPr>
            <a:spLocks noGrp="1"/>
          </p:cNvSpPr>
          <p:nvPr>
            <p:ph type="body" sz="quarter" idx="20" hasCustomPrompt="1"/>
          </p:nvPr>
        </p:nvSpPr>
        <p:spPr>
          <a:xfrm>
            <a:off x="3636162" y="21177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1" name="Textplatzhalter 10">
            <a:extLst>
              <a:ext uri="{FF2B5EF4-FFF2-40B4-BE49-F238E27FC236}">
                <a16:creationId xmlns:a16="http://schemas.microsoft.com/office/drawing/2014/main" id="{CD0EF5D5-AC27-AF9F-511B-29F761DCFC0B}"/>
              </a:ext>
            </a:extLst>
          </p:cNvPr>
          <p:cNvSpPr>
            <a:spLocks noGrp="1"/>
          </p:cNvSpPr>
          <p:nvPr>
            <p:ph type="body" sz="quarter" idx="21" hasCustomPrompt="1"/>
          </p:nvPr>
        </p:nvSpPr>
        <p:spPr>
          <a:xfrm>
            <a:off x="5037530" y="21177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2" name="Textplatzhalter 10">
            <a:extLst>
              <a:ext uri="{FF2B5EF4-FFF2-40B4-BE49-F238E27FC236}">
                <a16:creationId xmlns:a16="http://schemas.microsoft.com/office/drawing/2014/main" id="{8D22FC5F-EB7A-ECA1-E0AC-B5FBA41DA7A8}"/>
              </a:ext>
            </a:extLst>
          </p:cNvPr>
          <p:cNvSpPr>
            <a:spLocks noGrp="1"/>
          </p:cNvSpPr>
          <p:nvPr>
            <p:ph type="body" sz="quarter" idx="22" hasCustomPrompt="1"/>
          </p:nvPr>
        </p:nvSpPr>
        <p:spPr>
          <a:xfrm>
            <a:off x="3636162" y="25746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3" name="Textplatzhalter 10">
            <a:extLst>
              <a:ext uri="{FF2B5EF4-FFF2-40B4-BE49-F238E27FC236}">
                <a16:creationId xmlns:a16="http://schemas.microsoft.com/office/drawing/2014/main" id="{09E38AE8-0130-10E3-1EF5-2E7FE74CD0DD}"/>
              </a:ext>
            </a:extLst>
          </p:cNvPr>
          <p:cNvSpPr>
            <a:spLocks noGrp="1"/>
          </p:cNvSpPr>
          <p:nvPr>
            <p:ph type="body" sz="quarter" idx="23" hasCustomPrompt="1"/>
          </p:nvPr>
        </p:nvSpPr>
        <p:spPr>
          <a:xfrm>
            <a:off x="5037530" y="25746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4" name="Textplatzhalter 10">
            <a:extLst>
              <a:ext uri="{FF2B5EF4-FFF2-40B4-BE49-F238E27FC236}">
                <a16:creationId xmlns:a16="http://schemas.microsoft.com/office/drawing/2014/main" id="{A6698BC4-2035-F6E4-C460-3441D46C539B}"/>
              </a:ext>
            </a:extLst>
          </p:cNvPr>
          <p:cNvSpPr>
            <a:spLocks noGrp="1"/>
          </p:cNvSpPr>
          <p:nvPr>
            <p:ph type="body" sz="quarter" idx="24" hasCustomPrompt="1"/>
          </p:nvPr>
        </p:nvSpPr>
        <p:spPr>
          <a:xfrm>
            <a:off x="3636162" y="31836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5" name="Textplatzhalter 10">
            <a:extLst>
              <a:ext uri="{FF2B5EF4-FFF2-40B4-BE49-F238E27FC236}">
                <a16:creationId xmlns:a16="http://schemas.microsoft.com/office/drawing/2014/main" id="{3F3D5BE9-CC16-6F14-EDE3-3BF92870F252}"/>
              </a:ext>
            </a:extLst>
          </p:cNvPr>
          <p:cNvSpPr>
            <a:spLocks noGrp="1"/>
          </p:cNvSpPr>
          <p:nvPr>
            <p:ph type="body" sz="quarter" idx="25" hasCustomPrompt="1"/>
          </p:nvPr>
        </p:nvSpPr>
        <p:spPr>
          <a:xfrm>
            <a:off x="5037530" y="31835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6" name="Textplatzhalter 10">
            <a:extLst>
              <a:ext uri="{FF2B5EF4-FFF2-40B4-BE49-F238E27FC236}">
                <a16:creationId xmlns:a16="http://schemas.microsoft.com/office/drawing/2014/main" id="{ABE073C3-5ED1-2E8D-2CDA-2CA85899E119}"/>
              </a:ext>
            </a:extLst>
          </p:cNvPr>
          <p:cNvSpPr>
            <a:spLocks noGrp="1"/>
          </p:cNvSpPr>
          <p:nvPr>
            <p:ph type="body" sz="quarter" idx="26" hasCustomPrompt="1"/>
          </p:nvPr>
        </p:nvSpPr>
        <p:spPr>
          <a:xfrm>
            <a:off x="3636162" y="296551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7" name="Textplatzhalter 10">
            <a:extLst>
              <a:ext uri="{FF2B5EF4-FFF2-40B4-BE49-F238E27FC236}">
                <a16:creationId xmlns:a16="http://schemas.microsoft.com/office/drawing/2014/main" id="{61274EE4-CDB1-8079-50D4-7AF903848524}"/>
              </a:ext>
            </a:extLst>
          </p:cNvPr>
          <p:cNvSpPr>
            <a:spLocks noGrp="1"/>
          </p:cNvSpPr>
          <p:nvPr>
            <p:ph type="body" sz="quarter" idx="27" hasCustomPrompt="1"/>
          </p:nvPr>
        </p:nvSpPr>
        <p:spPr>
          <a:xfrm>
            <a:off x="5037530" y="296551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8" name="Textplatzhalter 10">
            <a:extLst>
              <a:ext uri="{FF2B5EF4-FFF2-40B4-BE49-F238E27FC236}">
                <a16:creationId xmlns:a16="http://schemas.microsoft.com/office/drawing/2014/main" id="{995CDC40-FD56-85F5-F0B1-3D8BABA78619}"/>
              </a:ext>
            </a:extLst>
          </p:cNvPr>
          <p:cNvSpPr>
            <a:spLocks noGrp="1"/>
          </p:cNvSpPr>
          <p:nvPr>
            <p:ph type="body" sz="quarter" idx="28" hasCustomPrompt="1"/>
          </p:nvPr>
        </p:nvSpPr>
        <p:spPr>
          <a:xfrm>
            <a:off x="3644895" y="3414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9" name="Textplatzhalter 10">
            <a:extLst>
              <a:ext uri="{FF2B5EF4-FFF2-40B4-BE49-F238E27FC236}">
                <a16:creationId xmlns:a16="http://schemas.microsoft.com/office/drawing/2014/main" id="{D2A31AA7-D84A-4B6B-FFF9-BB36C94184A4}"/>
              </a:ext>
            </a:extLst>
          </p:cNvPr>
          <p:cNvSpPr>
            <a:spLocks noGrp="1"/>
          </p:cNvSpPr>
          <p:nvPr>
            <p:ph type="body" sz="quarter" idx="29" hasCustomPrompt="1"/>
          </p:nvPr>
        </p:nvSpPr>
        <p:spPr>
          <a:xfrm>
            <a:off x="5046263" y="3414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0" name="Textplatzhalter 10">
            <a:extLst>
              <a:ext uri="{FF2B5EF4-FFF2-40B4-BE49-F238E27FC236}">
                <a16:creationId xmlns:a16="http://schemas.microsoft.com/office/drawing/2014/main" id="{9AA9BE2D-F457-B41B-8DF1-C6F11B64E22F}"/>
              </a:ext>
            </a:extLst>
          </p:cNvPr>
          <p:cNvSpPr>
            <a:spLocks noGrp="1"/>
          </p:cNvSpPr>
          <p:nvPr>
            <p:ph type="body" sz="quarter" idx="30" hasCustomPrompt="1"/>
          </p:nvPr>
        </p:nvSpPr>
        <p:spPr>
          <a:xfrm>
            <a:off x="3644895" y="364187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1" name="Textplatzhalter 10">
            <a:extLst>
              <a:ext uri="{FF2B5EF4-FFF2-40B4-BE49-F238E27FC236}">
                <a16:creationId xmlns:a16="http://schemas.microsoft.com/office/drawing/2014/main" id="{F80C0FB3-AB87-F659-5217-B28824646F3F}"/>
              </a:ext>
            </a:extLst>
          </p:cNvPr>
          <p:cNvSpPr>
            <a:spLocks noGrp="1"/>
          </p:cNvSpPr>
          <p:nvPr>
            <p:ph type="body" sz="quarter" idx="31" hasCustomPrompt="1"/>
          </p:nvPr>
        </p:nvSpPr>
        <p:spPr>
          <a:xfrm>
            <a:off x="5046263" y="364187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2" name="Textplatzhalter 10">
            <a:extLst>
              <a:ext uri="{FF2B5EF4-FFF2-40B4-BE49-F238E27FC236}">
                <a16:creationId xmlns:a16="http://schemas.microsoft.com/office/drawing/2014/main" id="{22C0BDB3-85C8-FDC7-EE33-56BF1B6598DD}"/>
              </a:ext>
            </a:extLst>
          </p:cNvPr>
          <p:cNvSpPr>
            <a:spLocks noGrp="1"/>
          </p:cNvSpPr>
          <p:nvPr>
            <p:ph type="body" sz="quarter" idx="32" hasCustomPrompt="1"/>
          </p:nvPr>
        </p:nvSpPr>
        <p:spPr>
          <a:xfrm>
            <a:off x="3644895" y="3868892"/>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3" name="Textplatzhalter 10">
            <a:extLst>
              <a:ext uri="{FF2B5EF4-FFF2-40B4-BE49-F238E27FC236}">
                <a16:creationId xmlns:a16="http://schemas.microsoft.com/office/drawing/2014/main" id="{38D455F1-EA5D-F6F6-5864-59DC3CFC7905}"/>
              </a:ext>
            </a:extLst>
          </p:cNvPr>
          <p:cNvSpPr>
            <a:spLocks noGrp="1"/>
          </p:cNvSpPr>
          <p:nvPr>
            <p:ph type="body" sz="quarter" idx="33" hasCustomPrompt="1"/>
          </p:nvPr>
        </p:nvSpPr>
        <p:spPr>
          <a:xfrm>
            <a:off x="5046263" y="3868891"/>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4" name="Textplatzhalter 10">
            <a:extLst>
              <a:ext uri="{FF2B5EF4-FFF2-40B4-BE49-F238E27FC236}">
                <a16:creationId xmlns:a16="http://schemas.microsoft.com/office/drawing/2014/main" id="{5A86BA20-8D57-0618-5937-B9254FB8FCCC}"/>
              </a:ext>
            </a:extLst>
          </p:cNvPr>
          <p:cNvSpPr>
            <a:spLocks noGrp="1"/>
          </p:cNvSpPr>
          <p:nvPr>
            <p:ph type="body" sz="quarter" idx="34" hasCustomPrompt="1"/>
          </p:nvPr>
        </p:nvSpPr>
        <p:spPr>
          <a:xfrm>
            <a:off x="3644895" y="409137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5" name="Textplatzhalter 10">
            <a:extLst>
              <a:ext uri="{FF2B5EF4-FFF2-40B4-BE49-F238E27FC236}">
                <a16:creationId xmlns:a16="http://schemas.microsoft.com/office/drawing/2014/main" id="{3D4574A8-0E52-3F47-5776-1EE93AAA9F7D}"/>
              </a:ext>
            </a:extLst>
          </p:cNvPr>
          <p:cNvSpPr>
            <a:spLocks noGrp="1"/>
          </p:cNvSpPr>
          <p:nvPr>
            <p:ph type="body" sz="quarter" idx="35" hasCustomPrompt="1"/>
          </p:nvPr>
        </p:nvSpPr>
        <p:spPr>
          <a:xfrm>
            <a:off x="5046263" y="409137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6" name="Textplatzhalter 10">
            <a:extLst>
              <a:ext uri="{FF2B5EF4-FFF2-40B4-BE49-F238E27FC236}">
                <a16:creationId xmlns:a16="http://schemas.microsoft.com/office/drawing/2014/main" id="{D06EF098-FC3F-1331-51B7-A53E80CE57DA}"/>
              </a:ext>
            </a:extLst>
          </p:cNvPr>
          <p:cNvSpPr>
            <a:spLocks noGrp="1"/>
          </p:cNvSpPr>
          <p:nvPr>
            <p:ph type="body" sz="quarter" idx="36" hasCustomPrompt="1"/>
          </p:nvPr>
        </p:nvSpPr>
        <p:spPr>
          <a:xfrm>
            <a:off x="3644895" y="431838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7" name="Textplatzhalter 10">
            <a:extLst>
              <a:ext uri="{FF2B5EF4-FFF2-40B4-BE49-F238E27FC236}">
                <a16:creationId xmlns:a16="http://schemas.microsoft.com/office/drawing/2014/main" id="{A2018DC2-DCA9-7002-4471-60355DB6D32D}"/>
              </a:ext>
            </a:extLst>
          </p:cNvPr>
          <p:cNvSpPr>
            <a:spLocks noGrp="1"/>
          </p:cNvSpPr>
          <p:nvPr>
            <p:ph type="body" sz="quarter" idx="37" hasCustomPrompt="1"/>
          </p:nvPr>
        </p:nvSpPr>
        <p:spPr>
          <a:xfrm>
            <a:off x="5046263" y="431838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8" name="Textplatzhalter 10">
            <a:extLst>
              <a:ext uri="{FF2B5EF4-FFF2-40B4-BE49-F238E27FC236}">
                <a16:creationId xmlns:a16="http://schemas.microsoft.com/office/drawing/2014/main" id="{0118182B-F0BA-54BB-D939-FFF5A0D32D7F}"/>
              </a:ext>
            </a:extLst>
          </p:cNvPr>
          <p:cNvSpPr>
            <a:spLocks noGrp="1"/>
          </p:cNvSpPr>
          <p:nvPr>
            <p:ph type="body" sz="quarter" idx="38" hasCustomPrompt="1"/>
          </p:nvPr>
        </p:nvSpPr>
        <p:spPr>
          <a:xfrm>
            <a:off x="3644895" y="45454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9" name="Textplatzhalter 10">
            <a:extLst>
              <a:ext uri="{FF2B5EF4-FFF2-40B4-BE49-F238E27FC236}">
                <a16:creationId xmlns:a16="http://schemas.microsoft.com/office/drawing/2014/main" id="{8B15DBC3-8FA7-EAC6-7D39-7BA3C800F9F2}"/>
              </a:ext>
            </a:extLst>
          </p:cNvPr>
          <p:cNvSpPr>
            <a:spLocks noGrp="1"/>
          </p:cNvSpPr>
          <p:nvPr>
            <p:ph type="body" sz="quarter" idx="39" hasCustomPrompt="1"/>
          </p:nvPr>
        </p:nvSpPr>
        <p:spPr>
          <a:xfrm>
            <a:off x="5046263" y="45453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0" name="Textplatzhalter 10">
            <a:extLst>
              <a:ext uri="{FF2B5EF4-FFF2-40B4-BE49-F238E27FC236}">
                <a16:creationId xmlns:a16="http://schemas.microsoft.com/office/drawing/2014/main" id="{34801923-169A-7F3F-E351-C2AD1D2A3250}"/>
              </a:ext>
            </a:extLst>
          </p:cNvPr>
          <p:cNvSpPr>
            <a:spLocks noGrp="1"/>
          </p:cNvSpPr>
          <p:nvPr>
            <p:ph type="body" sz="quarter" idx="40" hasCustomPrompt="1"/>
          </p:nvPr>
        </p:nvSpPr>
        <p:spPr>
          <a:xfrm>
            <a:off x="3644895" y="476885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1" name="Textplatzhalter 10">
            <a:extLst>
              <a:ext uri="{FF2B5EF4-FFF2-40B4-BE49-F238E27FC236}">
                <a16:creationId xmlns:a16="http://schemas.microsoft.com/office/drawing/2014/main" id="{9D0DB568-EE08-21A6-CBBD-41D1C95A2E8F}"/>
              </a:ext>
            </a:extLst>
          </p:cNvPr>
          <p:cNvSpPr>
            <a:spLocks noGrp="1"/>
          </p:cNvSpPr>
          <p:nvPr>
            <p:ph type="body" sz="quarter" idx="41" hasCustomPrompt="1"/>
          </p:nvPr>
        </p:nvSpPr>
        <p:spPr>
          <a:xfrm>
            <a:off x="5046263" y="476885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2" name="Textplatzhalter 10">
            <a:extLst>
              <a:ext uri="{FF2B5EF4-FFF2-40B4-BE49-F238E27FC236}">
                <a16:creationId xmlns:a16="http://schemas.microsoft.com/office/drawing/2014/main" id="{BBBE23B3-6B4B-FA8C-3C29-F42710593081}"/>
              </a:ext>
            </a:extLst>
          </p:cNvPr>
          <p:cNvSpPr>
            <a:spLocks noGrp="1"/>
          </p:cNvSpPr>
          <p:nvPr>
            <p:ph type="body" sz="quarter" idx="42" hasCustomPrompt="1"/>
          </p:nvPr>
        </p:nvSpPr>
        <p:spPr>
          <a:xfrm>
            <a:off x="3644895" y="512113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3" name="Textplatzhalter 10">
            <a:extLst>
              <a:ext uri="{FF2B5EF4-FFF2-40B4-BE49-F238E27FC236}">
                <a16:creationId xmlns:a16="http://schemas.microsoft.com/office/drawing/2014/main" id="{4BB5C546-3341-599C-1731-8EB85F81DF36}"/>
              </a:ext>
            </a:extLst>
          </p:cNvPr>
          <p:cNvSpPr>
            <a:spLocks noGrp="1"/>
          </p:cNvSpPr>
          <p:nvPr>
            <p:ph type="body" sz="quarter" idx="43" hasCustomPrompt="1"/>
          </p:nvPr>
        </p:nvSpPr>
        <p:spPr>
          <a:xfrm>
            <a:off x="5046263" y="512113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4" name="Textplatzhalter 10">
            <a:extLst>
              <a:ext uri="{FF2B5EF4-FFF2-40B4-BE49-F238E27FC236}">
                <a16:creationId xmlns:a16="http://schemas.microsoft.com/office/drawing/2014/main" id="{DEEACB24-D095-776A-C64A-4F74693438CF}"/>
              </a:ext>
            </a:extLst>
          </p:cNvPr>
          <p:cNvSpPr>
            <a:spLocks noGrp="1"/>
          </p:cNvSpPr>
          <p:nvPr>
            <p:ph type="body" sz="quarter" idx="44" hasCustomPrompt="1"/>
          </p:nvPr>
        </p:nvSpPr>
        <p:spPr>
          <a:xfrm>
            <a:off x="3644895" y="5651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5" name="Textplatzhalter 10">
            <a:extLst>
              <a:ext uri="{FF2B5EF4-FFF2-40B4-BE49-F238E27FC236}">
                <a16:creationId xmlns:a16="http://schemas.microsoft.com/office/drawing/2014/main" id="{B1274B7E-F071-7336-CA11-4BB28DEFD46C}"/>
              </a:ext>
            </a:extLst>
          </p:cNvPr>
          <p:cNvSpPr>
            <a:spLocks noGrp="1"/>
          </p:cNvSpPr>
          <p:nvPr>
            <p:ph type="body" sz="quarter" idx="45" hasCustomPrompt="1"/>
          </p:nvPr>
        </p:nvSpPr>
        <p:spPr>
          <a:xfrm>
            <a:off x="5046263" y="5651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6" name="Textplatzhalter 10">
            <a:extLst>
              <a:ext uri="{FF2B5EF4-FFF2-40B4-BE49-F238E27FC236}">
                <a16:creationId xmlns:a16="http://schemas.microsoft.com/office/drawing/2014/main" id="{37FF68E0-0BAC-8158-04F0-77C035113803}"/>
              </a:ext>
            </a:extLst>
          </p:cNvPr>
          <p:cNvSpPr>
            <a:spLocks noGrp="1"/>
          </p:cNvSpPr>
          <p:nvPr>
            <p:ph type="body" sz="quarter" idx="46" hasCustomPrompt="1"/>
          </p:nvPr>
        </p:nvSpPr>
        <p:spPr>
          <a:xfrm>
            <a:off x="3636162" y="608944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7" name="Textplatzhalter 10">
            <a:extLst>
              <a:ext uri="{FF2B5EF4-FFF2-40B4-BE49-F238E27FC236}">
                <a16:creationId xmlns:a16="http://schemas.microsoft.com/office/drawing/2014/main" id="{2F94B252-78A7-0D2C-92D4-4FA8C1F4B3B5}"/>
              </a:ext>
            </a:extLst>
          </p:cNvPr>
          <p:cNvSpPr>
            <a:spLocks noGrp="1"/>
          </p:cNvSpPr>
          <p:nvPr>
            <p:ph type="body" sz="quarter" idx="47" hasCustomPrompt="1"/>
          </p:nvPr>
        </p:nvSpPr>
        <p:spPr>
          <a:xfrm>
            <a:off x="5037530" y="608944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8" name="Textplatzhalter 10">
            <a:extLst>
              <a:ext uri="{FF2B5EF4-FFF2-40B4-BE49-F238E27FC236}">
                <a16:creationId xmlns:a16="http://schemas.microsoft.com/office/drawing/2014/main" id="{0946FFC8-3969-59A1-E3B3-29DCEFE3B496}"/>
              </a:ext>
            </a:extLst>
          </p:cNvPr>
          <p:cNvSpPr>
            <a:spLocks noGrp="1"/>
          </p:cNvSpPr>
          <p:nvPr>
            <p:ph type="body" sz="quarter" idx="48" hasCustomPrompt="1"/>
          </p:nvPr>
        </p:nvSpPr>
        <p:spPr>
          <a:xfrm>
            <a:off x="3636162" y="64651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9" name="Textplatzhalter 10">
            <a:extLst>
              <a:ext uri="{FF2B5EF4-FFF2-40B4-BE49-F238E27FC236}">
                <a16:creationId xmlns:a16="http://schemas.microsoft.com/office/drawing/2014/main" id="{C3CA5296-F49F-EDFF-B99F-585857344016}"/>
              </a:ext>
            </a:extLst>
          </p:cNvPr>
          <p:cNvSpPr>
            <a:spLocks noGrp="1"/>
          </p:cNvSpPr>
          <p:nvPr>
            <p:ph type="body" sz="quarter" idx="49" hasCustomPrompt="1"/>
          </p:nvPr>
        </p:nvSpPr>
        <p:spPr>
          <a:xfrm>
            <a:off x="5037530" y="64651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0" name="Textplatzhalter 10">
            <a:extLst>
              <a:ext uri="{FF2B5EF4-FFF2-40B4-BE49-F238E27FC236}">
                <a16:creationId xmlns:a16="http://schemas.microsoft.com/office/drawing/2014/main" id="{AB1ABAEB-7714-B685-BEC4-ADC55D2C181A}"/>
              </a:ext>
            </a:extLst>
          </p:cNvPr>
          <p:cNvSpPr>
            <a:spLocks noGrp="1"/>
          </p:cNvSpPr>
          <p:nvPr>
            <p:ph type="body" sz="quarter" idx="50" hasCustomPrompt="1"/>
          </p:nvPr>
        </p:nvSpPr>
        <p:spPr>
          <a:xfrm>
            <a:off x="8957267" y="157570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1" name="Textplatzhalter 10">
            <a:extLst>
              <a:ext uri="{FF2B5EF4-FFF2-40B4-BE49-F238E27FC236}">
                <a16:creationId xmlns:a16="http://schemas.microsoft.com/office/drawing/2014/main" id="{10D2372B-03CC-C8EE-3447-82BDC4F2BBE8}"/>
              </a:ext>
            </a:extLst>
          </p:cNvPr>
          <p:cNvSpPr>
            <a:spLocks noGrp="1"/>
          </p:cNvSpPr>
          <p:nvPr>
            <p:ph type="body" sz="quarter" idx="51" hasCustomPrompt="1"/>
          </p:nvPr>
        </p:nvSpPr>
        <p:spPr>
          <a:xfrm>
            <a:off x="10358635" y="157570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2" name="Textplatzhalter 10">
            <a:extLst>
              <a:ext uri="{FF2B5EF4-FFF2-40B4-BE49-F238E27FC236}">
                <a16:creationId xmlns:a16="http://schemas.microsoft.com/office/drawing/2014/main" id="{7BCFC86D-847B-48D5-267F-0FC43FAC85CF}"/>
              </a:ext>
            </a:extLst>
          </p:cNvPr>
          <p:cNvSpPr>
            <a:spLocks noGrp="1"/>
          </p:cNvSpPr>
          <p:nvPr>
            <p:ph type="body" sz="quarter" idx="52" hasCustomPrompt="1"/>
          </p:nvPr>
        </p:nvSpPr>
        <p:spPr>
          <a:xfrm>
            <a:off x="8957267" y="97517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3" name="Textplatzhalter 10">
            <a:extLst>
              <a:ext uri="{FF2B5EF4-FFF2-40B4-BE49-F238E27FC236}">
                <a16:creationId xmlns:a16="http://schemas.microsoft.com/office/drawing/2014/main" id="{52F7F7FC-558A-3C0E-D57B-895D94EF5BFE}"/>
              </a:ext>
            </a:extLst>
          </p:cNvPr>
          <p:cNvSpPr>
            <a:spLocks noGrp="1"/>
          </p:cNvSpPr>
          <p:nvPr>
            <p:ph type="body" sz="quarter" idx="53" hasCustomPrompt="1"/>
          </p:nvPr>
        </p:nvSpPr>
        <p:spPr>
          <a:xfrm>
            <a:off x="10358635" y="97517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4" name="Textplatzhalter 10">
            <a:extLst>
              <a:ext uri="{FF2B5EF4-FFF2-40B4-BE49-F238E27FC236}">
                <a16:creationId xmlns:a16="http://schemas.microsoft.com/office/drawing/2014/main" id="{FBBF0471-EE15-F2EA-D05C-D6854DEDB7C7}"/>
              </a:ext>
            </a:extLst>
          </p:cNvPr>
          <p:cNvSpPr>
            <a:spLocks noGrp="1"/>
          </p:cNvSpPr>
          <p:nvPr>
            <p:ph type="body" sz="quarter" idx="54" hasCustomPrompt="1"/>
          </p:nvPr>
        </p:nvSpPr>
        <p:spPr>
          <a:xfrm>
            <a:off x="8957267" y="134869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5" name="Textplatzhalter 10">
            <a:extLst>
              <a:ext uri="{FF2B5EF4-FFF2-40B4-BE49-F238E27FC236}">
                <a16:creationId xmlns:a16="http://schemas.microsoft.com/office/drawing/2014/main" id="{8B1968E4-896E-456E-9829-09B04AF15735}"/>
              </a:ext>
            </a:extLst>
          </p:cNvPr>
          <p:cNvSpPr>
            <a:spLocks noGrp="1"/>
          </p:cNvSpPr>
          <p:nvPr>
            <p:ph type="body" sz="quarter" idx="55" hasCustomPrompt="1"/>
          </p:nvPr>
        </p:nvSpPr>
        <p:spPr>
          <a:xfrm>
            <a:off x="10358635" y="134868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6" name="Textplatzhalter 10">
            <a:extLst>
              <a:ext uri="{FF2B5EF4-FFF2-40B4-BE49-F238E27FC236}">
                <a16:creationId xmlns:a16="http://schemas.microsoft.com/office/drawing/2014/main" id="{D9E1C4A8-7895-595D-CE24-7362EC6D45B5}"/>
              </a:ext>
            </a:extLst>
          </p:cNvPr>
          <p:cNvSpPr>
            <a:spLocks noGrp="1"/>
          </p:cNvSpPr>
          <p:nvPr>
            <p:ph type="body" sz="quarter" idx="56" hasCustomPrompt="1"/>
          </p:nvPr>
        </p:nvSpPr>
        <p:spPr>
          <a:xfrm>
            <a:off x="8957267" y="180271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7" name="Textplatzhalter 10">
            <a:extLst>
              <a:ext uri="{FF2B5EF4-FFF2-40B4-BE49-F238E27FC236}">
                <a16:creationId xmlns:a16="http://schemas.microsoft.com/office/drawing/2014/main" id="{62125D7B-0521-1E6E-941C-C744F3BC276B}"/>
              </a:ext>
            </a:extLst>
          </p:cNvPr>
          <p:cNvSpPr>
            <a:spLocks noGrp="1"/>
          </p:cNvSpPr>
          <p:nvPr>
            <p:ph type="body" sz="quarter" idx="57" hasCustomPrompt="1"/>
          </p:nvPr>
        </p:nvSpPr>
        <p:spPr>
          <a:xfrm>
            <a:off x="10358635" y="180271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8" name="Textplatzhalter 10">
            <a:extLst>
              <a:ext uri="{FF2B5EF4-FFF2-40B4-BE49-F238E27FC236}">
                <a16:creationId xmlns:a16="http://schemas.microsoft.com/office/drawing/2014/main" id="{C9945907-B2C3-DF23-9398-87A3695CF868}"/>
              </a:ext>
            </a:extLst>
          </p:cNvPr>
          <p:cNvSpPr>
            <a:spLocks noGrp="1"/>
          </p:cNvSpPr>
          <p:nvPr>
            <p:ph type="body" sz="quarter" idx="58" hasCustomPrompt="1"/>
          </p:nvPr>
        </p:nvSpPr>
        <p:spPr>
          <a:xfrm>
            <a:off x="8957267" y="202973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9" name="Textplatzhalter 10">
            <a:extLst>
              <a:ext uri="{FF2B5EF4-FFF2-40B4-BE49-F238E27FC236}">
                <a16:creationId xmlns:a16="http://schemas.microsoft.com/office/drawing/2014/main" id="{8B9B673C-E09E-6F40-F71C-64B5A3F827D4}"/>
              </a:ext>
            </a:extLst>
          </p:cNvPr>
          <p:cNvSpPr>
            <a:spLocks noGrp="1"/>
          </p:cNvSpPr>
          <p:nvPr>
            <p:ph type="body" sz="quarter" idx="59" hasCustomPrompt="1"/>
          </p:nvPr>
        </p:nvSpPr>
        <p:spPr>
          <a:xfrm>
            <a:off x="10358635" y="202972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0" name="Textplatzhalter 10">
            <a:extLst>
              <a:ext uri="{FF2B5EF4-FFF2-40B4-BE49-F238E27FC236}">
                <a16:creationId xmlns:a16="http://schemas.microsoft.com/office/drawing/2014/main" id="{00AA0EFE-6723-30CD-6540-907A7872EC0E}"/>
              </a:ext>
            </a:extLst>
          </p:cNvPr>
          <p:cNvSpPr>
            <a:spLocks noGrp="1"/>
          </p:cNvSpPr>
          <p:nvPr>
            <p:ph type="body" sz="quarter" idx="60" hasCustomPrompt="1"/>
          </p:nvPr>
        </p:nvSpPr>
        <p:spPr>
          <a:xfrm>
            <a:off x="8957267" y="225674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1" name="Textplatzhalter 10">
            <a:extLst>
              <a:ext uri="{FF2B5EF4-FFF2-40B4-BE49-F238E27FC236}">
                <a16:creationId xmlns:a16="http://schemas.microsoft.com/office/drawing/2014/main" id="{368E57B5-1C5A-DFA9-FB54-46346FCF505B}"/>
              </a:ext>
            </a:extLst>
          </p:cNvPr>
          <p:cNvSpPr>
            <a:spLocks noGrp="1"/>
          </p:cNvSpPr>
          <p:nvPr>
            <p:ph type="body" sz="quarter" idx="61" hasCustomPrompt="1"/>
          </p:nvPr>
        </p:nvSpPr>
        <p:spPr>
          <a:xfrm>
            <a:off x="10358635" y="225674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2" name="Textplatzhalter 10">
            <a:extLst>
              <a:ext uri="{FF2B5EF4-FFF2-40B4-BE49-F238E27FC236}">
                <a16:creationId xmlns:a16="http://schemas.microsoft.com/office/drawing/2014/main" id="{DFD23BF5-DED0-2767-1160-07F622B59151}"/>
              </a:ext>
            </a:extLst>
          </p:cNvPr>
          <p:cNvSpPr>
            <a:spLocks noGrp="1"/>
          </p:cNvSpPr>
          <p:nvPr>
            <p:ph type="body" sz="quarter" idx="62" hasCustomPrompt="1"/>
          </p:nvPr>
        </p:nvSpPr>
        <p:spPr>
          <a:xfrm>
            <a:off x="8957267" y="25096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3" name="Textplatzhalter 10">
            <a:extLst>
              <a:ext uri="{FF2B5EF4-FFF2-40B4-BE49-F238E27FC236}">
                <a16:creationId xmlns:a16="http://schemas.microsoft.com/office/drawing/2014/main" id="{33E1F841-20E5-A9D9-92A9-023401FA07D9}"/>
              </a:ext>
            </a:extLst>
          </p:cNvPr>
          <p:cNvSpPr>
            <a:spLocks noGrp="1"/>
          </p:cNvSpPr>
          <p:nvPr>
            <p:ph type="body" sz="quarter" idx="63" hasCustomPrompt="1"/>
          </p:nvPr>
        </p:nvSpPr>
        <p:spPr>
          <a:xfrm>
            <a:off x="10358635" y="25096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4" name="Textplatzhalter 10">
            <a:extLst>
              <a:ext uri="{FF2B5EF4-FFF2-40B4-BE49-F238E27FC236}">
                <a16:creationId xmlns:a16="http://schemas.microsoft.com/office/drawing/2014/main" id="{268CFFE8-C346-AE13-B497-3E38040710C8}"/>
              </a:ext>
            </a:extLst>
          </p:cNvPr>
          <p:cNvSpPr>
            <a:spLocks noGrp="1"/>
          </p:cNvSpPr>
          <p:nvPr>
            <p:ph type="body" sz="quarter" idx="64" hasCustomPrompt="1"/>
          </p:nvPr>
        </p:nvSpPr>
        <p:spPr>
          <a:xfrm>
            <a:off x="8957267" y="27366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5" name="Textplatzhalter 10">
            <a:extLst>
              <a:ext uri="{FF2B5EF4-FFF2-40B4-BE49-F238E27FC236}">
                <a16:creationId xmlns:a16="http://schemas.microsoft.com/office/drawing/2014/main" id="{CE9E445E-7806-04CE-04B0-369742CDAC57}"/>
              </a:ext>
            </a:extLst>
          </p:cNvPr>
          <p:cNvSpPr>
            <a:spLocks noGrp="1"/>
          </p:cNvSpPr>
          <p:nvPr>
            <p:ph type="body" sz="quarter" idx="65" hasCustomPrompt="1"/>
          </p:nvPr>
        </p:nvSpPr>
        <p:spPr>
          <a:xfrm>
            <a:off x="10358635" y="27366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6" name="Textplatzhalter 10">
            <a:extLst>
              <a:ext uri="{FF2B5EF4-FFF2-40B4-BE49-F238E27FC236}">
                <a16:creationId xmlns:a16="http://schemas.microsoft.com/office/drawing/2014/main" id="{0933B36E-0D18-00CE-EBDC-9707580D0BEB}"/>
              </a:ext>
            </a:extLst>
          </p:cNvPr>
          <p:cNvSpPr>
            <a:spLocks noGrp="1"/>
          </p:cNvSpPr>
          <p:nvPr>
            <p:ph type="body" sz="quarter" idx="66" hasCustomPrompt="1"/>
          </p:nvPr>
        </p:nvSpPr>
        <p:spPr>
          <a:xfrm>
            <a:off x="8957267" y="296364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7" name="Textplatzhalter 10">
            <a:extLst>
              <a:ext uri="{FF2B5EF4-FFF2-40B4-BE49-F238E27FC236}">
                <a16:creationId xmlns:a16="http://schemas.microsoft.com/office/drawing/2014/main" id="{C7ED1B3F-4892-A058-C3C9-8854E62540C2}"/>
              </a:ext>
            </a:extLst>
          </p:cNvPr>
          <p:cNvSpPr>
            <a:spLocks noGrp="1"/>
          </p:cNvSpPr>
          <p:nvPr>
            <p:ph type="body" sz="quarter" idx="67" hasCustomPrompt="1"/>
          </p:nvPr>
        </p:nvSpPr>
        <p:spPr>
          <a:xfrm>
            <a:off x="10358635" y="296364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8" name="Textplatzhalter 10">
            <a:extLst>
              <a:ext uri="{FF2B5EF4-FFF2-40B4-BE49-F238E27FC236}">
                <a16:creationId xmlns:a16="http://schemas.microsoft.com/office/drawing/2014/main" id="{AE6D0E60-0E7F-4C1C-694C-5726651B552D}"/>
              </a:ext>
            </a:extLst>
          </p:cNvPr>
          <p:cNvSpPr>
            <a:spLocks noGrp="1"/>
          </p:cNvSpPr>
          <p:nvPr>
            <p:ph type="body" sz="quarter" idx="68" hasCustomPrompt="1"/>
          </p:nvPr>
        </p:nvSpPr>
        <p:spPr>
          <a:xfrm>
            <a:off x="8957267" y="318701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9" name="Textplatzhalter 10">
            <a:extLst>
              <a:ext uri="{FF2B5EF4-FFF2-40B4-BE49-F238E27FC236}">
                <a16:creationId xmlns:a16="http://schemas.microsoft.com/office/drawing/2014/main" id="{8B277AEB-FF35-1559-3540-30F7CC2B9649}"/>
              </a:ext>
            </a:extLst>
          </p:cNvPr>
          <p:cNvSpPr>
            <a:spLocks noGrp="1"/>
          </p:cNvSpPr>
          <p:nvPr>
            <p:ph type="body" sz="quarter" idx="69" hasCustomPrompt="1"/>
          </p:nvPr>
        </p:nvSpPr>
        <p:spPr>
          <a:xfrm>
            <a:off x="10358635" y="318701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0" name="Textplatzhalter 10">
            <a:extLst>
              <a:ext uri="{FF2B5EF4-FFF2-40B4-BE49-F238E27FC236}">
                <a16:creationId xmlns:a16="http://schemas.microsoft.com/office/drawing/2014/main" id="{8318F39B-FA53-9E17-C625-9B63EE1C25E9}"/>
              </a:ext>
            </a:extLst>
          </p:cNvPr>
          <p:cNvSpPr>
            <a:spLocks noGrp="1"/>
          </p:cNvSpPr>
          <p:nvPr>
            <p:ph type="body" sz="quarter" idx="70" hasCustomPrompt="1"/>
          </p:nvPr>
        </p:nvSpPr>
        <p:spPr>
          <a:xfrm>
            <a:off x="8957267" y="341402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1" name="Textplatzhalter 10">
            <a:extLst>
              <a:ext uri="{FF2B5EF4-FFF2-40B4-BE49-F238E27FC236}">
                <a16:creationId xmlns:a16="http://schemas.microsoft.com/office/drawing/2014/main" id="{736AE5DA-DB9E-2035-BBD1-6B8C6E027FCB}"/>
              </a:ext>
            </a:extLst>
          </p:cNvPr>
          <p:cNvSpPr>
            <a:spLocks noGrp="1"/>
          </p:cNvSpPr>
          <p:nvPr>
            <p:ph type="body" sz="quarter" idx="71" hasCustomPrompt="1"/>
          </p:nvPr>
        </p:nvSpPr>
        <p:spPr>
          <a:xfrm>
            <a:off x="10358635" y="341402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2" name="Textplatzhalter 10">
            <a:extLst>
              <a:ext uri="{FF2B5EF4-FFF2-40B4-BE49-F238E27FC236}">
                <a16:creationId xmlns:a16="http://schemas.microsoft.com/office/drawing/2014/main" id="{6A8CFF93-746F-D613-07FF-4E550E01D954}"/>
              </a:ext>
            </a:extLst>
          </p:cNvPr>
          <p:cNvSpPr>
            <a:spLocks noGrp="1"/>
          </p:cNvSpPr>
          <p:nvPr>
            <p:ph type="body" sz="quarter" idx="72" hasCustomPrompt="1"/>
          </p:nvPr>
        </p:nvSpPr>
        <p:spPr>
          <a:xfrm>
            <a:off x="8957267" y="364104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3" name="Textplatzhalter 10">
            <a:extLst>
              <a:ext uri="{FF2B5EF4-FFF2-40B4-BE49-F238E27FC236}">
                <a16:creationId xmlns:a16="http://schemas.microsoft.com/office/drawing/2014/main" id="{5FC14128-A345-EFA6-89B6-63025107DD75}"/>
              </a:ext>
            </a:extLst>
          </p:cNvPr>
          <p:cNvSpPr>
            <a:spLocks noGrp="1"/>
          </p:cNvSpPr>
          <p:nvPr>
            <p:ph type="body" sz="quarter" idx="73" hasCustomPrompt="1"/>
          </p:nvPr>
        </p:nvSpPr>
        <p:spPr>
          <a:xfrm>
            <a:off x="10358635" y="364103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4" name="Textplatzhalter 10">
            <a:extLst>
              <a:ext uri="{FF2B5EF4-FFF2-40B4-BE49-F238E27FC236}">
                <a16:creationId xmlns:a16="http://schemas.microsoft.com/office/drawing/2014/main" id="{675A9065-FF23-73AD-479C-CE7070C41C8E}"/>
              </a:ext>
            </a:extLst>
          </p:cNvPr>
          <p:cNvSpPr>
            <a:spLocks noGrp="1"/>
          </p:cNvSpPr>
          <p:nvPr>
            <p:ph type="body" sz="quarter" idx="74" hasCustomPrompt="1"/>
          </p:nvPr>
        </p:nvSpPr>
        <p:spPr>
          <a:xfrm>
            <a:off x="8957267" y="38929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5" name="Textplatzhalter 10">
            <a:extLst>
              <a:ext uri="{FF2B5EF4-FFF2-40B4-BE49-F238E27FC236}">
                <a16:creationId xmlns:a16="http://schemas.microsoft.com/office/drawing/2014/main" id="{F1858992-87E2-FC01-DC93-E11659DD4915}"/>
              </a:ext>
            </a:extLst>
          </p:cNvPr>
          <p:cNvSpPr>
            <a:spLocks noGrp="1"/>
          </p:cNvSpPr>
          <p:nvPr>
            <p:ph type="body" sz="quarter" idx="75" hasCustomPrompt="1"/>
          </p:nvPr>
        </p:nvSpPr>
        <p:spPr>
          <a:xfrm>
            <a:off x="10358635" y="38929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6" name="Textplatzhalter 10">
            <a:extLst>
              <a:ext uri="{FF2B5EF4-FFF2-40B4-BE49-F238E27FC236}">
                <a16:creationId xmlns:a16="http://schemas.microsoft.com/office/drawing/2014/main" id="{2924DEE4-D63E-C611-8CBE-D939B1A8B7F5}"/>
              </a:ext>
            </a:extLst>
          </p:cNvPr>
          <p:cNvSpPr>
            <a:spLocks noGrp="1"/>
          </p:cNvSpPr>
          <p:nvPr>
            <p:ph type="body" sz="quarter" idx="76" hasCustomPrompt="1"/>
          </p:nvPr>
        </p:nvSpPr>
        <p:spPr>
          <a:xfrm>
            <a:off x="8957267" y="41199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7" name="Textplatzhalter 10">
            <a:extLst>
              <a:ext uri="{FF2B5EF4-FFF2-40B4-BE49-F238E27FC236}">
                <a16:creationId xmlns:a16="http://schemas.microsoft.com/office/drawing/2014/main" id="{AEC5C610-2F73-6F22-FABC-807E5F1EA79C}"/>
              </a:ext>
            </a:extLst>
          </p:cNvPr>
          <p:cNvSpPr>
            <a:spLocks noGrp="1"/>
          </p:cNvSpPr>
          <p:nvPr>
            <p:ph type="body" sz="quarter" idx="77" hasCustomPrompt="1"/>
          </p:nvPr>
        </p:nvSpPr>
        <p:spPr>
          <a:xfrm>
            <a:off x="10358635" y="41199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8" name="Textplatzhalter 10">
            <a:extLst>
              <a:ext uri="{FF2B5EF4-FFF2-40B4-BE49-F238E27FC236}">
                <a16:creationId xmlns:a16="http://schemas.microsoft.com/office/drawing/2014/main" id="{7DCB0C3D-71A5-4714-0FF9-D560E53D9239}"/>
              </a:ext>
            </a:extLst>
          </p:cNvPr>
          <p:cNvSpPr>
            <a:spLocks noGrp="1"/>
          </p:cNvSpPr>
          <p:nvPr>
            <p:ph type="body" sz="quarter" idx="78" hasCustomPrompt="1"/>
          </p:nvPr>
        </p:nvSpPr>
        <p:spPr>
          <a:xfrm>
            <a:off x="8957267" y="434696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9" name="Textplatzhalter 10">
            <a:extLst>
              <a:ext uri="{FF2B5EF4-FFF2-40B4-BE49-F238E27FC236}">
                <a16:creationId xmlns:a16="http://schemas.microsoft.com/office/drawing/2014/main" id="{93EC1A5E-904B-B504-9640-76F7E500CD6F}"/>
              </a:ext>
            </a:extLst>
          </p:cNvPr>
          <p:cNvSpPr>
            <a:spLocks noGrp="1"/>
          </p:cNvSpPr>
          <p:nvPr>
            <p:ph type="body" sz="quarter" idx="79" hasCustomPrompt="1"/>
          </p:nvPr>
        </p:nvSpPr>
        <p:spPr>
          <a:xfrm>
            <a:off x="10358635" y="434696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1" name="Textplatzhalter 10">
            <a:extLst>
              <a:ext uri="{FF2B5EF4-FFF2-40B4-BE49-F238E27FC236}">
                <a16:creationId xmlns:a16="http://schemas.microsoft.com/office/drawing/2014/main" id="{5E2F179A-169D-9FBE-C88B-BDB1668350DD}"/>
              </a:ext>
            </a:extLst>
          </p:cNvPr>
          <p:cNvSpPr>
            <a:spLocks noGrp="1"/>
          </p:cNvSpPr>
          <p:nvPr>
            <p:ph type="body" sz="quarter" idx="80" hasCustomPrompt="1"/>
          </p:nvPr>
        </p:nvSpPr>
        <p:spPr>
          <a:xfrm>
            <a:off x="8949304" y="457041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2" name="Textplatzhalter 10">
            <a:extLst>
              <a:ext uri="{FF2B5EF4-FFF2-40B4-BE49-F238E27FC236}">
                <a16:creationId xmlns:a16="http://schemas.microsoft.com/office/drawing/2014/main" id="{AFD037FC-8D69-E213-E86F-BB7410D3CCFC}"/>
              </a:ext>
            </a:extLst>
          </p:cNvPr>
          <p:cNvSpPr>
            <a:spLocks noGrp="1"/>
          </p:cNvSpPr>
          <p:nvPr>
            <p:ph type="body" sz="quarter" idx="81" hasCustomPrompt="1"/>
          </p:nvPr>
        </p:nvSpPr>
        <p:spPr>
          <a:xfrm>
            <a:off x="10350672" y="457041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3" name="Textplatzhalter 10">
            <a:extLst>
              <a:ext uri="{FF2B5EF4-FFF2-40B4-BE49-F238E27FC236}">
                <a16:creationId xmlns:a16="http://schemas.microsoft.com/office/drawing/2014/main" id="{9BD8F8FD-B153-9236-4513-52462BBEA8D6}"/>
              </a:ext>
            </a:extLst>
          </p:cNvPr>
          <p:cNvSpPr>
            <a:spLocks noGrp="1"/>
          </p:cNvSpPr>
          <p:nvPr>
            <p:ph type="body" sz="quarter" idx="82" hasCustomPrompt="1"/>
          </p:nvPr>
        </p:nvSpPr>
        <p:spPr>
          <a:xfrm>
            <a:off x="8957267" y="531188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4" name="Textplatzhalter 10">
            <a:extLst>
              <a:ext uri="{FF2B5EF4-FFF2-40B4-BE49-F238E27FC236}">
                <a16:creationId xmlns:a16="http://schemas.microsoft.com/office/drawing/2014/main" id="{7E4A59A3-E8B5-E11A-BD44-615173ED09D9}"/>
              </a:ext>
            </a:extLst>
          </p:cNvPr>
          <p:cNvSpPr>
            <a:spLocks noGrp="1"/>
          </p:cNvSpPr>
          <p:nvPr>
            <p:ph type="body" sz="quarter" idx="83" hasCustomPrompt="1"/>
          </p:nvPr>
        </p:nvSpPr>
        <p:spPr>
          <a:xfrm>
            <a:off x="8957267" y="5563784"/>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5" name="Textplatzhalter 10">
            <a:extLst>
              <a:ext uri="{FF2B5EF4-FFF2-40B4-BE49-F238E27FC236}">
                <a16:creationId xmlns:a16="http://schemas.microsoft.com/office/drawing/2014/main" id="{AB55010C-A62B-C6D5-6D46-C15941511665}"/>
              </a:ext>
            </a:extLst>
          </p:cNvPr>
          <p:cNvSpPr>
            <a:spLocks noGrp="1"/>
          </p:cNvSpPr>
          <p:nvPr>
            <p:ph type="body" sz="quarter" idx="84" hasCustomPrompt="1"/>
          </p:nvPr>
        </p:nvSpPr>
        <p:spPr>
          <a:xfrm>
            <a:off x="8957267" y="579079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6" name="Textplatzhalter 10">
            <a:extLst>
              <a:ext uri="{FF2B5EF4-FFF2-40B4-BE49-F238E27FC236}">
                <a16:creationId xmlns:a16="http://schemas.microsoft.com/office/drawing/2014/main" id="{4788010F-F349-C9F2-3C16-AD3A5CD7A6FF}"/>
              </a:ext>
            </a:extLst>
          </p:cNvPr>
          <p:cNvSpPr>
            <a:spLocks noGrp="1"/>
          </p:cNvSpPr>
          <p:nvPr>
            <p:ph type="body" sz="quarter" idx="85" hasCustomPrompt="1"/>
          </p:nvPr>
        </p:nvSpPr>
        <p:spPr>
          <a:xfrm>
            <a:off x="8957267" y="601781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7" name="Textplatzhalter 10">
            <a:extLst>
              <a:ext uri="{FF2B5EF4-FFF2-40B4-BE49-F238E27FC236}">
                <a16:creationId xmlns:a16="http://schemas.microsoft.com/office/drawing/2014/main" id="{BE583AB6-BAEC-4F35-802D-14364D0A7820}"/>
              </a:ext>
            </a:extLst>
          </p:cNvPr>
          <p:cNvSpPr>
            <a:spLocks noGrp="1"/>
          </p:cNvSpPr>
          <p:nvPr>
            <p:ph type="body" sz="quarter" idx="86" hasCustomPrompt="1"/>
          </p:nvPr>
        </p:nvSpPr>
        <p:spPr>
          <a:xfrm>
            <a:off x="8949304" y="624126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8" name="Textplatzhalter 10">
            <a:extLst>
              <a:ext uri="{FF2B5EF4-FFF2-40B4-BE49-F238E27FC236}">
                <a16:creationId xmlns:a16="http://schemas.microsoft.com/office/drawing/2014/main" id="{4296144D-1772-0A41-F080-015B9891B17C}"/>
              </a:ext>
            </a:extLst>
          </p:cNvPr>
          <p:cNvSpPr>
            <a:spLocks noGrp="1"/>
          </p:cNvSpPr>
          <p:nvPr>
            <p:ph type="body" sz="quarter" idx="87" hasCustomPrompt="1"/>
          </p:nvPr>
        </p:nvSpPr>
        <p:spPr>
          <a:xfrm>
            <a:off x="8957267" y="64700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9" name="Textplatzhalter 10">
            <a:extLst>
              <a:ext uri="{FF2B5EF4-FFF2-40B4-BE49-F238E27FC236}">
                <a16:creationId xmlns:a16="http://schemas.microsoft.com/office/drawing/2014/main" id="{1EC3DAC0-D138-6D3C-F009-342C93715170}"/>
              </a:ext>
            </a:extLst>
          </p:cNvPr>
          <p:cNvSpPr>
            <a:spLocks noGrp="1"/>
          </p:cNvSpPr>
          <p:nvPr>
            <p:ph type="body" sz="quarter" idx="88" hasCustomPrompt="1"/>
          </p:nvPr>
        </p:nvSpPr>
        <p:spPr>
          <a:xfrm>
            <a:off x="6317349" y="5311888"/>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5" name="Textplatzhalter 10">
            <a:extLst>
              <a:ext uri="{FF2B5EF4-FFF2-40B4-BE49-F238E27FC236}">
                <a16:creationId xmlns:a16="http://schemas.microsoft.com/office/drawing/2014/main" id="{501E074E-DB8B-FDD5-A544-71CB51154F7F}"/>
              </a:ext>
            </a:extLst>
          </p:cNvPr>
          <p:cNvSpPr>
            <a:spLocks noGrp="1"/>
          </p:cNvSpPr>
          <p:nvPr>
            <p:ph type="body" sz="quarter" idx="89" hasCustomPrompt="1"/>
          </p:nvPr>
        </p:nvSpPr>
        <p:spPr>
          <a:xfrm>
            <a:off x="6317349" y="5525754"/>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6" name="Textplatzhalter 10">
            <a:extLst>
              <a:ext uri="{FF2B5EF4-FFF2-40B4-BE49-F238E27FC236}">
                <a16:creationId xmlns:a16="http://schemas.microsoft.com/office/drawing/2014/main" id="{05B4C09A-D53D-4F80-9C6A-FDDD6BFF1EF6}"/>
              </a:ext>
            </a:extLst>
          </p:cNvPr>
          <p:cNvSpPr>
            <a:spLocks noGrp="1"/>
          </p:cNvSpPr>
          <p:nvPr>
            <p:ph type="body" sz="quarter" idx="90" hasCustomPrompt="1"/>
          </p:nvPr>
        </p:nvSpPr>
        <p:spPr>
          <a:xfrm>
            <a:off x="6317349" y="5768237"/>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7" name="Textplatzhalter 10">
            <a:extLst>
              <a:ext uri="{FF2B5EF4-FFF2-40B4-BE49-F238E27FC236}">
                <a16:creationId xmlns:a16="http://schemas.microsoft.com/office/drawing/2014/main" id="{C5201626-C056-AFAE-0652-EB8527E424F7}"/>
              </a:ext>
            </a:extLst>
          </p:cNvPr>
          <p:cNvSpPr>
            <a:spLocks noGrp="1"/>
          </p:cNvSpPr>
          <p:nvPr>
            <p:ph type="body" sz="quarter" idx="91" hasCustomPrompt="1"/>
          </p:nvPr>
        </p:nvSpPr>
        <p:spPr>
          <a:xfrm>
            <a:off x="6317349" y="5982103"/>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8" name="Textplatzhalter 10">
            <a:extLst>
              <a:ext uri="{FF2B5EF4-FFF2-40B4-BE49-F238E27FC236}">
                <a16:creationId xmlns:a16="http://schemas.microsoft.com/office/drawing/2014/main" id="{CA858DFF-9C37-D794-3B5B-6AA0BBF24373}"/>
              </a:ext>
            </a:extLst>
          </p:cNvPr>
          <p:cNvSpPr>
            <a:spLocks noGrp="1"/>
          </p:cNvSpPr>
          <p:nvPr>
            <p:ph type="body" sz="quarter" idx="92" hasCustomPrompt="1"/>
          </p:nvPr>
        </p:nvSpPr>
        <p:spPr>
          <a:xfrm>
            <a:off x="6317349" y="6241689"/>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9" name="Textplatzhalter 10">
            <a:extLst>
              <a:ext uri="{FF2B5EF4-FFF2-40B4-BE49-F238E27FC236}">
                <a16:creationId xmlns:a16="http://schemas.microsoft.com/office/drawing/2014/main" id="{20BBE535-3E44-64E3-41A2-1602BB189B1E}"/>
              </a:ext>
            </a:extLst>
          </p:cNvPr>
          <p:cNvSpPr>
            <a:spLocks noGrp="1"/>
          </p:cNvSpPr>
          <p:nvPr>
            <p:ph type="body" sz="quarter" idx="93" hasCustomPrompt="1"/>
          </p:nvPr>
        </p:nvSpPr>
        <p:spPr>
          <a:xfrm>
            <a:off x="6317349" y="6455555"/>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3" name="Textfeld 2">
            <a:extLst>
              <a:ext uri="{FF2B5EF4-FFF2-40B4-BE49-F238E27FC236}">
                <a16:creationId xmlns:a16="http://schemas.microsoft.com/office/drawing/2014/main" id="{65B51B7A-D060-5786-AB1B-FB7ACBE8BEC6}"/>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2071051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860123" y="1582341"/>
            <a:ext cx="8026701" cy="480131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 = h * s in rechte Spalte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Häufigkeiten (h) zur Gesamthäufigkeit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Produkte (P) zur Gesamtsumme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Gesamtsumme durch Gesamthäufigkeit teilen und Ergebnis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Wert mit Tabelle vergleichen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885070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Berechnung des </a:t>
            </a:r>
            <a:r>
              <a:rPr kumimoji="0" lang="de-DE" sz="36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t>
            </a:r>
          </a:p>
        </p:txBody>
      </p:sp>
      <p:graphicFrame>
        <p:nvGraphicFramePr>
          <p:cNvPr id="11" name="Tabelle 11">
            <a:extLst>
              <a:ext uri="{FF2B5EF4-FFF2-40B4-BE49-F238E27FC236}">
                <a16:creationId xmlns:a16="http://schemas.microsoft.com/office/drawing/2014/main" id="{D0A8E9AF-82F0-FED2-BB16-A9FB40C3EFE6}"/>
              </a:ext>
            </a:extLst>
          </p:cNvPr>
          <p:cNvGraphicFramePr>
            <a:graphicFrameLocks noGrp="1"/>
          </p:cNvGraphicFramePr>
          <p:nvPr userDrawn="1">
            <p:extLst>
              <p:ext uri="{D42A27DB-BD31-4B8C-83A1-F6EECF244321}">
                <p14:modId xmlns:p14="http://schemas.microsoft.com/office/powerpoint/2010/main" val="4137155902"/>
              </p:ext>
            </p:extLst>
          </p:nvPr>
        </p:nvGraphicFramePr>
        <p:xfrm>
          <a:off x="1731857" y="3721179"/>
          <a:ext cx="8128002" cy="1554480"/>
        </p:xfrm>
        <a:graphic>
          <a:graphicData uri="http://schemas.openxmlformats.org/drawingml/2006/table">
            <a:tbl>
              <a:tblPr firstRow="1" bandRow="1">
                <a:tableStyleId>{5940675A-B579-460E-94D1-54222C63F5DA}</a:tableStyleId>
              </a:tblPr>
              <a:tblGrid>
                <a:gridCol w="1354667">
                  <a:extLst>
                    <a:ext uri="{9D8B030D-6E8A-4147-A177-3AD203B41FA5}">
                      <a16:colId xmlns:a16="http://schemas.microsoft.com/office/drawing/2014/main" val="1308685809"/>
                    </a:ext>
                  </a:extLst>
                </a:gridCol>
                <a:gridCol w="1354667">
                  <a:extLst>
                    <a:ext uri="{9D8B030D-6E8A-4147-A177-3AD203B41FA5}">
                      <a16:colId xmlns:a16="http://schemas.microsoft.com/office/drawing/2014/main" val="3056957451"/>
                    </a:ext>
                  </a:extLst>
                </a:gridCol>
                <a:gridCol w="1354667">
                  <a:extLst>
                    <a:ext uri="{9D8B030D-6E8A-4147-A177-3AD203B41FA5}">
                      <a16:colId xmlns:a16="http://schemas.microsoft.com/office/drawing/2014/main" val="2567569152"/>
                    </a:ext>
                  </a:extLst>
                </a:gridCol>
                <a:gridCol w="1354667">
                  <a:extLst>
                    <a:ext uri="{9D8B030D-6E8A-4147-A177-3AD203B41FA5}">
                      <a16:colId xmlns:a16="http://schemas.microsoft.com/office/drawing/2014/main" val="1481215116"/>
                    </a:ext>
                  </a:extLst>
                </a:gridCol>
                <a:gridCol w="1354667">
                  <a:extLst>
                    <a:ext uri="{9D8B030D-6E8A-4147-A177-3AD203B41FA5}">
                      <a16:colId xmlns:a16="http://schemas.microsoft.com/office/drawing/2014/main" val="1084541265"/>
                    </a:ext>
                  </a:extLst>
                </a:gridCol>
                <a:gridCol w="1354667">
                  <a:extLst>
                    <a:ext uri="{9D8B030D-6E8A-4147-A177-3AD203B41FA5}">
                      <a16:colId xmlns:a16="http://schemas.microsoft.com/office/drawing/2014/main" val="1403358858"/>
                    </a:ext>
                  </a:extLst>
                </a:gridCol>
              </a:tblGrid>
              <a:tr h="370840">
                <a:tc>
                  <a:txBody>
                    <a:bodyPr/>
                    <a:lstStyle/>
                    <a:p>
                      <a:r>
                        <a:rPr lang="de-DE" b="1" dirty="0"/>
                        <a:t>Biologische Gewässer-</a:t>
                      </a:r>
                    </a:p>
                    <a:p>
                      <a:r>
                        <a:rPr lang="de-DE" b="1" dirty="0" err="1"/>
                        <a:t>güte</a:t>
                      </a:r>
                      <a:endParaRPr lang="de-DE" b="1" dirty="0"/>
                    </a:p>
                  </a:txBody>
                  <a:tcPr>
                    <a:solidFill>
                      <a:schemeClr val="bg2">
                        <a:lumMod val="90000"/>
                      </a:schemeClr>
                    </a:solidFill>
                  </a:tcPr>
                </a:tc>
                <a:tc>
                  <a:txBody>
                    <a:bodyPr/>
                    <a:lstStyle/>
                    <a:p>
                      <a:r>
                        <a:rPr lang="de-DE" b="1" dirty="0"/>
                        <a:t>1 (sehr gut)</a:t>
                      </a:r>
                    </a:p>
                  </a:txBody>
                  <a:tcPr>
                    <a:solidFill>
                      <a:srgbClr val="00B0F0"/>
                    </a:solidFill>
                  </a:tcPr>
                </a:tc>
                <a:tc>
                  <a:txBody>
                    <a:bodyPr/>
                    <a:lstStyle/>
                    <a:p>
                      <a:r>
                        <a:rPr lang="de-DE" b="1" dirty="0"/>
                        <a:t>2 (gut)</a:t>
                      </a:r>
                    </a:p>
                  </a:txBody>
                  <a:tcPr>
                    <a:solidFill>
                      <a:srgbClr val="92D050"/>
                    </a:solidFill>
                  </a:tcPr>
                </a:tc>
                <a:tc>
                  <a:txBody>
                    <a:bodyPr/>
                    <a:lstStyle/>
                    <a:p>
                      <a:r>
                        <a:rPr lang="de-DE" b="1" dirty="0"/>
                        <a:t>3 (mäßig)</a:t>
                      </a:r>
                    </a:p>
                  </a:txBody>
                  <a:tcPr>
                    <a:solidFill>
                      <a:srgbClr val="FFFF00"/>
                    </a:solidFill>
                  </a:tcPr>
                </a:tc>
                <a:tc>
                  <a:txBody>
                    <a:bodyPr/>
                    <a:lstStyle/>
                    <a:p>
                      <a:r>
                        <a:rPr lang="de-DE" b="1" dirty="0"/>
                        <a:t>4 (</a:t>
                      </a:r>
                      <a:r>
                        <a:rPr lang="de-DE" b="1" dirty="0" err="1"/>
                        <a:t>unbefrie</a:t>
                      </a:r>
                      <a:r>
                        <a:rPr lang="de-DE" b="1" dirty="0"/>
                        <a:t>-</a:t>
                      </a:r>
                    </a:p>
                    <a:p>
                      <a:r>
                        <a:rPr lang="de-DE" b="1" dirty="0" err="1"/>
                        <a:t>digend</a:t>
                      </a:r>
                      <a:r>
                        <a:rPr lang="de-DE" b="1" dirty="0"/>
                        <a:t>)</a:t>
                      </a:r>
                    </a:p>
                  </a:txBody>
                  <a:tcPr>
                    <a:solidFill>
                      <a:srgbClr val="FFC000"/>
                    </a:solidFill>
                  </a:tcPr>
                </a:tc>
                <a:tc>
                  <a:txBody>
                    <a:bodyPr/>
                    <a:lstStyle/>
                    <a:p>
                      <a:r>
                        <a:rPr lang="de-DE" b="1" dirty="0"/>
                        <a:t>5 (schlecht)</a:t>
                      </a:r>
                    </a:p>
                  </a:txBody>
                  <a:tcPr>
                    <a:solidFill>
                      <a:srgbClr val="FF0000"/>
                    </a:solidFill>
                  </a:tcPr>
                </a:tc>
                <a:extLst>
                  <a:ext uri="{0D108BD9-81ED-4DB2-BD59-A6C34878D82A}">
                    <a16:rowId xmlns:a16="http://schemas.microsoft.com/office/drawing/2014/main" val="3029365440"/>
                  </a:ext>
                </a:extLst>
              </a:tr>
              <a:tr h="370840">
                <a:tc>
                  <a:txBody>
                    <a:bodyPr/>
                    <a:lstStyle/>
                    <a:p>
                      <a:r>
                        <a:rPr lang="de-DE" b="1" dirty="0"/>
                        <a:t>Saprobien-</a:t>
                      </a:r>
                    </a:p>
                    <a:p>
                      <a:r>
                        <a:rPr lang="de-DE" b="1" dirty="0" err="1"/>
                        <a:t>index</a:t>
                      </a:r>
                      <a:endParaRPr lang="de-DE" b="1" dirty="0"/>
                    </a:p>
                  </a:txBody>
                  <a:tcPr>
                    <a:solidFill>
                      <a:schemeClr val="bg2">
                        <a:lumMod val="90000"/>
                      </a:schemeClr>
                    </a:solidFill>
                  </a:tcPr>
                </a:tc>
                <a:tc>
                  <a:txBody>
                    <a:bodyPr/>
                    <a:lstStyle/>
                    <a:p>
                      <a:r>
                        <a:rPr lang="de-DE" b="0" dirty="0"/>
                        <a:t>1,0 – 1,4</a:t>
                      </a:r>
                    </a:p>
                  </a:txBody>
                  <a:tcPr>
                    <a:solidFill>
                      <a:srgbClr val="00B0F0"/>
                    </a:solidFill>
                  </a:tcPr>
                </a:tc>
                <a:tc>
                  <a:txBody>
                    <a:bodyPr/>
                    <a:lstStyle/>
                    <a:p>
                      <a:r>
                        <a:rPr lang="de-DE" b="0" dirty="0"/>
                        <a:t>1,5 – 2,2</a:t>
                      </a:r>
                    </a:p>
                  </a:txBody>
                  <a:tcPr>
                    <a:solidFill>
                      <a:srgbClr val="92D050"/>
                    </a:solidFill>
                  </a:tcPr>
                </a:tc>
                <a:tc>
                  <a:txBody>
                    <a:bodyPr/>
                    <a:lstStyle/>
                    <a:p>
                      <a:r>
                        <a:rPr lang="de-DE" b="0" dirty="0"/>
                        <a:t>2,3 – 2,6</a:t>
                      </a:r>
                    </a:p>
                  </a:txBody>
                  <a:tcPr>
                    <a:solidFill>
                      <a:srgbClr val="FFFF00"/>
                    </a:solidFill>
                  </a:tcPr>
                </a:tc>
                <a:tc>
                  <a:txBody>
                    <a:bodyPr/>
                    <a:lstStyle/>
                    <a:p>
                      <a:r>
                        <a:rPr lang="de-DE" b="0" dirty="0"/>
                        <a:t>2,7 -3,1</a:t>
                      </a:r>
                    </a:p>
                  </a:txBody>
                  <a:tcPr>
                    <a:solidFill>
                      <a:srgbClr val="FFC000"/>
                    </a:solidFill>
                  </a:tcPr>
                </a:tc>
                <a:tc>
                  <a:txBody>
                    <a:bodyPr/>
                    <a:lstStyle/>
                    <a:p>
                      <a:r>
                        <a:rPr lang="de-DE" b="0" dirty="0"/>
                        <a:t>3,2 – 4,0</a:t>
                      </a:r>
                    </a:p>
                  </a:txBody>
                  <a:tcPr>
                    <a:solidFill>
                      <a:srgbClr val="FF0000"/>
                    </a:solidFill>
                  </a:tcPr>
                </a:tc>
                <a:extLst>
                  <a:ext uri="{0D108BD9-81ED-4DB2-BD59-A6C34878D82A}">
                    <a16:rowId xmlns:a16="http://schemas.microsoft.com/office/drawing/2014/main" val="3646987729"/>
                  </a:ext>
                </a:extLst>
              </a:tr>
            </a:tbl>
          </a:graphicData>
        </a:graphic>
      </p:graphicFrame>
      <p:sp>
        <p:nvSpPr>
          <p:cNvPr id="3" name="Textfeld 2">
            <a:extLst>
              <a:ext uri="{FF2B5EF4-FFF2-40B4-BE49-F238E27FC236}">
                <a16:creationId xmlns:a16="http://schemas.microsoft.com/office/drawing/2014/main" id="{F03B291A-031D-E92A-EE8B-146C378DDDA9}"/>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3239401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rgebnisse_Saprobienindex">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Ergebnisse: Berechnung des </a:t>
            </a:r>
            <a:r>
              <a:rPr kumimoji="0" lang="de-DE" sz="36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endPar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p:txBody>
      </p:sp>
      <p:sp>
        <p:nvSpPr>
          <p:cNvPr id="2" name="Textfeld 1">
            <a:extLst>
              <a:ext uri="{FF2B5EF4-FFF2-40B4-BE49-F238E27FC236}">
                <a16:creationId xmlns:a16="http://schemas.microsoft.com/office/drawing/2014/main" id="{3E82361A-7960-CCED-5F61-E96C7F8886A5}"/>
              </a:ext>
            </a:extLst>
          </p:cNvPr>
          <p:cNvSpPr txBox="1"/>
          <p:nvPr userDrawn="1"/>
        </p:nvSpPr>
        <p:spPr>
          <a:xfrm>
            <a:off x="1061046" y="1572174"/>
            <a:ext cx="1053087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Der </a:t>
            </a:r>
            <a:r>
              <a:rPr kumimoji="0" lang="de-DE" sz="18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r>
              <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 beträgt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Die biologische Gewässergüte ist somit				                          .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p:txBody>
      </p:sp>
      <p:sp>
        <p:nvSpPr>
          <p:cNvPr id="10" name="Textplatzhalter 9">
            <a:extLst>
              <a:ext uri="{FF2B5EF4-FFF2-40B4-BE49-F238E27FC236}">
                <a16:creationId xmlns:a16="http://schemas.microsoft.com/office/drawing/2014/main" id="{F537E9C4-ED7A-0618-AC46-382AA110012E}"/>
              </a:ext>
            </a:extLst>
          </p:cNvPr>
          <p:cNvSpPr>
            <a:spLocks noGrp="1"/>
          </p:cNvSpPr>
          <p:nvPr>
            <p:ph type="body" sz="quarter" idx="10" hasCustomPrompt="1"/>
          </p:nvPr>
        </p:nvSpPr>
        <p:spPr>
          <a:xfrm>
            <a:off x="4019550" y="1863306"/>
            <a:ext cx="3571695" cy="362309"/>
          </a:xfrm>
        </p:spPr>
        <p:txBody>
          <a:bodyPr>
            <a:noAutofit/>
          </a:bodyPr>
          <a:lstStyle>
            <a:lvl1pPr marL="0" indent="0">
              <a:buNone/>
              <a:defRPr sz="1800"/>
            </a:lvl1pPr>
          </a:lstStyle>
          <a:p>
            <a:pPr lvl="0"/>
            <a:r>
              <a:rPr lang="de-DE"/>
              <a:t>berechneten Wert hier eintragen</a:t>
            </a:r>
          </a:p>
        </p:txBody>
      </p:sp>
      <p:sp>
        <p:nvSpPr>
          <p:cNvPr id="12" name="Textplatzhalter 11">
            <a:extLst>
              <a:ext uri="{FF2B5EF4-FFF2-40B4-BE49-F238E27FC236}">
                <a16:creationId xmlns:a16="http://schemas.microsoft.com/office/drawing/2014/main" id="{005565B4-4703-EA99-F0AB-2D7E98B6A0D6}"/>
              </a:ext>
            </a:extLst>
          </p:cNvPr>
          <p:cNvSpPr>
            <a:spLocks noGrp="1"/>
          </p:cNvSpPr>
          <p:nvPr>
            <p:ph type="body" sz="quarter" idx="11" hasCustomPrompt="1"/>
          </p:nvPr>
        </p:nvSpPr>
        <p:spPr>
          <a:xfrm>
            <a:off x="5290688" y="2402014"/>
            <a:ext cx="6078927" cy="646331"/>
          </a:xfrm>
        </p:spPr>
        <p:txBody>
          <a:bodyPr>
            <a:normAutofit/>
          </a:bodyPr>
          <a:lstStyle>
            <a:lvl1pPr marL="0" indent="0">
              <a:buNone/>
              <a:defRPr sz="1800"/>
            </a:lvl1pPr>
          </a:lstStyle>
          <a:p>
            <a:pPr lvl="0"/>
            <a:r>
              <a:rPr lang="de-DE"/>
              <a:t>sehr gut / gut / mäßig / unbefriedigend / schlecht </a:t>
            </a:r>
          </a:p>
        </p:txBody>
      </p:sp>
      <p:sp>
        <p:nvSpPr>
          <p:cNvPr id="3" name="Textfeld 2">
            <a:extLst>
              <a:ext uri="{FF2B5EF4-FFF2-40B4-BE49-F238E27FC236}">
                <a16:creationId xmlns:a16="http://schemas.microsoft.com/office/drawing/2014/main" id="{699F0BD2-D9BE-A594-D35F-B19572685C78}"/>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36893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er_Arten">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a:t>Name der Art</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a:t>Name der Art</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a:t>Name der Art</a:t>
            </a:r>
          </a:p>
        </p:txBody>
      </p:sp>
      <p:sp>
        <p:nvSpPr>
          <p:cNvPr id="2" name="Textfeld 1">
            <a:extLst>
              <a:ext uri="{FF2B5EF4-FFF2-40B4-BE49-F238E27FC236}">
                <a16:creationId xmlns:a16="http://schemas.microsoft.com/office/drawing/2014/main" id="{7E801B7E-AFE3-38F0-1D9B-C3A610557481}"/>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3" name="Textfeld 7">
            <a:extLst>
              <a:ext uri="{FF2B5EF4-FFF2-40B4-BE49-F238E27FC236}">
                <a16:creationId xmlns:a16="http://schemas.microsoft.com/office/drawing/2014/main" id="{E5C10E9E-FCF2-3006-700E-CC35D815014E}"/>
              </a:ext>
            </a:extLst>
          </p:cNvPr>
          <p:cNvSpPr txBox="1"/>
          <p:nvPr userDrawn="1"/>
        </p:nvSpPr>
        <p:spPr>
          <a:xfrm>
            <a:off x="1061046" y="560387"/>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bestimmen konntet, und fügt sie hier ein. Schreibt den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Namen der Art</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den Untertitel des jeweiligen Bildes. </a:t>
            </a:r>
          </a:p>
        </p:txBody>
      </p:sp>
    </p:spTree>
    <p:extLst>
      <p:ext uri="{BB962C8B-B14F-4D97-AF65-F5344CB8AC3E}">
        <p14:creationId xmlns:p14="http://schemas.microsoft.com/office/powerpoint/2010/main" val="308805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5" name="Textfeld 4">
            <a:extLst>
              <a:ext uri="{FF2B5EF4-FFF2-40B4-BE49-F238E27FC236}">
                <a16:creationId xmlns:a16="http://schemas.microsoft.com/office/drawing/2014/main" id="{3449365C-BBF5-13F7-7034-C6DED5865A7D}"/>
              </a:ext>
            </a:extLst>
          </p:cNvPr>
          <p:cNvSpPr txBox="1"/>
          <p:nvPr userDrawn="1"/>
        </p:nvSpPr>
        <p:spPr>
          <a:xfrm>
            <a:off x="1017917" y="603849"/>
            <a:ext cx="9359660" cy="923330"/>
          </a:xfrm>
          <a:prstGeom prst="rect">
            <a:avLst/>
          </a:prstGeom>
          <a:noFill/>
        </p:spPr>
        <p:txBody>
          <a:bodyPr wrap="square" rtlCol="0">
            <a:spAutoFit/>
          </a:bodyPr>
          <a:lstStyle/>
          <a:p>
            <a:r>
              <a:rPr lang="de-DE" sz="5400" b="1" noProof="0">
                <a:latin typeface="Euphemia" panose="020B0503040102020104" pitchFamily="34" charset="0"/>
              </a:rPr>
              <a:t>Übersicht der Gütefaktoren</a:t>
            </a:r>
          </a:p>
        </p:txBody>
      </p:sp>
    </p:spTree>
    <p:extLst>
      <p:ext uri="{BB962C8B-B14F-4D97-AF65-F5344CB8AC3E}">
        <p14:creationId xmlns:p14="http://schemas.microsoft.com/office/powerpoint/2010/main" val="2106997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Bilder_Arten_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2" name="Textfeld 1">
            <a:extLst>
              <a:ext uri="{FF2B5EF4-FFF2-40B4-BE49-F238E27FC236}">
                <a16:creationId xmlns:a16="http://schemas.microsoft.com/office/drawing/2014/main" id="{F06DDBD4-8734-DB87-F1F3-374B9F1F7BC2}"/>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12" name="Textplatzhalter 19"/>
          <p:cNvSpPr>
            <a:spLocks noGrp="1"/>
          </p:cNvSpPr>
          <p:nvPr>
            <p:ph type="body" sz="quarter" idx="19" hasCustomPrompt="1"/>
          </p:nvPr>
        </p:nvSpPr>
        <p:spPr>
          <a:xfrm>
            <a:off x="914400" y="5865813"/>
            <a:ext cx="3346450" cy="768350"/>
          </a:xfrm>
        </p:spPr>
        <p:txBody>
          <a:bodyPr>
            <a:normAutofit/>
          </a:bodyPr>
          <a:lstStyle>
            <a:lvl1pPr marL="0" indent="0">
              <a:buNone/>
              <a:defRPr sz="2400"/>
            </a:lvl1pPr>
          </a:lstStyle>
          <a:p>
            <a:r>
              <a:rPr lang="de-DE" dirty="0"/>
              <a:t>Audiodatei über Reiter „Einfügen“ hinzufügen</a:t>
            </a:r>
          </a:p>
        </p:txBody>
      </p:sp>
      <p:sp>
        <p:nvSpPr>
          <p:cNvPr id="13" name="Textplatzhalter 19"/>
          <p:cNvSpPr>
            <a:spLocks noGrp="1"/>
          </p:cNvSpPr>
          <p:nvPr>
            <p:ph type="body" sz="quarter" idx="20" hasCustomPrompt="1"/>
          </p:nvPr>
        </p:nvSpPr>
        <p:spPr>
          <a:xfrm>
            <a:off x="8085931" y="5865813"/>
            <a:ext cx="3346450" cy="768350"/>
          </a:xfrm>
        </p:spPr>
        <p:txBody>
          <a:bodyPr>
            <a:normAutofit/>
          </a:bodyPr>
          <a:lstStyle>
            <a:lvl1pPr marL="0" indent="0">
              <a:buNone/>
              <a:defRPr sz="2400"/>
            </a:lvl1pPr>
          </a:lstStyle>
          <a:p>
            <a:r>
              <a:rPr lang="de-DE" dirty="0"/>
              <a:t>Audiodatei über Reiter „Einfügen“ hinzufügen</a:t>
            </a:r>
          </a:p>
        </p:txBody>
      </p:sp>
      <p:sp>
        <p:nvSpPr>
          <p:cNvPr id="14" name="Textplatzhalter 19"/>
          <p:cNvSpPr>
            <a:spLocks noGrp="1"/>
          </p:cNvSpPr>
          <p:nvPr>
            <p:ph type="body" sz="quarter" idx="21" hasCustomPrompt="1"/>
          </p:nvPr>
        </p:nvSpPr>
        <p:spPr>
          <a:xfrm>
            <a:off x="4582552" y="5865813"/>
            <a:ext cx="3346450" cy="768350"/>
          </a:xfrm>
        </p:spPr>
        <p:txBody>
          <a:bodyPr>
            <a:normAutofit/>
          </a:bodyPr>
          <a:lstStyle>
            <a:lvl1pPr marL="0" indent="0">
              <a:buNone/>
              <a:defRPr sz="2400"/>
            </a:lvl1pPr>
          </a:lstStyle>
          <a:p>
            <a:r>
              <a:rPr lang="de-DE" dirty="0"/>
              <a:t>Audiodatei über Reiter „Einfügen“ hinzufügen</a:t>
            </a:r>
          </a:p>
        </p:txBody>
      </p:sp>
      <p:sp>
        <p:nvSpPr>
          <p:cNvPr id="3" name="Textfeld 7">
            <a:extLst>
              <a:ext uri="{FF2B5EF4-FFF2-40B4-BE49-F238E27FC236}">
                <a16:creationId xmlns:a16="http://schemas.microsoft.com/office/drawing/2014/main" id="{B1EE3636-10EB-C2A3-A6AE-E1ADCAE41B6A}"/>
              </a:ext>
            </a:extLst>
          </p:cNvPr>
          <p:cNvSpPr txBox="1"/>
          <p:nvPr userDrawn="1"/>
        </p:nvSpPr>
        <p:spPr>
          <a:xfrm>
            <a:off x="1061046" y="560718"/>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nicht</a:t>
            </a:r>
            <a:r>
              <a:rPr kumimoji="0" lang="de-DE" sz="3600" b="0"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 </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bestimmen konntet, und fügt sie hier ein. Fügt auch eine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Audiodatei</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der ihr die gefundene Art genau beschreibt, ein. </a:t>
            </a:r>
          </a:p>
        </p:txBody>
      </p:sp>
    </p:spTree>
    <p:extLst>
      <p:ext uri="{BB962C8B-B14F-4D97-AF65-F5344CB8AC3E}">
        <p14:creationId xmlns:p14="http://schemas.microsoft.com/office/powerpoint/2010/main" val="573848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nfotext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Chemische Gewässergüte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Diese Messergebnisse zeigen nur den </a:t>
            </a:r>
            <a:r>
              <a:rPr lang="de-DE" sz="1800" u="sng">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momentanen Zustand</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Wasserqualität an. Bedeutsam sind die Parameter, die mit einer Bewertungsstufe schlechter 2 bewertet werden.</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Wasserprobe muss aus der „fließenden Welle“ entnommen werden, also </a:t>
            </a:r>
            <a:r>
              <a:rPr lang="de-DE" sz="18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aus der Mitte des Gewässers</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und nicht am Rand.</a:t>
            </a:r>
          </a:p>
          <a:p>
            <a:pPr marL="742950" lvl="1" indent="-285750" algn="just" fontAlgn="base">
              <a:lnSpc>
                <a:spcPct val="150000"/>
              </a:lnSpc>
              <a:buSzPts val="1450"/>
              <a:buFont typeface="Wingdings" pitchFamily="2" charset="2"/>
              <a:buChar char="v"/>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der Entnahme wird das Gefäß </a:t>
            </a:r>
            <a:r>
              <a:rPr lang="de-DE" sz="18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schräg und entgegen der Fließrichtung</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gehalten.</a:t>
            </a:r>
          </a:p>
          <a:p>
            <a:pPr algn="just">
              <a:lnSpc>
                <a:spcPct val="150000"/>
              </a:lnSpc>
            </a:pP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2C73A929-49A3-42BB-5CD1-6ABBDF80ECD4}"/>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76199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H-Wert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Parameter: pH-Wert</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565737"/>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Normalerweise liegt der pH-Wert eines Gewässers zwischen 6,5 und 8,5. Der pH-Wert beeinflusst sowohl direkt als auch indirekt viele Prozesse. So sind Werte &lt; 4 und &gt;10 giftig für viele Wasserlebewesen. Auch starke Schwankungen des pH-Werts sind gefährlich.</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niedrigen pH-Werten spricht man von einer Versauerung des Gewässers: Die kalkhaltige Schale von Muscheln, Schnecken und Krebstieren löst sich auf. Die Giftwirkung von bestimmten Substanzen wird verstärkt. Algen und Wasserpflanzen können nicht mehr wachsen, da ihnen wichtige Stoffe fehlen.</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sehr hohen pH-Werten kommt es zu einer Zunahme des giftigen Stoffes Ammoniak.</a:t>
            </a:r>
          </a:p>
          <a:p>
            <a:pPr algn="just">
              <a:lnSpc>
                <a:spcPct val="150000"/>
              </a:lnSpc>
            </a:pP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6F5E7DD5-12B1-F502-6086-FE6CC3906DD3}"/>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741823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hosphat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Parameter: Phosphat</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2811475"/>
          </a:xfrm>
          <a:prstGeom prst="rect">
            <a:avLst/>
          </a:prstGeom>
          <a:noFill/>
        </p:spPr>
        <p:txBody>
          <a:bodyPr wrap="square" rtlCol="0">
            <a:spAutoFit/>
          </a:bodyPr>
          <a:lstStyle/>
          <a:p>
            <a:pPr algn="just">
              <a:lnSpc>
                <a:spcPct val="150000"/>
              </a:lnSpc>
            </a:pPr>
            <a:r>
              <a:rPr lang="nl-NL"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In nat</a:t>
            </a:r>
            <a:r>
              <a:rPr lang="de-DE"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ürlichen</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Gewässern kann man Phosphat nur in Spuren nachweisen.</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Phosphat stellt den Minimumfaktor für das Pflanzenwachstum in Fließ</a:t>
            </a:r>
            <a:r>
              <a:rPr lang="nl-NL"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dar und ist somit entscheidend für die Eutrophierung (siehe QR-Code).</a:t>
            </a:r>
          </a:p>
          <a:p>
            <a:pPr>
              <a:lnSpc>
                <a:spcPct val="150000"/>
              </a:lnSpc>
            </a:pPr>
            <a:endParaRPr lang="de-DE" sz="180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a:p>
            <a:pPr>
              <a:lnSpc>
                <a:spcPct val="150000"/>
              </a:lnSpc>
            </a:pPr>
            <a:r>
              <a:rPr lang="de-DE" sz="180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05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5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5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5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algn="just">
              <a:lnSpc>
                <a:spcPct val="150000"/>
              </a:lnSpc>
            </a:pP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0A1B7981-0B62-C0D8-E944-37927586C483}"/>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919914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Aufgaben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Arbeitsaufträge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481820" y="1269557"/>
            <a:ext cx="6530300" cy="4190058"/>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„pH-Wert“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(Smartsensoren). Die Dauer der Messung sollte ca. 30 s betragen.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Führt eine Vergleichsmessung mit einer Wasserprobe von einer anderen Stelle in der Mitte des Gewässers durch.</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Screenshots von den Graphen in der </a:t>
            </a:r>
            <a:r>
              <a:rPr lang="de-DE" sz="1800" u="none" strike="noStrike" kern="0" spc="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Sparkvue</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App und bestimmt den Mittelwert.</a:t>
            </a:r>
          </a:p>
        </p:txBody>
      </p:sp>
      <p:sp>
        <p:nvSpPr>
          <p:cNvPr id="29" name="Textfeld 28">
            <a:extLst>
              <a:ext uri="{FF2B5EF4-FFF2-40B4-BE49-F238E27FC236}">
                <a16:creationId xmlns:a16="http://schemas.microsoft.com/office/drawing/2014/main" id="{2345BB95-156F-0A8E-126C-CE826E348BE0}"/>
              </a:ext>
            </a:extLst>
          </p:cNvPr>
          <p:cNvSpPr txBox="1"/>
          <p:nvPr userDrawn="1"/>
        </p:nvSpPr>
        <p:spPr>
          <a:xfrm>
            <a:off x="7174826" y="1484048"/>
            <a:ext cx="4254393" cy="4190058"/>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285750" indent="-285750" algn="just">
              <a:lnSpc>
                <a:spcPct val="150000"/>
              </a:lnSpc>
              <a:buFont typeface="Wingdings" pitchFamily="2" charset="2"/>
              <a:buChar char="v"/>
            </a:pPr>
            <a:r>
              <a:rPr lang="de-DE" sz="1800" noProof="0" dirty="0">
                <a:effectLst/>
                <a:latin typeface="Euphemia" panose="020B0503040102020104" pitchFamily="34" charset="0"/>
                <a:ea typeface="Arial Unicode MS" panose="020B0604020202020204" pitchFamily="34" charset="-128"/>
              </a:rPr>
              <a:t>Der pH-Sensor darf nicht in das Gewässer gehalten werden! Entnehmt zur Bestimmung eine Wasserprobe mit einem geeigneten Gefäß aus der Mitte des Gewässers.</a:t>
            </a:r>
          </a:p>
          <a:p>
            <a:pPr marL="0" indent="0" algn="just">
              <a:lnSpc>
                <a:spcPct val="150000"/>
              </a:lnSpc>
              <a:buFont typeface="Wingdings" pitchFamily="2" charset="2"/>
              <a:buNone/>
            </a:pPr>
            <a:endParaRPr lang="de-DE" sz="1800" noProof="0" dirty="0">
              <a:effectLst/>
              <a:latin typeface="Euphemia" panose="020B0503040102020104" pitchFamily="34" charset="0"/>
              <a:ea typeface="Arial Unicode MS" panose="020B0604020202020204" pitchFamily="34" charset="-128"/>
            </a:endParaRPr>
          </a:p>
          <a:p>
            <a:pPr marL="285750" indent="-285750" algn="just">
              <a:lnSpc>
                <a:spcPct val="150000"/>
              </a:lnSpc>
              <a:buFont typeface="Wingdings" pitchFamily="2" charset="2"/>
              <a:buChar char="v"/>
            </a:pPr>
            <a:r>
              <a:rPr lang="de-DE" sz="1800" noProof="0" dirty="0">
                <a:effectLst/>
                <a:latin typeface="Euphemia" panose="020B0503040102020104" pitchFamily="34" charset="0"/>
                <a:ea typeface="Arial Unicode MS" panose="020B0604020202020204" pitchFamily="34" charset="-128"/>
              </a:rPr>
              <a:t>Er darf nur der untere Bereich des Sensors mit Wasser in Berührung kommen.</a:t>
            </a:r>
            <a:r>
              <a:rPr lang="de-DE" noProof="0" dirty="0">
                <a:effectLst/>
                <a:latin typeface="Euphemia" panose="020B0503040102020104" pitchFamily="34" charset="0"/>
              </a:rPr>
              <a:t> </a:t>
            </a:r>
          </a:p>
        </p:txBody>
      </p:sp>
      <p:sp>
        <p:nvSpPr>
          <p:cNvPr id="3" name="Textfeld 2">
            <a:extLst>
              <a:ext uri="{FF2B5EF4-FFF2-40B4-BE49-F238E27FC236}">
                <a16:creationId xmlns:a16="http://schemas.microsoft.com/office/drawing/2014/main" id="{46E76555-20F0-7F28-C968-BE8F50258BAA}"/>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987307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Aufgaben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43414" y="365123"/>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Arbeitsaufträge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399058" y="1328693"/>
            <a:ext cx="5682654" cy="4150303"/>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„Phosphatgehalt“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fontAlgn="base">
              <a:lnSpc>
                <a:spcPct val="150000"/>
              </a:lnSpc>
              <a:buSzPts val="1450"/>
              <a:buFont typeface="Wingdings" pitchFamily="2" charset="2"/>
              <a:buChar char="v"/>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725A259-F5DC-21F2-11C5-0E73E0C8A0DF}"/>
              </a:ext>
            </a:extLst>
          </p:cNvPr>
          <p:cNvSpPr txBox="1"/>
          <p:nvPr userDrawn="1"/>
        </p:nvSpPr>
        <p:spPr>
          <a:xfrm>
            <a:off x="6254154" y="1328693"/>
            <a:ext cx="4740149" cy="2481898"/>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6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742950" indent="-285750">
              <a:lnSpc>
                <a:spcPct val="150000"/>
              </a:lnSpc>
              <a:buFont typeface="Wingdings" pitchFamily="2" charset="2"/>
              <a:buChar char="v"/>
            </a:pPr>
            <a:r>
              <a:rPr lang="de-DE" sz="1800" noProof="0" dirty="0">
                <a:effectLst/>
                <a:latin typeface="Euphemia" panose="020B0503040102020104" pitchFamily="34" charset="0"/>
                <a:ea typeface="Arial Unicode MS" panose="020B0604020202020204" pitchFamily="34" charset="-128"/>
              </a:rPr>
              <a:t>Entnehmt eine Wasserprobe mit einem geeigneten Gefäß und beachtet die Anleitung zur Bestimmung des Phosphatgehalts auf der nächsten Seite!</a:t>
            </a:r>
            <a:r>
              <a:rPr lang="de-DE" noProof="0" dirty="0">
                <a:effectLst/>
                <a:latin typeface="Euphemia" panose="020B0503040102020104" pitchFamily="34" charset="0"/>
              </a:rPr>
              <a:t> </a:t>
            </a:r>
            <a:endParaRPr lang="de-DE" sz="1600" u="none" strike="noStrike" kern="0" spc="0" noProof="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6EA8CA44-D9A4-2D54-DA4E-771FA761EF92}"/>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4113648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inweise_Ammoniumge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Wichtige Hinweise zur Bestimmung des </a:t>
            </a:r>
            <a:r>
              <a:rPr kumimoji="0" lang="de-DE" sz="40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Phosphatsgehalts</a:t>
            </a:r>
            <a:endPar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12726" y="2019471"/>
            <a:ext cx="9847958" cy="4981235"/>
          </a:xfrm>
          <a:prstGeom prst="rect">
            <a:avLst/>
          </a:prstGeom>
          <a:noFill/>
        </p:spPr>
        <p:txBody>
          <a:bodyPr wrap="square" rtlCol="0">
            <a:spAutoFit/>
          </a:bodyPr>
          <a:lstStyle/>
          <a:p>
            <a:pPr algn="just">
              <a:lnSpc>
                <a:spcPct val="150000"/>
              </a:lnSpc>
            </a:pP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Für die Bestimmung des Phosphatgehalts sind das Tragen von Handschuhen und Schutzbrille erforderlich! Führt die Bestimmung an der zentralen Stelle durch. </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Font typeface="+mj-lt"/>
              <a:buAutoNum type="arabicPeriod"/>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Messgefäß mit zu untersuchender Probe spülen und bis zu 5ml Markierung füllen. </a:t>
            </a:r>
          </a:p>
          <a:p>
            <a:pPr marL="742950" lvl="1" indent="-285750" fontAlgn="base">
              <a:lnSpc>
                <a:spcPct val="150000"/>
              </a:lnSpc>
              <a:buFont typeface="+mj-lt"/>
              <a:buAutoNum type="arabicPeriod"/>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5 Tropfen PO</a:t>
            </a:r>
            <a:r>
              <a:rPr lang="de-DE" sz="1800" u="none" strike="noStrike" kern="0" spc="0" baseline="-250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4</a:t>
            </a:r>
            <a:r>
              <a:rPr lang="de-DE" sz="1800" u="none" strike="noStrike" kern="0" spc="0" baseline="300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3-</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r>
              <a:rPr lang="ru-RU" sz="1800" b="1" u="none" strike="noStrike" kern="0" spc="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-1</a:t>
            </a:r>
            <a:r>
              <a:rPr lang="da-DK"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(Salpeters</a:t>
            </a:r>
            <a:r>
              <a:rPr lang="de-DE" sz="1800" u="none" strike="noStrike" kern="0" spc="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äure</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zutropfen.</a:t>
            </a:r>
          </a:p>
          <a:p>
            <a:pPr marL="742950" lvl="1" indent="-285750" fontAlgn="base">
              <a:lnSpc>
                <a:spcPct val="150000"/>
              </a:lnSpc>
              <a:buFont typeface="+mj-lt"/>
              <a:buAutoNum type="arabicPeriod"/>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leicht umschwenken.</a:t>
            </a:r>
          </a:p>
          <a:p>
            <a:pPr marL="742950" lvl="1" indent="-285750" fontAlgn="base">
              <a:lnSpc>
                <a:spcPct val="150000"/>
              </a:lnSpc>
              <a:buFont typeface="+mj-lt"/>
              <a:buAutoNum type="arabicPeriod"/>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Kleines Reagenzglas in Vertiefung stellen.</a:t>
            </a:r>
          </a:p>
          <a:p>
            <a:pPr marL="742950" lvl="1" indent="-285750" fontAlgn="base">
              <a:lnSpc>
                <a:spcPct val="150000"/>
              </a:lnSpc>
              <a:buFont typeface="+mj-lt"/>
              <a:buAutoNum type="arabicPeriod"/>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6 Tropfen PO</a:t>
            </a:r>
            <a:r>
              <a:rPr lang="de-DE" sz="1800" u="none" strike="noStrike" kern="0" spc="0" baseline="-250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4</a:t>
            </a:r>
            <a:r>
              <a:rPr lang="de-DE" sz="1800" u="none" strike="noStrike" kern="0" spc="0" baseline="300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3-</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r>
              <a:rPr lang="de-DE" sz="1800" b="1"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-2</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in Reagenzglas zutropfen.</a:t>
            </a:r>
          </a:p>
          <a:p>
            <a:pPr marL="742950" lvl="1" indent="-285750" fontAlgn="base">
              <a:lnSpc>
                <a:spcPct val="150000"/>
              </a:lnSpc>
              <a:buFont typeface="+mj-lt"/>
              <a:buAutoNum type="arabicPeriod"/>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in Probe in Messgefäß eintauchen und 15 Sekunden warten.</a:t>
            </a:r>
          </a:p>
          <a:p>
            <a:pPr marL="742950" lvl="1" indent="-285750" fontAlgn="base">
              <a:lnSpc>
                <a:spcPct val="150000"/>
              </a:lnSpc>
              <a:buFont typeface="+mj-lt"/>
              <a:buAutoNum type="arabicPeriod"/>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Flüssigkeit abschütteln.</a:t>
            </a:r>
          </a:p>
          <a:p>
            <a:pPr algn="just">
              <a:lnSpc>
                <a:spcPct val="150000"/>
              </a:lnSpc>
            </a:pP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E37757A-7D3A-069B-533B-D84A3AC8EB1B}"/>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495324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Hinweise_Ammoniumge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Wichtige Hinweise zur Bestimmung des </a:t>
            </a:r>
            <a:r>
              <a:rPr kumimoji="0" lang="de-DE" sz="40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Phosphatsgehalts</a:t>
            </a:r>
            <a:endPar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12726" y="2019471"/>
            <a:ext cx="9847958" cy="4605556"/>
          </a:xfrm>
          <a:prstGeom prst="rect">
            <a:avLst/>
          </a:prstGeom>
          <a:noFill/>
        </p:spPr>
        <p:txBody>
          <a:bodyPr wrap="square" rtlCol="0">
            <a:spAutoFit/>
          </a:bodyPr>
          <a:lstStyle/>
          <a:p>
            <a:pPr marL="457200" marR="0" lvl="1" indent="0" algn="l" defTabSz="914400" rtl="0" eaLnBrk="1" fontAlgn="base" latinLnBrk="0" hangingPunct="1">
              <a:lnSpc>
                <a:spcPct val="150000"/>
              </a:lnSpc>
              <a:spcBef>
                <a:spcPts val="0"/>
              </a:spcBef>
              <a:spcAft>
                <a:spcPts val="0"/>
              </a:spcAft>
              <a:buClrTx/>
              <a:buSzTx/>
              <a:buFont typeface="+mj-lt"/>
              <a:buNone/>
              <a:tabLst/>
              <a:defRPr/>
            </a:pP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Für die Bestimmung des Phosphatgehalts sind das Tragen von Handschuhen und Schutzbrille erforderlich! Führt die Bestimmung an der zentralen Stelle durch. </a:t>
            </a:r>
            <a:endParaRPr lang="de-DE" sz="1800" b="1" u="none" strike="noStrike" kern="120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marR="0" lvl="1" indent="0" algn="l" defTabSz="914400" rtl="0" eaLnBrk="1" fontAlgn="base" latinLnBrk="0" hangingPunct="1">
              <a:lnSpc>
                <a:spcPct val="150000"/>
              </a:lnSpc>
              <a:spcBef>
                <a:spcPts val="0"/>
              </a:spcBef>
              <a:spcAft>
                <a:spcPts val="0"/>
              </a:spcAft>
              <a:buClrTx/>
              <a:buSzTx/>
              <a:buFont typeface="+mj-lt"/>
              <a:buNone/>
              <a:tabLst/>
              <a:defRPr/>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800100" lvl="1" indent="-342900" fontAlgn="base">
              <a:lnSpc>
                <a:spcPct val="150000"/>
              </a:lnSpc>
              <a:buFont typeface="+mj-lt"/>
              <a:buAutoNum type="arabicPeriod" startAt="8"/>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15 Sekunden in kleines Reagenzglas stellen.</a:t>
            </a:r>
          </a:p>
          <a:p>
            <a:pPr marL="800100" lvl="1" indent="-342900" fontAlgn="base">
              <a:lnSpc>
                <a:spcPct val="150000"/>
              </a:lnSpc>
              <a:buFont typeface="+mj-lt"/>
              <a:buAutoNum type="arabicPeriod" startAt="8"/>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Flüssigkeit abschütteln.</a:t>
            </a:r>
          </a:p>
          <a:p>
            <a:pPr marL="800100" lvl="1" indent="-342900" fontAlgn="base">
              <a:lnSpc>
                <a:spcPct val="150000"/>
              </a:lnSpc>
              <a:buFont typeface="+mj-lt"/>
              <a:buAutoNum type="arabicPeriod" startAt="8"/>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 Minute warten.</a:t>
            </a:r>
          </a:p>
          <a:p>
            <a:pPr marL="800100" lvl="1" indent="-342900" fontAlgn="base">
              <a:lnSpc>
                <a:spcPct val="150000"/>
              </a:lnSpc>
              <a:buFont typeface="+mj-lt"/>
              <a:buAutoNum type="arabicPeriod" startAt="8"/>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mit Farbskala vergleichen.</a:t>
            </a:r>
          </a:p>
          <a:p>
            <a:pPr marL="800100" lvl="1" indent="-342900" fontAlgn="base">
              <a:lnSpc>
                <a:spcPct val="150000"/>
              </a:lnSpc>
              <a:buFont typeface="+mj-lt"/>
              <a:buAutoNum type="arabicPeriod" startAt="8"/>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Foto machen</a:t>
            </a:r>
          </a:p>
          <a:p>
            <a:pPr marL="800100" lvl="1" indent="-342900" fontAlgn="base">
              <a:lnSpc>
                <a:spcPct val="150000"/>
              </a:lnSpc>
              <a:buFont typeface="+mj-lt"/>
              <a:buAutoNum type="arabicPeriod" startAt="8"/>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ordnungsgemäß entsorgen: Abfallbehälter für Säuren und Laugen, </a:t>
            </a:r>
            <a:r>
              <a:rPr lang="de-DE" sz="1800" b="1"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nicht </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zurück in das Gewässer geben.</a:t>
            </a:r>
          </a:p>
          <a:p>
            <a:pPr marL="800100" lvl="1" indent="-342900" fontAlgn="base">
              <a:lnSpc>
                <a:spcPct val="150000"/>
              </a:lnSpc>
              <a:buFont typeface="+mj-lt"/>
              <a:buAutoNum type="arabicPeriod" startAt="8"/>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kann im Müll entsorgt werden.</a:t>
            </a:r>
          </a:p>
        </p:txBody>
      </p:sp>
      <p:sp>
        <p:nvSpPr>
          <p:cNvPr id="3" name="Textfeld 2">
            <a:extLst>
              <a:ext uri="{FF2B5EF4-FFF2-40B4-BE49-F238E27FC236}">
                <a16:creationId xmlns:a16="http://schemas.microsoft.com/office/drawing/2014/main" id="{94DDF5CE-727A-8DF7-E2A2-5CE1BC6268DC}"/>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7790897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Infotext_Chemische Gewässergüte 4">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89F70382-72B0-1D87-FE9C-E5BD10454444}"/>
              </a:ext>
            </a:extLst>
          </p:cNvPr>
          <p:cNvGraphicFramePr>
            <a:graphicFrameLocks noGrp="1"/>
          </p:cNvGraphicFramePr>
          <p:nvPr userDrawn="1">
            <p:extLst>
              <p:ext uri="{D42A27DB-BD31-4B8C-83A1-F6EECF244321}">
                <p14:modId xmlns:p14="http://schemas.microsoft.com/office/powerpoint/2010/main" val="1849902665"/>
              </p:ext>
            </p:extLst>
          </p:nvPr>
        </p:nvGraphicFramePr>
        <p:xfrm>
          <a:off x="1160130" y="2274188"/>
          <a:ext cx="9970824" cy="2675384"/>
        </p:xfrm>
        <a:graphic>
          <a:graphicData uri="http://schemas.openxmlformats.org/drawingml/2006/table">
            <a:tbl>
              <a:tblPr firstRow="1" bandRow="1">
                <a:tableStyleId>{5940675A-B579-460E-94D1-54222C63F5DA}</a:tableStyleId>
              </a:tblPr>
              <a:tblGrid>
                <a:gridCol w="1661804">
                  <a:extLst>
                    <a:ext uri="{9D8B030D-6E8A-4147-A177-3AD203B41FA5}">
                      <a16:colId xmlns:a16="http://schemas.microsoft.com/office/drawing/2014/main" val="1478182097"/>
                    </a:ext>
                  </a:extLst>
                </a:gridCol>
                <a:gridCol w="1661804">
                  <a:extLst>
                    <a:ext uri="{9D8B030D-6E8A-4147-A177-3AD203B41FA5}">
                      <a16:colId xmlns:a16="http://schemas.microsoft.com/office/drawing/2014/main" val="3335023118"/>
                    </a:ext>
                  </a:extLst>
                </a:gridCol>
                <a:gridCol w="1661804">
                  <a:extLst>
                    <a:ext uri="{9D8B030D-6E8A-4147-A177-3AD203B41FA5}">
                      <a16:colId xmlns:a16="http://schemas.microsoft.com/office/drawing/2014/main" val="1495505409"/>
                    </a:ext>
                  </a:extLst>
                </a:gridCol>
                <a:gridCol w="1661804">
                  <a:extLst>
                    <a:ext uri="{9D8B030D-6E8A-4147-A177-3AD203B41FA5}">
                      <a16:colId xmlns:a16="http://schemas.microsoft.com/office/drawing/2014/main" val="3833906306"/>
                    </a:ext>
                  </a:extLst>
                </a:gridCol>
                <a:gridCol w="1661804">
                  <a:extLst>
                    <a:ext uri="{9D8B030D-6E8A-4147-A177-3AD203B41FA5}">
                      <a16:colId xmlns:a16="http://schemas.microsoft.com/office/drawing/2014/main" val="137863046"/>
                    </a:ext>
                  </a:extLst>
                </a:gridCol>
                <a:gridCol w="1661804">
                  <a:extLst>
                    <a:ext uri="{9D8B030D-6E8A-4147-A177-3AD203B41FA5}">
                      <a16:colId xmlns:a16="http://schemas.microsoft.com/office/drawing/2014/main" val="381582394"/>
                    </a:ext>
                  </a:extLst>
                </a:gridCol>
              </a:tblGrid>
              <a:tr h="592648">
                <a:tc>
                  <a:txBody>
                    <a:bodyPr/>
                    <a:lstStyle/>
                    <a:p>
                      <a:r>
                        <a:rPr lang="de-DE" b="1"/>
                        <a:t>Parameter</a:t>
                      </a:r>
                    </a:p>
                  </a:txBody>
                  <a:tcPr>
                    <a:solidFill>
                      <a:schemeClr val="bg2">
                        <a:lumMod val="75000"/>
                      </a:schemeClr>
                    </a:solidFill>
                  </a:tcPr>
                </a:tc>
                <a:tc>
                  <a:txBody>
                    <a:bodyPr/>
                    <a:lstStyle/>
                    <a:p>
                      <a:r>
                        <a:rPr lang="de-DE" b="1"/>
                        <a:t>sehr gut (1)</a:t>
                      </a:r>
                    </a:p>
                  </a:txBody>
                  <a:tcPr>
                    <a:solidFill>
                      <a:srgbClr val="00B0F0"/>
                    </a:solidFill>
                  </a:tcPr>
                </a:tc>
                <a:tc>
                  <a:txBody>
                    <a:bodyPr/>
                    <a:lstStyle/>
                    <a:p>
                      <a:r>
                        <a:rPr lang="de-DE" b="1"/>
                        <a:t>gut (2)</a:t>
                      </a:r>
                    </a:p>
                  </a:txBody>
                  <a:tcPr>
                    <a:solidFill>
                      <a:srgbClr val="92D050"/>
                    </a:solidFill>
                  </a:tcPr>
                </a:tc>
                <a:tc>
                  <a:txBody>
                    <a:bodyPr/>
                    <a:lstStyle/>
                    <a:p>
                      <a:r>
                        <a:rPr lang="de-DE" b="1"/>
                        <a:t>mäßig (3)</a:t>
                      </a:r>
                    </a:p>
                  </a:txBody>
                  <a:tcPr>
                    <a:solidFill>
                      <a:srgbClr val="FFFF00"/>
                    </a:solidFill>
                  </a:tcPr>
                </a:tc>
                <a:tc>
                  <a:txBody>
                    <a:bodyPr/>
                    <a:lstStyle/>
                    <a:p>
                      <a:r>
                        <a:rPr lang="de-DE" b="1"/>
                        <a:t>unbefriedigend (4)</a:t>
                      </a:r>
                    </a:p>
                  </a:txBody>
                  <a:tcPr>
                    <a:solidFill>
                      <a:srgbClr val="FFC000"/>
                    </a:solidFill>
                  </a:tcPr>
                </a:tc>
                <a:tc>
                  <a:txBody>
                    <a:bodyPr/>
                    <a:lstStyle/>
                    <a:p>
                      <a:r>
                        <a:rPr lang="de-DE" b="1"/>
                        <a:t>schlecht (5)</a:t>
                      </a:r>
                    </a:p>
                  </a:txBody>
                  <a:tcPr>
                    <a:solidFill>
                      <a:srgbClr val="FF0000"/>
                    </a:solidFill>
                  </a:tcPr>
                </a:tc>
                <a:extLst>
                  <a:ext uri="{0D108BD9-81ED-4DB2-BD59-A6C34878D82A}">
                    <a16:rowId xmlns:a16="http://schemas.microsoft.com/office/drawing/2014/main" val="2265992235"/>
                  </a:ext>
                </a:extLst>
              </a:tr>
              <a:tr h="596436">
                <a:tc>
                  <a:txBody>
                    <a:bodyPr/>
                    <a:lstStyle/>
                    <a:p>
                      <a:r>
                        <a:rPr lang="de-DE" b="1"/>
                        <a:t>pH-Wert</a:t>
                      </a:r>
                    </a:p>
                  </a:txBody>
                  <a:tcPr>
                    <a:solidFill>
                      <a:schemeClr val="bg2">
                        <a:lumMod val="90000"/>
                      </a:schemeClr>
                    </a:solidFill>
                  </a:tcPr>
                </a:tc>
                <a:tc>
                  <a:txBody>
                    <a:bodyPr/>
                    <a:lstStyle/>
                    <a:p>
                      <a:r>
                        <a:rPr lang="de-DE" dirty="0"/>
                        <a:t>6,5-8,0</a:t>
                      </a:r>
                      <a:br>
                        <a:rPr lang="de-DE" dirty="0"/>
                      </a:br>
                      <a:r>
                        <a:rPr lang="de-DE" sz="1400" dirty="0"/>
                        <a:t>(</a:t>
                      </a:r>
                      <a:r>
                        <a:rPr lang="de-DE" sz="1400" i="1" kern="1200" dirty="0">
                          <a:solidFill>
                            <a:schemeClr val="tx1"/>
                          </a:solidFill>
                          <a:effectLst/>
                          <a:latin typeface="+mn-lt"/>
                          <a:ea typeface="+mn-ea"/>
                          <a:cs typeface="+mn-cs"/>
                        </a:rPr>
                        <a:t>in Moorbächen natürlicherweise </a:t>
                      </a:r>
                      <a:br>
                        <a:rPr lang="de-DE" sz="1400" i="1" kern="1200" dirty="0">
                          <a:solidFill>
                            <a:schemeClr val="tx1"/>
                          </a:solidFill>
                          <a:effectLst/>
                          <a:latin typeface="+mn-lt"/>
                          <a:ea typeface="+mn-ea"/>
                          <a:cs typeface="+mn-cs"/>
                        </a:rPr>
                      </a:br>
                      <a:r>
                        <a:rPr lang="de-DE" sz="1400" i="1" kern="1200" dirty="0">
                          <a:solidFill>
                            <a:schemeClr val="tx1"/>
                          </a:solidFill>
                          <a:effectLst/>
                          <a:latin typeface="+mn-lt"/>
                          <a:ea typeface="+mn-ea"/>
                          <a:cs typeface="+mn-cs"/>
                        </a:rPr>
                        <a:t>pH &lt;6,5)</a:t>
                      </a:r>
                      <a:endParaRPr lang="de-DE" sz="1400" dirty="0"/>
                    </a:p>
                  </a:txBody>
                  <a:tcPr/>
                </a:tc>
                <a:tc>
                  <a:txBody>
                    <a:bodyPr/>
                    <a:lstStyle/>
                    <a:p>
                      <a:r>
                        <a:rPr lang="de-DE"/>
                        <a:t>6,0-6,4 oder 8,1-8,5</a:t>
                      </a:r>
                    </a:p>
                  </a:txBody>
                  <a:tcPr/>
                </a:tc>
                <a:tc>
                  <a:txBody>
                    <a:bodyPr/>
                    <a:lstStyle/>
                    <a:p>
                      <a:r>
                        <a:rPr lang="de-DE"/>
                        <a:t>5,5-5,9 oder 8,6-9,0</a:t>
                      </a:r>
                    </a:p>
                  </a:txBody>
                  <a:tcPr/>
                </a:tc>
                <a:tc>
                  <a:txBody>
                    <a:bodyPr/>
                    <a:lstStyle/>
                    <a:p>
                      <a:r>
                        <a:rPr lang="de-DE"/>
                        <a:t>5,0-5,4 oder 9,1-9,5</a:t>
                      </a:r>
                    </a:p>
                  </a:txBody>
                  <a:tcPr/>
                </a:tc>
                <a:tc>
                  <a:txBody>
                    <a:bodyPr/>
                    <a:lstStyle/>
                    <a:p>
                      <a:r>
                        <a:rPr lang="de-DE"/>
                        <a:t> &lt; 5,0 oder</a:t>
                      </a:r>
                    </a:p>
                    <a:p>
                      <a:r>
                        <a:rPr lang="de-DE"/>
                        <a:t> &gt; 9,5</a:t>
                      </a:r>
                    </a:p>
                  </a:txBody>
                  <a:tcPr/>
                </a:tc>
                <a:extLst>
                  <a:ext uri="{0D108BD9-81ED-4DB2-BD59-A6C34878D82A}">
                    <a16:rowId xmlns:a16="http://schemas.microsoft.com/office/drawing/2014/main" val="1443033209"/>
                  </a:ext>
                </a:extLst>
              </a:tr>
              <a:tr h="1029464">
                <a:tc>
                  <a:txBody>
                    <a:bodyPr/>
                    <a:lstStyle/>
                    <a:p>
                      <a:r>
                        <a:rPr lang="de-DE" b="1"/>
                        <a:t>Phosphat (mg/l)</a:t>
                      </a:r>
                    </a:p>
                  </a:txBody>
                  <a:tcPr>
                    <a:solidFill>
                      <a:schemeClr val="bg2">
                        <a:lumMod val="90000"/>
                      </a:schemeClr>
                    </a:solidFill>
                  </a:tcPr>
                </a:tc>
                <a:tc>
                  <a:txBody>
                    <a:bodyPr/>
                    <a:lstStyle/>
                    <a:p>
                      <a:r>
                        <a:rPr lang="de-DE" dirty="0"/>
                        <a:t>&lt; 0,07</a:t>
                      </a:r>
                    </a:p>
                  </a:txBody>
                  <a:tcPr/>
                </a:tc>
                <a:tc>
                  <a:txBody>
                    <a:bodyPr/>
                    <a:lstStyle/>
                    <a:p>
                      <a:r>
                        <a:rPr lang="de-DE" dirty="0"/>
                        <a:t>0,07-0,3</a:t>
                      </a:r>
                    </a:p>
                  </a:txBody>
                  <a:tcPr/>
                </a:tc>
                <a:tc>
                  <a:txBody>
                    <a:bodyPr/>
                    <a:lstStyle/>
                    <a:p>
                      <a:r>
                        <a:rPr lang="de-DE" dirty="0"/>
                        <a:t>0,4-0,7</a:t>
                      </a:r>
                    </a:p>
                  </a:txBody>
                  <a:tcPr/>
                </a:tc>
                <a:tc>
                  <a:txBody>
                    <a:bodyPr/>
                    <a:lstStyle/>
                    <a:p>
                      <a:r>
                        <a:rPr lang="de-DE" dirty="0"/>
                        <a:t>0,8-1,3 </a:t>
                      </a:r>
                    </a:p>
                  </a:txBody>
                  <a:tcPr/>
                </a:tc>
                <a:tc>
                  <a:txBody>
                    <a:bodyPr/>
                    <a:lstStyle/>
                    <a:p>
                      <a:r>
                        <a:rPr lang="de-DE" dirty="0"/>
                        <a:t>&gt; 1,3</a:t>
                      </a:r>
                    </a:p>
                  </a:txBody>
                  <a:tcPr/>
                </a:tc>
                <a:extLst>
                  <a:ext uri="{0D108BD9-81ED-4DB2-BD59-A6C34878D82A}">
                    <a16:rowId xmlns:a16="http://schemas.microsoft.com/office/drawing/2014/main" val="672304273"/>
                  </a:ext>
                </a:extLst>
              </a:tr>
            </a:tbl>
          </a:graphicData>
        </a:graphic>
      </p:graphicFrame>
      <p:sp>
        <p:nvSpPr>
          <p:cNvPr id="2" name="Textfeld 1">
            <a:extLst>
              <a:ext uri="{FF2B5EF4-FFF2-40B4-BE49-F238E27FC236}">
                <a16:creationId xmlns:a16="http://schemas.microsoft.com/office/drawing/2014/main" id="{C881F54C-66F5-02B0-0094-C01638AFA8E4}"/>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1419183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rgebnisse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Ergebnisse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829255"/>
            <a:ext cx="9847958" cy="2943563"/>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mittlere pH-Wert </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beträgt					  . </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pH-Wert</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somit 							    . </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Phosphatgehalt</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beträgt ca.                                        mg/l . </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Phosphatgehalt </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ist somit 							.</a:t>
            </a: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DAAC8B14-16D2-8AF9-E5BD-EA3B97850E5D}"/>
              </a:ext>
            </a:extLst>
          </p:cNvPr>
          <p:cNvSpPr>
            <a:spLocks noGrp="1"/>
          </p:cNvSpPr>
          <p:nvPr>
            <p:ph type="body" sz="quarter" idx="10" hasCustomPrompt="1"/>
          </p:nvPr>
        </p:nvSpPr>
        <p:spPr>
          <a:xfrm>
            <a:off x="4188453" y="1957302"/>
            <a:ext cx="4360124" cy="399506"/>
          </a:xfrm>
        </p:spPr>
        <p:txBody>
          <a:bodyPr>
            <a:normAutofit/>
          </a:bodyPr>
          <a:lstStyle>
            <a:lvl1pPr marL="0" indent="0">
              <a:buNone/>
              <a:defRPr sz="1800"/>
            </a:lvl1pPr>
          </a:lstStyle>
          <a:p>
            <a:pPr lvl="0"/>
            <a:r>
              <a:rPr lang="de-DE"/>
              <a:t>berechneten Mittelwert hier eintragen</a:t>
            </a:r>
          </a:p>
        </p:txBody>
      </p:sp>
      <p:sp>
        <p:nvSpPr>
          <p:cNvPr id="7" name="Textplatzhalter 4">
            <a:extLst>
              <a:ext uri="{FF2B5EF4-FFF2-40B4-BE49-F238E27FC236}">
                <a16:creationId xmlns:a16="http://schemas.microsoft.com/office/drawing/2014/main" id="{F9657876-1AFF-75F6-9A5C-2C8D86D44638}"/>
              </a:ext>
            </a:extLst>
          </p:cNvPr>
          <p:cNvSpPr>
            <a:spLocks noGrp="1"/>
          </p:cNvSpPr>
          <p:nvPr>
            <p:ph type="body" sz="quarter" idx="11" hasCustomPrompt="1"/>
          </p:nvPr>
        </p:nvSpPr>
        <p:spPr>
          <a:xfrm>
            <a:off x="3664673" y="2769031"/>
            <a:ext cx="5930198" cy="399506"/>
          </a:xfrm>
        </p:spPr>
        <p:txBody>
          <a:bodyPr>
            <a:normAutofit/>
          </a:bodyPr>
          <a:lstStyle>
            <a:lvl1pPr marL="0" indent="0">
              <a:buNone/>
              <a:defRPr sz="1800"/>
            </a:lvl1pPr>
          </a:lstStyle>
          <a:p>
            <a:pPr lvl="0"/>
            <a:r>
              <a:rPr lang="de-DE"/>
              <a:t>sehr gut / gut / mäßig / unbefriedigend / schlecht</a:t>
            </a:r>
          </a:p>
        </p:txBody>
      </p:sp>
      <p:sp>
        <p:nvSpPr>
          <p:cNvPr id="8" name="Textplatzhalter 4">
            <a:extLst>
              <a:ext uri="{FF2B5EF4-FFF2-40B4-BE49-F238E27FC236}">
                <a16:creationId xmlns:a16="http://schemas.microsoft.com/office/drawing/2014/main" id="{0AD7C0B3-46F2-5848-75B0-8BF73EA50A01}"/>
              </a:ext>
            </a:extLst>
          </p:cNvPr>
          <p:cNvSpPr>
            <a:spLocks noGrp="1"/>
          </p:cNvSpPr>
          <p:nvPr>
            <p:ph type="body" sz="quarter" idx="12" hasCustomPrompt="1"/>
          </p:nvPr>
        </p:nvSpPr>
        <p:spPr>
          <a:xfrm>
            <a:off x="4668856" y="3571171"/>
            <a:ext cx="4360124" cy="399506"/>
          </a:xfrm>
        </p:spPr>
        <p:txBody>
          <a:bodyPr>
            <a:normAutofit/>
          </a:bodyPr>
          <a:lstStyle>
            <a:lvl1pPr marL="0" indent="0">
              <a:buNone/>
              <a:defRPr sz="1800"/>
            </a:lvl1pPr>
          </a:lstStyle>
          <a:p>
            <a:pPr lvl="0"/>
            <a:r>
              <a:rPr lang="de-DE"/>
              <a:t>berechneten Mittelwert hier eintragen</a:t>
            </a:r>
          </a:p>
        </p:txBody>
      </p:sp>
      <p:sp>
        <p:nvSpPr>
          <p:cNvPr id="9" name="Textplatzhalter 4">
            <a:extLst>
              <a:ext uri="{FF2B5EF4-FFF2-40B4-BE49-F238E27FC236}">
                <a16:creationId xmlns:a16="http://schemas.microsoft.com/office/drawing/2014/main" id="{07701BFD-CA25-0DC3-7423-D871B7F1A141}"/>
              </a:ext>
            </a:extLst>
          </p:cNvPr>
          <p:cNvSpPr>
            <a:spLocks noGrp="1"/>
          </p:cNvSpPr>
          <p:nvPr>
            <p:ph type="body" sz="quarter" idx="13" hasCustomPrompt="1"/>
          </p:nvPr>
        </p:nvSpPr>
        <p:spPr>
          <a:xfrm>
            <a:off x="4188453" y="4379670"/>
            <a:ext cx="5930198" cy="399506"/>
          </a:xfrm>
        </p:spPr>
        <p:txBody>
          <a:bodyPr>
            <a:normAutofit/>
          </a:bodyPr>
          <a:lstStyle>
            <a:lvl1pPr marL="0" indent="0">
              <a:buNone/>
              <a:defRPr sz="1800"/>
            </a:lvl1pPr>
          </a:lstStyle>
          <a:p>
            <a:pPr lvl="0"/>
            <a:r>
              <a:rPr lang="de-DE"/>
              <a:t>sehr gut / gut / mäßig / unbefriedigend / schlecht</a:t>
            </a:r>
          </a:p>
        </p:txBody>
      </p:sp>
      <p:sp>
        <p:nvSpPr>
          <p:cNvPr id="3" name="Textfeld 2">
            <a:extLst>
              <a:ext uri="{FF2B5EF4-FFF2-40B4-BE49-F238E27FC236}">
                <a16:creationId xmlns:a16="http://schemas.microsoft.com/office/drawing/2014/main" id="{ADACF464-4F38-23C6-B1C3-45872AE6F42F}"/>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52195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text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Gewässerstruktur und Umfeld</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471820"/>
            <a:ext cx="9454554" cy="3361882"/>
          </a:xfrm>
          <a:prstGeom prst="rect">
            <a:avLst/>
          </a:prstGeom>
          <a:noFill/>
        </p:spPr>
        <p:txBody>
          <a:bodyPr wrap="square" rtlCol="0">
            <a:spAutoFit/>
          </a:bodyPr>
          <a:lstStyle/>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Die Parameter sind für die Bestimmung von Fließ</a:t>
            </a:r>
            <a:r>
              <a:rPr lang="nl-NL"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8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mit einer Breite von 0,5 bis maximal 10 m bestimmt.</a:t>
            </a:r>
          </a:p>
          <a:p>
            <a:pPr algn="just">
              <a:lnSpc>
                <a:spcPct val="150000"/>
              </a:lnSpc>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Zuordnung zu einer Bewertungsstufe wird durch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Beobachtungen und Abschätzungen</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getroffen.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 fällt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umso schlechter aus, je stärker die Abweichung vom Naturzustand</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Bewertungsstufe muss auf den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überwiegenden Teil</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des Gewässerabschnitts zutreffen.</a:t>
            </a:r>
          </a:p>
          <a:p>
            <a:pPr marL="742950" lvl="1" indent="-285750" algn="just"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untersucht wird, sollte ca. 100 m betragen –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mindestens</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jedoch </a:t>
            </a:r>
            <a:r>
              <a:rPr lang="de-DE" sz="1800" u="sng"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50 m</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a:lnSpc>
                <a:spcPct val="150000"/>
              </a:lnSpc>
            </a:pP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712A440E-DE20-C1C8-7D4A-F6BA9036B1E0}"/>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784732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ilder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Fotos, die ihr während des Arbeitsprozesses gemacht habt, und die Screenshots aus der </a:t>
            </a:r>
            <a:r>
              <a:rPr kumimoji="0" lang="de-DE" sz="3600" b="1" i="1"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SPARKvue</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-App ein.</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a:t>Titel des Bildes</a:t>
            </a:r>
          </a:p>
        </p:txBody>
      </p:sp>
      <p:sp>
        <p:nvSpPr>
          <p:cNvPr id="2" name="Textfeld 1">
            <a:extLst>
              <a:ext uri="{FF2B5EF4-FFF2-40B4-BE49-F238E27FC236}">
                <a16:creationId xmlns:a16="http://schemas.microsoft.com/office/drawing/2014/main" id="{1A0997FB-7DB9-29EE-335C-D48D63744CA1}"/>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58408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text_Strömungsbild">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645449"/>
            <a:ext cx="967867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Strömungsbild</a:t>
            </a:r>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55548" y="1928312"/>
            <a:ext cx="10480904" cy="4612994"/>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Gewässer sollte unterschiedliche Strömungsgeschwindigkeiten haben. Die Unterschiede werden durch verschiedene Substrate und durch die Uferstruktur verursacht. </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 anderem sorgt Strömungsvielfalt für eine größere Artenvielfalt. Durch mehr Sauerstoffeintrag und die ständige Durchmischung des Wassers entsteht eine verbesserte Selbstreinigung und Wasserqualität.</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Hinweis</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r>
              <a:rPr lang="nl-NL"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Legt </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Blatt, einen Stock </a:t>
            </a:r>
            <a:r>
              <a:rPr lang="it-IT"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o.</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 ins Wasser und beobachtet es. Je gleichmäßiger es schwimmt, desto unnatürlicher ist das Strömungsbild.</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690235FE-37B7-13B9-DF49-34DFF3E9A968}"/>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02485343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text_Tiefenvarianz">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Tiefenvarianz</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963089"/>
            <a:ext cx="9934206" cy="3366499"/>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der Tiefenvarianz wird untersucht, ob es unterschiedliche Wassertiefen gibt. </a:t>
            </a:r>
            <a:r>
              <a:rPr lang="fr-FR"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Je gr</a:t>
            </a:r>
            <a:r>
              <a:rPr lang="de-DE"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ößer</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die Tiefenvarianz ist, desto unterschiedlichere Lebensräume gibt es.</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Hinweis:</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Die Tiefenvarianz wird lediglich abgeschätzt, nicht gemessen. Nehmt einen Stock zur Hilfe.</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4CB2C20B-086C-06E0-B862-03BEC0107A12}"/>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353597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fotext_Durchgängigkeit">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9678671"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Durchgängigkeit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822168"/>
            <a:ext cx="9934206" cy="4451411"/>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Hindernisse können Tiere beeinträchtigen und es ihnen erschweren, im Gewässer und entlang des Ufers zu wandern. Problematisch sind vor allem Verrohrungen und Querbauwerke.</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Durch solche Hindernisse wird der natürliche Verlauf des Gewässers deutlich beeinträchtigt. Das Gewässer wird zur Einbahnstraße, Inselbiotope bilden sich. Ein Austausch mit dem Umfeld wird schlechter. Weiterhin wird die Selbstregeneration vermindert. All das führt zu Artenrückgang.</a:t>
            </a:r>
          </a:p>
          <a:p>
            <a:pPr marL="742950" lvl="1" indent="-285750" algn="just" fontAlgn="base">
              <a:lnSpc>
                <a:spcPct val="150000"/>
              </a:lnSpc>
              <a:buSzPts val="1450"/>
              <a:buFont typeface="Symbol" pitchFamily="2" charset="2"/>
              <a:buChar char="-"/>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80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endParaRPr lang="de-DE" sz="120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a:p>
            <a:pPr algn="just">
              <a:lnSpc>
                <a:spcPct val="150000"/>
              </a:lnSpc>
            </a:pPr>
            <a:r>
              <a:rPr lang="de-DE" sz="105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5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5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5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0F398237-6A7C-C3DE-1C2B-D8F9610C9721}"/>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297407124"/>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ufgaben_Wasserqualität">
    <p:bg>
      <p:bgPr>
        <a:blipFill dpi="0" rotWithShape="1">
          <a:blip r:embed="rId3">
            <a:lum/>
          </a:blip>
          <a:srcRect/>
          <a:stretch>
            <a:fillRect l="-19000" r="-19000"/>
          </a:stretch>
        </a:blipFill>
        <a:effectLst/>
      </p:bgPr>
    </p:bg>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738505"/>
            <a:ext cx="9678671"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sng" strike="noStrike" kern="1200" cap="none" spc="0" normalizeH="0" baseline="0" noProof="0">
                <a:ln>
                  <a:noFill/>
                </a:ln>
                <a:solidFill>
                  <a:prstClr val="black"/>
                </a:solidFill>
                <a:effectLst/>
                <a:uLnTx/>
                <a:uFillTx/>
                <a:latin typeface="Euphemia" panose="020B0503040102020104" pitchFamily="34" charset="0"/>
                <a:ea typeface="+mn-ea"/>
                <a:cs typeface="+mn-cs"/>
              </a:rPr>
              <a:t>Arbeitsaufträge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571500" y="1529567"/>
            <a:ext cx="10786311" cy="5859489"/>
          </a:xfrm>
          <a:prstGeom prst="rect">
            <a:avLst/>
          </a:prstGeom>
          <a:noFill/>
        </p:spPr>
        <p:txBody>
          <a:bodyPr wrap="square" rtlCol="0">
            <a:spAutoFit/>
          </a:bodyPr>
          <a:lstStyle/>
          <a:p>
            <a:pPr marL="742950" lvl="1" indent="-285750" algn="just" fontAlgn="base">
              <a:lnSpc>
                <a:spcPct val="150000"/>
              </a:lnSpc>
              <a:buSzPts val="1450"/>
              <a:buFont typeface="Wingdings" pitchFamily="2" charset="2"/>
              <a:buChar char="v"/>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das Strömungsbild, die Tiefenvarianz und die Durchgängigkeit.</a:t>
            </a:r>
          </a:p>
          <a:p>
            <a:pPr marL="457200" lvl="1" indent="0" algn="just" fontAlgn="base">
              <a:lnSpc>
                <a:spcPct val="150000"/>
              </a:lnSpc>
              <a:buSzPts val="1450"/>
              <a:buFont typeface="Wingdings"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457200" lvl="1" indent="0" algn="just" fontAlgn="base">
              <a:lnSpc>
                <a:spcPct val="150000"/>
              </a:lnSpc>
              <a:buSzPts val="1450"/>
              <a:buFont typeface="Wingdings"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marL="457200" lvl="1" indent="0" algn="just" fontAlgn="base">
              <a:lnSpc>
                <a:spcPct val="150000"/>
              </a:lnSpc>
              <a:buSzPts val="1450"/>
              <a:buFont typeface="Wingdings"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Beschreibt die Tiefenvarianz in einem Audio in eigenen Worten.</a:t>
            </a:r>
          </a:p>
          <a:p>
            <a:pPr marL="457200" lvl="1" indent="0" algn="just" fontAlgn="base">
              <a:lnSpc>
                <a:spcPct val="150000"/>
              </a:lnSpc>
              <a:buSzPts val="1450"/>
              <a:buFont typeface="Wingdings"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Wingdings" pitchFamily="2" charset="2"/>
              <a:buChar char="v"/>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ein Video von der Durchgängigkeit des Gewässers und beschreibt sie in eigenen Worten.</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E472C082-57E9-3372-F626-92A32E2B32F7}"/>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06235653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elle_Bestimmung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C951123B-C921-7104-839E-D6E622C7598A}"/>
              </a:ext>
            </a:extLst>
          </p:cNvPr>
          <p:cNvGraphicFramePr>
            <a:graphicFrameLocks noGrp="1"/>
          </p:cNvGraphicFramePr>
          <p:nvPr userDrawn="1">
            <p:extLst>
              <p:ext uri="{D42A27DB-BD31-4B8C-83A1-F6EECF244321}">
                <p14:modId xmlns:p14="http://schemas.microsoft.com/office/powerpoint/2010/main" val="2228040078"/>
              </p:ext>
            </p:extLst>
          </p:nvPr>
        </p:nvGraphicFramePr>
        <p:xfrm>
          <a:off x="571500" y="403484"/>
          <a:ext cx="10991850" cy="5791191"/>
        </p:xfrm>
        <a:graphic>
          <a:graphicData uri="http://schemas.openxmlformats.org/drawingml/2006/table">
            <a:tbl>
              <a:tblPr firstRow="1" bandRow="1">
                <a:tableStyleId>{5940675A-B579-460E-94D1-54222C63F5DA}</a:tableStyleId>
              </a:tblPr>
              <a:tblGrid>
                <a:gridCol w="1831975">
                  <a:extLst>
                    <a:ext uri="{9D8B030D-6E8A-4147-A177-3AD203B41FA5}">
                      <a16:colId xmlns:a16="http://schemas.microsoft.com/office/drawing/2014/main" val="3355818055"/>
                    </a:ext>
                  </a:extLst>
                </a:gridCol>
                <a:gridCol w="1831975">
                  <a:extLst>
                    <a:ext uri="{9D8B030D-6E8A-4147-A177-3AD203B41FA5}">
                      <a16:colId xmlns:a16="http://schemas.microsoft.com/office/drawing/2014/main" val="1355363905"/>
                    </a:ext>
                  </a:extLst>
                </a:gridCol>
                <a:gridCol w="1831975">
                  <a:extLst>
                    <a:ext uri="{9D8B030D-6E8A-4147-A177-3AD203B41FA5}">
                      <a16:colId xmlns:a16="http://schemas.microsoft.com/office/drawing/2014/main" val="169058582"/>
                    </a:ext>
                  </a:extLst>
                </a:gridCol>
                <a:gridCol w="1831975">
                  <a:extLst>
                    <a:ext uri="{9D8B030D-6E8A-4147-A177-3AD203B41FA5}">
                      <a16:colId xmlns:a16="http://schemas.microsoft.com/office/drawing/2014/main" val="1702562001"/>
                    </a:ext>
                  </a:extLst>
                </a:gridCol>
                <a:gridCol w="1831975">
                  <a:extLst>
                    <a:ext uri="{9D8B030D-6E8A-4147-A177-3AD203B41FA5}">
                      <a16:colId xmlns:a16="http://schemas.microsoft.com/office/drawing/2014/main" val="1409146058"/>
                    </a:ext>
                  </a:extLst>
                </a:gridCol>
                <a:gridCol w="1831975">
                  <a:extLst>
                    <a:ext uri="{9D8B030D-6E8A-4147-A177-3AD203B41FA5}">
                      <a16:colId xmlns:a16="http://schemas.microsoft.com/office/drawing/2014/main" val="2353807010"/>
                    </a:ext>
                  </a:extLst>
                </a:gridCol>
              </a:tblGrid>
              <a:tr h="752572">
                <a:tc>
                  <a:txBody>
                    <a:bodyPr/>
                    <a:lstStyle/>
                    <a:p>
                      <a:r>
                        <a:rPr lang="de-DE" b="1">
                          <a:latin typeface="Euphemia" panose="020B0503040102020104" pitchFamily="34" charset="0"/>
                        </a:rPr>
                        <a:t>Parameter</a:t>
                      </a:r>
                    </a:p>
                  </a:txBody>
                  <a:tcPr>
                    <a:solidFill>
                      <a:schemeClr val="bg2">
                        <a:lumMod val="75000"/>
                      </a:schemeClr>
                    </a:solidFill>
                  </a:tcPr>
                </a:tc>
                <a:tc>
                  <a:txBody>
                    <a:bodyPr/>
                    <a:lstStyle/>
                    <a:p>
                      <a:r>
                        <a:rPr lang="de-DE" b="1">
                          <a:latin typeface="Euphemia" panose="020B0503040102020104" pitchFamily="34" charset="0"/>
                        </a:rPr>
                        <a:t>sehr gut (1)</a:t>
                      </a:r>
                    </a:p>
                  </a:txBody>
                  <a:tcPr>
                    <a:solidFill>
                      <a:srgbClr val="00B0F0"/>
                    </a:solidFill>
                  </a:tcPr>
                </a:tc>
                <a:tc>
                  <a:txBody>
                    <a:bodyPr/>
                    <a:lstStyle/>
                    <a:p>
                      <a:r>
                        <a:rPr lang="de-DE" b="1">
                          <a:latin typeface="Euphemia" panose="020B0503040102020104" pitchFamily="34" charset="0"/>
                        </a:rPr>
                        <a:t>gut (2)</a:t>
                      </a:r>
                    </a:p>
                  </a:txBody>
                  <a:tcPr>
                    <a:solidFill>
                      <a:srgbClr val="92D050"/>
                    </a:solidFill>
                  </a:tcPr>
                </a:tc>
                <a:tc>
                  <a:txBody>
                    <a:bodyPr/>
                    <a:lstStyle/>
                    <a:p>
                      <a:r>
                        <a:rPr lang="de-DE" b="1">
                          <a:latin typeface="Euphemia" panose="020B0503040102020104" pitchFamily="34" charset="0"/>
                        </a:rPr>
                        <a:t>mäßig (3)</a:t>
                      </a:r>
                    </a:p>
                  </a:txBody>
                  <a:tcPr>
                    <a:solidFill>
                      <a:srgbClr val="FFFF00"/>
                    </a:solidFill>
                  </a:tcPr>
                </a:tc>
                <a:tc>
                  <a:txBody>
                    <a:bodyPr/>
                    <a:lstStyle/>
                    <a:p>
                      <a:r>
                        <a:rPr lang="de-DE" b="1" err="1">
                          <a:latin typeface="Euphemia" panose="020B0503040102020104" pitchFamily="34" charset="0"/>
                        </a:rPr>
                        <a:t>unbefried</a:t>
                      </a:r>
                      <a:r>
                        <a:rPr lang="de-DE" b="1">
                          <a:latin typeface="Euphemia" panose="020B0503040102020104" pitchFamily="34" charset="0"/>
                        </a:rPr>
                        <a:t>-</a:t>
                      </a:r>
                    </a:p>
                    <a:p>
                      <a:r>
                        <a:rPr lang="de-DE" b="1" err="1">
                          <a:latin typeface="Euphemia" panose="020B0503040102020104" pitchFamily="34" charset="0"/>
                        </a:rPr>
                        <a:t>igend</a:t>
                      </a:r>
                      <a:r>
                        <a:rPr lang="de-DE" b="1">
                          <a:latin typeface="Euphemia" panose="020B0503040102020104" pitchFamily="34" charset="0"/>
                        </a:rPr>
                        <a:t> (4)</a:t>
                      </a:r>
                    </a:p>
                  </a:txBody>
                  <a:tcPr>
                    <a:solidFill>
                      <a:srgbClr val="FFC000"/>
                    </a:solidFill>
                  </a:tcPr>
                </a:tc>
                <a:tc>
                  <a:txBody>
                    <a:bodyPr/>
                    <a:lstStyle/>
                    <a:p>
                      <a:r>
                        <a:rPr lang="de-DE" b="1"/>
                        <a:t>schlecht (5)</a:t>
                      </a:r>
                    </a:p>
                  </a:txBody>
                  <a:tcPr>
                    <a:solidFill>
                      <a:srgbClr val="FF0000"/>
                    </a:solidFill>
                  </a:tcPr>
                </a:tc>
                <a:extLst>
                  <a:ext uri="{0D108BD9-81ED-4DB2-BD59-A6C34878D82A}">
                    <a16:rowId xmlns:a16="http://schemas.microsoft.com/office/drawing/2014/main" val="1438547404"/>
                  </a:ext>
                </a:extLst>
              </a:tr>
              <a:tr h="1533419">
                <a:tc>
                  <a:txBody>
                    <a:bodyPr/>
                    <a:lstStyle/>
                    <a:p>
                      <a:r>
                        <a:rPr lang="de-DE" b="1">
                          <a:latin typeface="Euphemia" panose="020B0503040102020104" pitchFamily="34" charset="0"/>
                        </a:rPr>
                        <a:t>Strömungsbild</a:t>
                      </a:r>
                    </a:p>
                  </a:txBody>
                  <a:tcPr>
                    <a:solidFill>
                      <a:schemeClr val="bg2">
                        <a:lumMod val="90000"/>
                      </a:schemeClr>
                    </a:solidFill>
                  </a:tcPr>
                </a:tc>
                <a:tc>
                  <a:txBody>
                    <a:bodyPr/>
                    <a:lstStyle/>
                    <a:p>
                      <a:r>
                        <a:rPr lang="de-DE" sz="1600">
                          <a:latin typeface="Euphemia" panose="020B0503040102020104" pitchFamily="34" charset="0"/>
                        </a:rPr>
                        <a:t>unterschiedliche </a:t>
                      </a:r>
                      <a:r>
                        <a:rPr lang="de-DE" sz="1600" err="1">
                          <a:latin typeface="Euphemia" panose="020B0503040102020104" pitchFamily="34" charset="0"/>
                        </a:rPr>
                        <a:t>Fließgeschwin-digkeiten</a:t>
                      </a:r>
                      <a:r>
                        <a:rPr lang="de-DE" sz="1600">
                          <a:latin typeface="Euphemia" panose="020B0503040102020104" pitchFamily="34" charset="0"/>
                        </a:rPr>
                        <a:t> auf engem Raum zu erkennen</a:t>
                      </a:r>
                    </a:p>
                  </a:txBody>
                  <a:tcPr/>
                </a:tc>
                <a:tc>
                  <a:txBody>
                    <a:bodyPr/>
                    <a:lstStyle/>
                    <a:p>
                      <a:endParaRPr lang="de-DE" sz="1600">
                        <a:latin typeface="Euphemia" panose="020B0503040102020104" pitchFamily="34" charset="0"/>
                      </a:endParaRPr>
                    </a:p>
                  </a:txBody>
                  <a:tcPr/>
                </a:tc>
                <a:tc>
                  <a:txBody>
                    <a:bodyPr/>
                    <a:lstStyle/>
                    <a:p>
                      <a:r>
                        <a:rPr lang="de-DE" sz="1600">
                          <a:latin typeface="Euphemia" panose="020B0503040102020104" pitchFamily="34" charset="0"/>
                        </a:rPr>
                        <a:t>unterschiedliche </a:t>
                      </a:r>
                      <a:r>
                        <a:rPr lang="de-DE" sz="1600" err="1">
                          <a:latin typeface="Euphemia" panose="020B0503040102020104" pitchFamily="34" charset="0"/>
                        </a:rPr>
                        <a:t>Fließgeschwindig-keiten</a:t>
                      </a:r>
                      <a:r>
                        <a:rPr lang="de-DE" sz="1600">
                          <a:latin typeface="Euphemia" panose="020B0503040102020104" pitchFamily="34" charset="0"/>
                        </a:rPr>
                        <a:t> auf längeren Strecken erkennbar</a:t>
                      </a:r>
                    </a:p>
                  </a:txBody>
                  <a:tcPr/>
                </a:tc>
                <a:tc>
                  <a:txBody>
                    <a:bodyPr/>
                    <a:lstStyle/>
                    <a:p>
                      <a:r>
                        <a:rPr lang="de-DE" sz="1600"/>
                        <a:t>Strömung einheitlich, aber Fließen des Wassers deutlich zu erkennen</a:t>
                      </a:r>
                    </a:p>
                  </a:txBody>
                  <a:tcPr/>
                </a:tc>
                <a:tc>
                  <a:txBody>
                    <a:bodyPr/>
                    <a:lstStyle/>
                    <a:p>
                      <a:r>
                        <a:rPr lang="de-DE" sz="1600"/>
                        <a:t>Strömung kaum erkennbar, glatte Wasseroberfläche</a:t>
                      </a:r>
                    </a:p>
                  </a:txBody>
                  <a:tcPr/>
                </a:tc>
                <a:extLst>
                  <a:ext uri="{0D108BD9-81ED-4DB2-BD59-A6C34878D82A}">
                    <a16:rowId xmlns:a16="http://schemas.microsoft.com/office/drawing/2014/main" val="2642491969"/>
                  </a:ext>
                </a:extLst>
              </a:tr>
              <a:tr h="1129974">
                <a:tc>
                  <a:txBody>
                    <a:bodyPr/>
                    <a:lstStyle/>
                    <a:p>
                      <a:r>
                        <a:rPr lang="de-DE" b="1">
                          <a:latin typeface="Euphemia" panose="020B0503040102020104" pitchFamily="34" charset="0"/>
                        </a:rPr>
                        <a:t>Tiefenvarianz (Wie oft wechseln sich tiefe und flache Bereiche ab?)</a:t>
                      </a:r>
                    </a:p>
                  </a:txBody>
                  <a:tcPr>
                    <a:solidFill>
                      <a:schemeClr val="bg2">
                        <a:lumMod val="90000"/>
                      </a:schemeClr>
                    </a:solidFill>
                  </a:tcPr>
                </a:tc>
                <a:tc>
                  <a:txBody>
                    <a:bodyPr/>
                    <a:lstStyle/>
                    <a:p>
                      <a:r>
                        <a:rPr lang="de-DE" sz="1600">
                          <a:latin typeface="Euphemia" panose="020B0503040102020104" pitchFamily="34" charset="0"/>
                        </a:rPr>
                        <a:t>sehr groß bis groß</a:t>
                      </a:r>
                    </a:p>
                  </a:txBody>
                  <a:tcPr/>
                </a:tc>
                <a:tc>
                  <a:txBody>
                    <a:bodyPr/>
                    <a:lstStyle/>
                    <a:p>
                      <a:endParaRPr lang="de-DE" sz="1600">
                        <a:latin typeface="Euphemia" panose="020B0503040102020104" pitchFamily="34" charset="0"/>
                      </a:endParaRPr>
                    </a:p>
                  </a:txBody>
                  <a:tcPr/>
                </a:tc>
                <a:tc>
                  <a:txBody>
                    <a:bodyPr/>
                    <a:lstStyle/>
                    <a:p>
                      <a:r>
                        <a:rPr lang="de-DE" sz="1600">
                          <a:latin typeface="Euphemia" panose="020B0503040102020104" pitchFamily="34" charset="0"/>
                        </a:rPr>
                        <a:t>mäßig</a:t>
                      </a:r>
                    </a:p>
                  </a:txBody>
                  <a:tcPr/>
                </a:tc>
                <a:tc>
                  <a:txBody>
                    <a:bodyPr/>
                    <a:lstStyle/>
                    <a:p>
                      <a:r>
                        <a:rPr lang="de-DE" sz="1600"/>
                        <a:t>gering</a:t>
                      </a:r>
                    </a:p>
                  </a:txBody>
                  <a:tcPr/>
                </a:tc>
                <a:tc>
                  <a:txBody>
                    <a:bodyPr/>
                    <a:lstStyle/>
                    <a:p>
                      <a:r>
                        <a:rPr lang="de-DE" sz="1600"/>
                        <a:t>keine</a:t>
                      </a:r>
                    </a:p>
                  </a:txBody>
                  <a:tcPr/>
                </a:tc>
                <a:extLst>
                  <a:ext uri="{0D108BD9-81ED-4DB2-BD59-A6C34878D82A}">
                    <a16:rowId xmlns:a16="http://schemas.microsoft.com/office/drawing/2014/main" val="327174155"/>
                  </a:ext>
                </a:extLst>
              </a:tr>
              <a:tr h="1533419">
                <a:tc>
                  <a:txBody>
                    <a:bodyPr/>
                    <a:lstStyle/>
                    <a:p>
                      <a:r>
                        <a:rPr lang="de-DE" b="1">
                          <a:latin typeface="Euphemia" panose="020B0503040102020104" pitchFamily="34" charset="0"/>
                        </a:rPr>
                        <a:t>Durchgängigkeit (Gibt es Hindernisse, die Tiere im Gewässer stören könnten?)</a:t>
                      </a:r>
                    </a:p>
                  </a:txBody>
                  <a:tcPr>
                    <a:solidFill>
                      <a:schemeClr val="bg2">
                        <a:lumMod val="90000"/>
                      </a:schemeClr>
                    </a:solidFill>
                  </a:tcPr>
                </a:tc>
                <a:tc>
                  <a:txBody>
                    <a:bodyPr/>
                    <a:lstStyle/>
                    <a:p>
                      <a:r>
                        <a:rPr lang="de-DE" sz="1600">
                          <a:latin typeface="Euphemia" panose="020B0503040102020104" pitchFamily="34" charset="0"/>
                        </a:rPr>
                        <a:t>keine Hindernisse</a:t>
                      </a:r>
                    </a:p>
                    <a:p>
                      <a:endParaRPr lang="de-DE" sz="1600">
                        <a:latin typeface="Euphemia" panose="020B0503040102020104" pitchFamily="34" charset="0"/>
                      </a:endParaRPr>
                    </a:p>
                    <a:p>
                      <a:r>
                        <a:rPr lang="de-DE" sz="1600">
                          <a:latin typeface="Euphemia" panose="020B0503040102020104" pitchFamily="34" charset="0"/>
                        </a:rPr>
                        <a:t>natürlicher Wasserfall/</a:t>
                      </a:r>
                    </a:p>
                    <a:p>
                      <a:r>
                        <a:rPr lang="de-DE" sz="1600">
                          <a:latin typeface="Euphemia" panose="020B0503040102020104" pitchFamily="34" charset="0"/>
                        </a:rPr>
                        <a:t>Kaskade</a:t>
                      </a:r>
                    </a:p>
                  </a:txBody>
                  <a:tcPr/>
                </a:tc>
                <a:tc>
                  <a:txBody>
                    <a:bodyPr/>
                    <a:lstStyle/>
                    <a:p>
                      <a:r>
                        <a:rPr lang="de-DE" sz="1600">
                          <a:latin typeface="Euphemia" panose="020B0503040102020104" pitchFamily="34" charset="0"/>
                        </a:rPr>
                        <a:t>Verrohrung &lt; 2m</a:t>
                      </a:r>
                    </a:p>
                    <a:p>
                      <a:endParaRPr lang="de-DE" sz="1600">
                        <a:latin typeface="Euphemia" panose="020B0503040102020104" pitchFamily="34" charset="0"/>
                      </a:endParaRPr>
                    </a:p>
                    <a:p>
                      <a:r>
                        <a:rPr lang="de-DE" sz="1600" err="1">
                          <a:latin typeface="Euphemia" panose="020B0503040102020104" pitchFamily="34" charset="0"/>
                        </a:rPr>
                        <a:t>künstl</a:t>
                      </a:r>
                      <a:r>
                        <a:rPr lang="de-DE" sz="1600">
                          <a:latin typeface="Euphemia" panose="020B0503040102020104" pitchFamily="34" charset="0"/>
                        </a:rPr>
                        <a:t>. Stufe aus einzelnen Steinen, kann von Fischen und Wirbellosen überwunden werden</a:t>
                      </a:r>
                    </a:p>
                  </a:txBody>
                  <a:tcPr/>
                </a:tc>
                <a:tc>
                  <a:txBody>
                    <a:bodyPr/>
                    <a:lstStyle/>
                    <a:p>
                      <a:r>
                        <a:rPr lang="de-DE" sz="1600">
                          <a:latin typeface="Euphemia" panose="020B0503040102020104" pitchFamily="34" charset="0"/>
                        </a:rPr>
                        <a:t>Verrohrung 2-5 m</a:t>
                      </a:r>
                    </a:p>
                    <a:p>
                      <a:endParaRPr lang="de-DE" sz="1600">
                        <a:latin typeface="Euphemia" panose="020B0503040102020104" pitchFamily="34" charset="0"/>
                      </a:endParaRPr>
                    </a:p>
                    <a:p>
                      <a:r>
                        <a:rPr lang="de-DE" sz="1600">
                          <a:latin typeface="Euphemia" panose="020B0503040102020104" pitchFamily="34" charset="0"/>
                        </a:rPr>
                        <a:t>Stufe &lt; 30 cm, kann von Fischen überwunden werden, ggf. Fischtreppe</a:t>
                      </a:r>
                    </a:p>
                  </a:txBody>
                  <a:tcPr/>
                </a:tc>
                <a:tc>
                  <a:txBody>
                    <a:bodyPr/>
                    <a:lstStyle/>
                    <a:p>
                      <a:r>
                        <a:rPr lang="de-DE" sz="1600"/>
                        <a:t>Verrohrung &gt; 5 m</a:t>
                      </a:r>
                    </a:p>
                    <a:p>
                      <a:endParaRPr lang="de-DE" sz="1600"/>
                    </a:p>
                    <a:p>
                      <a:r>
                        <a:rPr lang="de-DE" sz="1600"/>
                        <a:t>Stufe oder andere Barriere 30-100 cm</a:t>
                      </a:r>
                    </a:p>
                    <a:p>
                      <a:endParaRPr lang="de-DE" sz="1600"/>
                    </a:p>
                  </a:txBody>
                  <a:tcPr/>
                </a:tc>
                <a:tc>
                  <a:txBody>
                    <a:bodyPr/>
                    <a:lstStyle/>
                    <a:p>
                      <a:r>
                        <a:rPr lang="de-DE" sz="1600"/>
                        <a:t>Verrohrung &gt; 10 m</a:t>
                      </a:r>
                    </a:p>
                    <a:p>
                      <a:endParaRPr lang="de-DE" sz="1600"/>
                    </a:p>
                    <a:p>
                      <a:r>
                        <a:rPr lang="de-DE" sz="1600"/>
                        <a:t>Stufe oder andere Barriere &gt; 1 m</a:t>
                      </a:r>
                    </a:p>
                  </a:txBody>
                  <a:tcPr/>
                </a:tc>
                <a:extLst>
                  <a:ext uri="{0D108BD9-81ED-4DB2-BD59-A6C34878D82A}">
                    <a16:rowId xmlns:a16="http://schemas.microsoft.com/office/drawing/2014/main" val="2327105953"/>
                  </a:ext>
                </a:extLst>
              </a:tr>
            </a:tbl>
          </a:graphicData>
        </a:graphic>
      </p:graphicFrame>
      <p:sp>
        <p:nvSpPr>
          <p:cNvPr id="2" name="Textfeld 1">
            <a:extLst>
              <a:ext uri="{FF2B5EF4-FFF2-40B4-BE49-F238E27FC236}">
                <a16:creationId xmlns:a16="http://schemas.microsoft.com/office/drawing/2014/main" id="{7614DA69-1115-C9E3-F63E-A09B1DF354E1}"/>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57370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rgebnisse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10373777"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Ergebnisse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757176" y="2257305"/>
            <a:ext cx="10863324" cy="2535502"/>
          </a:xfrm>
          <a:prstGeom prst="rect">
            <a:avLst/>
          </a:prstGeom>
          <a:noFill/>
        </p:spPr>
        <p:txBody>
          <a:bodyPr wrap="square" rtlCol="0">
            <a:spAutoFit/>
          </a:bodyPr>
          <a:lstStyle/>
          <a:p>
            <a:pPr marL="457200" lvl="1" indent="0" fontAlgn="base">
              <a:lnSpc>
                <a:spcPct val="150000"/>
              </a:lnSpc>
              <a:buSzPts val="1450"/>
              <a:buFont typeface="Symbol" pitchFamily="2" charset="2"/>
              <a:buNone/>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Das Strömungsbild des Gewässers ist					   .</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Tiefenvarianz des Gewässers ist						       							 .</a:t>
            </a:r>
          </a:p>
          <a:p>
            <a:pPr marL="457200" lvl="1" indent="0" fontAlgn="base">
              <a:lnSpc>
                <a:spcPct val="150000"/>
              </a:lnSpc>
              <a:buSzPts val="1450"/>
              <a:buFont typeface="Symbol" pitchFamily="2" charset="2"/>
              <a:buNone/>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Durchgängigkeit des Gewässers ist</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512EE3EF-3601-E542-5732-C75DCB4A8069}"/>
              </a:ext>
            </a:extLst>
          </p:cNvPr>
          <p:cNvSpPr>
            <a:spLocks noGrp="1"/>
          </p:cNvSpPr>
          <p:nvPr>
            <p:ph type="body" sz="quarter" idx="10" hasCustomPrompt="1"/>
          </p:nvPr>
        </p:nvSpPr>
        <p:spPr>
          <a:xfrm>
            <a:off x="5453093" y="2375278"/>
            <a:ext cx="5677861" cy="383259"/>
          </a:xfrm>
        </p:spPr>
        <p:txBody>
          <a:bodyPr>
            <a:normAutofit/>
          </a:bodyPr>
          <a:lstStyle>
            <a:lvl1pPr marL="0" indent="0">
              <a:buNone/>
              <a:defRPr sz="1800"/>
            </a:lvl1pPr>
          </a:lstStyle>
          <a:p>
            <a:pPr lvl="0"/>
            <a:r>
              <a:rPr lang="de-DE"/>
              <a:t>sehr gut / gut / mäßig / unbefriedigend / schlecht </a:t>
            </a:r>
          </a:p>
        </p:txBody>
      </p:sp>
      <p:sp>
        <p:nvSpPr>
          <p:cNvPr id="7" name="Textplatzhalter 4">
            <a:extLst>
              <a:ext uri="{FF2B5EF4-FFF2-40B4-BE49-F238E27FC236}">
                <a16:creationId xmlns:a16="http://schemas.microsoft.com/office/drawing/2014/main" id="{3A2A81AE-8792-FD9D-17FB-C0D70EC3BEAD}"/>
              </a:ext>
            </a:extLst>
          </p:cNvPr>
          <p:cNvSpPr>
            <a:spLocks noGrp="1"/>
          </p:cNvSpPr>
          <p:nvPr>
            <p:ph type="body" sz="quarter" idx="11" hasCustomPrompt="1"/>
          </p:nvPr>
        </p:nvSpPr>
        <p:spPr>
          <a:xfrm>
            <a:off x="5227540" y="3189454"/>
            <a:ext cx="5677861" cy="383259"/>
          </a:xfrm>
        </p:spPr>
        <p:txBody>
          <a:bodyPr>
            <a:normAutofit/>
          </a:bodyPr>
          <a:lstStyle>
            <a:lvl1pPr marL="0" indent="0">
              <a:buNone/>
              <a:defRPr sz="1800"/>
            </a:lvl1pPr>
          </a:lstStyle>
          <a:p>
            <a:pPr lvl="0"/>
            <a:r>
              <a:rPr lang="de-DE"/>
              <a:t>sehr gut / gut / mäßig / unbefriedigend / schlecht </a:t>
            </a:r>
          </a:p>
        </p:txBody>
      </p:sp>
      <p:sp>
        <p:nvSpPr>
          <p:cNvPr id="3" name="Textplatzhalter 4">
            <a:extLst>
              <a:ext uri="{FF2B5EF4-FFF2-40B4-BE49-F238E27FC236}">
                <a16:creationId xmlns:a16="http://schemas.microsoft.com/office/drawing/2014/main" id="{F4693DD4-4E23-006D-1B95-331F15F528E7}"/>
              </a:ext>
            </a:extLst>
          </p:cNvPr>
          <p:cNvSpPr>
            <a:spLocks noGrp="1"/>
          </p:cNvSpPr>
          <p:nvPr>
            <p:ph type="body" sz="quarter" idx="12" hasCustomPrompt="1"/>
          </p:nvPr>
        </p:nvSpPr>
        <p:spPr>
          <a:xfrm>
            <a:off x="5756963" y="3991130"/>
            <a:ext cx="5677861" cy="383259"/>
          </a:xfrm>
        </p:spPr>
        <p:txBody>
          <a:bodyPr>
            <a:normAutofit/>
          </a:bodyPr>
          <a:lstStyle>
            <a:lvl1pPr marL="0" indent="0">
              <a:buNone/>
              <a:defRPr sz="1800"/>
            </a:lvl1pPr>
          </a:lstStyle>
          <a:p>
            <a:pPr lvl="0"/>
            <a:r>
              <a:rPr lang="de-DE"/>
              <a:t>sehr gut / gut / mäßig / unbefriedigend / schlecht </a:t>
            </a:r>
          </a:p>
        </p:txBody>
      </p:sp>
      <p:sp>
        <p:nvSpPr>
          <p:cNvPr id="8" name="Textfeld 7">
            <a:extLst>
              <a:ext uri="{FF2B5EF4-FFF2-40B4-BE49-F238E27FC236}">
                <a16:creationId xmlns:a16="http://schemas.microsoft.com/office/drawing/2014/main" id="{D43882E1-72AB-8BB3-81D4-A553076CBBC3}"/>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37853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2">
            <a:lum/>
          </a:blip>
          <a:srcRect/>
          <a:stretch>
            <a:fillRect l="-19000" r="-19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C4F929-4CB8-41B6-F2BA-C2130F6F2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BCF4E8B6-0180-BB4F-4861-6268B8E88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61474069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61" r:id="rId3"/>
    <p:sldLayoutId id="2147483664" r:id="rId4"/>
    <p:sldLayoutId id="2147483681" r:id="rId5"/>
    <p:sldLayoutId id="2147483682" r:id="rId6"/>
    <p:sldLayoutId id="2147483683" r:id="rId7"/>
    <p:sldLayoutId id="2147483666" r:id="rId8"/>
    <p:sldLayoutId id="2147483667" r:id="rId9"/>
    <p:sldLayoutId id="2147483668" r:id="rId10"/>
    <p:sldLayoutId id="2147483684" r:id="rId11"/>
    <p:sldLayoutId id="2147483652" r:id="rId12"/>
    <p:sldLayoutId id="2147483653" r:id="rId13"/>
    <p:sldLayoutId id="2147483654" r:id="rId14"/>
    <p:sldLayoutId id="2147483655" r:id="rId15"/>
    <p:sldLayoutId id="2147483656" r:id="rId16"/>
    <p:sldLayoutId id="2147483686" r:id="rId17"/>
    <p:sldLayoutId id="2147483658" r:id="rId18"/>
    <p:sldLayoutId id="2147483659" r:id="rId19"/>
    <p:sldLayoutId id="2147483680" r:id="rId20"/>
    <p:sldLayoutId id="2147483670" r:id="rId21"/>
    <p:sldLayoutId id="2147483671" r:id="rId22"/>
    <p:sldLayoutId id="2147483672" r:id="rId23"/>
    <p:sldLayoutId id="2147483673" r:id="rId24"/>
    <p:sldLayoutId id="2147483674" r:id="rId25"/>
    <p:sldLayoutId id="2147483675" r:id="rId26"/>
    <p:sldLayoutId id="2147483685" r:id="rId27"/>
    <p:sldLayoutId id="2147483676" r:id="rId28"/>
    <p:sldLayoutId id="2147483677" r:id="rId29"/>
    <p:sldLayoutId id="2147483678" r:id="rId3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Euphemia" panose="020B05030401020201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Euphemia" panose="020B050304010202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Euphemia" panose="020B050304010202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Euphemia" panose="020B050304010202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3.xml"/><Relationship Id="rId7" Type="http://schemas.openxmlformats.org/officeDocument/2006/relationships/image" Target="../media/image4.png"/><Relationship Id="rId2"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60.png"/><Relationship Id="rId4" Type="http://schemas.openxmlformats.org/officeDocument/2006/relationships/slide" Target="slide12.xml"/><Relationship Id="rId9"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63202A0-9F2C-833F-1930-4BEFDA8A5C95}"/>
              </a:ext>
            </a:extLst>
          </p:cNvPr>
          <p:cNvSpPr>
            <a:spLocks noGrp="1"/>
          </p:cNvSpPr>
          <p:nvPr>
            <p:ph type="body" sz="quarter" idx="10"/>
          </p:nvPr>
        </p:nvSpPr>
        <p:spPr/>
        <p:txBody>
          <a:bodyPr/>
          <a:lstStyle/>
          <a:p>
            <a:endParaRPr lang="en-US"/>
          </a:p>
        </p:txBody>
      </p:sp>
      <p:sp>
        <p:nvSpPr>
          <p:cNvPr id="8" name="Textplatzhalter 7">
            <a:extLst>
              <a:ext uri="{FF2B5EF4-FFF2-40B4-BE49-F238E27FC236}">
                <a16:creationId xmlns:a16="http://schemas.microsoft.com/office/drawing/2014/main" id="{49C1A502-1F49-6758-835C-5A9A706EE9E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1774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21534257-86DB-59EB-6E82-4F6F18111E0A}"/>
              </a:ext>
            </a:extLst>
          </p:cNvPr>
          <p:cNvSpPr>
            <a:spLocks noGrp="1"/>
          </p:cNvSpPr>
          <p:nvPr>
            <p:ph type="pic" sz="quarter" idx="10"/>
          </p:nvPr>
        </p:nvSpPr>
        <p:spPr/>
      </p:sp>
      <p:sp>
        <p:nvSpPr>
          <p:cNvPr id="3" name="Bildplatzhalter 2">
            <a:extLst>
              <a:ext uri="{FF2B5EF4-FFF2-40B4-BE49-F238E27FC236}">
                <a16:creationId xmlns:a16="http://schemas.microsoft.com/office/drawing/2014/main" id="{44DB89F3-4882-E295-3902-D8F27F0038BE}"/>
              </a:ext>
            </a:extLst>
          </p:cNvPr>
          <p:cNvSpPr>
            <a:spLocks noGrp="1"/>
          </p:cNvSpPr>
          <p:nvPr>
            <p:ph type="pic" sz="quarter" idx="11"/>
          </p:nvPr>
        </p:nvSpPr>
        <p:spPr/>
      </p:sp>
      <p:sp>
        <p:nvSpPr>
          <p:cNvPr id="4" name="Bildplatzhalter 3">
            <a:extLst>
              <a:ext uri="{FF2B5EF4-FFF2-40B4-BE49-F238E27FC236}">
                <a16:creationId xmlns:a16="http://schemas.microsoft.com/office/drawing/2014/main" id="{779731D6-F018-9C37-283F-A046F2D46029}"/>
              </a:ext>
            </a:extLst>
          </p:cNvPr>
          <p:cNvSpPr>
            <a:spLocks noGrp="1"/>
          </p:cNvSpPr>
          <p:nvPr>
            <p:ph type="pic" sz="quarter" idx="12"/>
          </p:nvPr>
        </p:nvSpPr>
        <p:spPr/>
      </p:sp>
      <p:sp>
        <p:nvSpPr>
          <p:cNvPr id="5" name="Textplatzhalter 4">
            <a:extLst>
              <a:ext uri="{FF2B5EF4-FFF2-40B4-BE49-F238E27FC236}">
                <a16:creationId xmlns:a16="http://schemas.microsoft.com/office/drawing/2014/main" id="{1BC95832-A86E-9ED7-25FB-F345393D5656}"/>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331D658C-A25F-E9D9-CDEB-98D9DF6AB3C6}"/>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8CD53ECE-6CC9-0670-68D7-D50D727264C8}"/>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846470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endParaRPr lang="de-DE"/>
          </a:p>
        </p:txBody>
      </p:sp>
      <p:sp>
        <p:nvSpPr>
          <p:cNvPr id="3" name="Medienplatzhalter 2"/>
          <p:cNvSpPr>
            <a:spLocks noGrp="1"/>
          </p:cNvSpPr>
          <p:nvPr>
            <p:ph type="media" sz="quarter" idx="15"/>
          </p:nvPr>
        </p:nvSpPr>
        <p:spPr/>
      </p:sp>
      <p:sp>
        <p:nvSpPr>
          <p:cNvPr id="4" name="Textplatzhalter 3"/>
          <p:cNvSpPr>
            <a:spLocks noGrp="1"/>
          </p:cNvSpPr>
          <p:nvPr>
            <p:ph type="body" sz="quarter" idx="16"/>
          </p:nvPr>
        </p:nvSpPr>
        <p:spPr/>
        <p:txBody>
          <a:bodyPr/>
          <a:lstStyle/>
          <a:p>
            <a:endParaRPr lang="de-DE"/>
          </a:p>
        </p:txBody>
      </p:sp>
      <p:sp>
        <p:nvSpPr>
          <p:cNvPr id="5" name="Textplatzhalter 4"/>
          <p:cNvSpPr>
            <a:spLocks noGrp="1"/>
          </p:cNvSpPr>
          <p:nvPr>
            <p:ph type="body" sz="quarter" idx="17"/>
          </p:nvPr>
        </p:nvSpPr>
        <p:spPr/>
        <p:txBody>
          <a:bodyPr/>
          <a:lstStyle/>
          <a:p>
            <a:endParaRPr lang="de-DE"/>
          </a:p>
        </p:txBody>
      </p:sp>
    </p:spTree>
    <p:extLst>
      <p:ext uri="{BB962C8B-B14F-4D97-AF65-F5344CB8AC3E}">
        <p14:creationId xmlns:p14="http://schemas.microsoft.com/office/powerpoint/2010/main" val="3435147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55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89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106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6567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83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958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9A9FCA4-91E2-477A-00BE-2213853B85EC}"/>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528C5F08-4576-B770-82A9-D36622322AF8}"/>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2E8EBF6B-35AA-FBF3-EB6E-6DFE484E2083}"/>
              </a:ext>
            </a:extLst>
          </p:cNvPr>
          <p:cNvSpPr>
            <a:spLocks noGrp="1"/>
          </p:cNvSpPr>
          <p:nvPr>
            <p:ph type="body" sz="quarter" idx="12"/>
          </p:nvPr>
        </p:nvSpPr>
        <p:spPr>
          <a:xfrm>
            <a:off x="4449710" y="3567941"/>
            <a:ext cx="4360124" cy="399506"/>
          </a:xfrm>
        </p:spPr>
        <p:txBody>
          <a:bodyPr/>
          <a:lstStyle/>
          <a:p>
            <a:endParaRPr lang="de-DE"/>
          </a:p>
        </p:txBody>
      </p:sp>
      <p:sp>
        <p:nvSpPr>
          <p:cNvPr id="5" name="Textplatzhalter 4">
            <a:extLst>
              <a:ext uri="{FF2B5EF4-FFF2-40B4-BE49-F238E27FC236}">
                <a16:creationId xmlns:a16="http://schemas.microsoft.com/office/drawing/2014/main" id="{6C0C4DA7-5F73-37C6-E8EB-15405FB3E9E3}"/>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321218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006A5BFB-BDB3-8BFD-CEE5-52DA9AB5551D}"/>
              </a:ext>
            </a:extLst>
          </p:cNvPr>
          <p:cNvSpPr>
            <a:spLocks noGrp="1"/>
          </p:cNvSpPr>
          <p:nvPr>
            <p:ph type="pic" sz="quarter" idx="10"/>
          </p:nvPr>
        </p:nvSpPr>
        <p:spPr/>
      </p:sp>
      <p:sp>
        <p:nvSpPr>
          <p:cNvPr id="3" name="Bildplatzhalter 2">
            <a:extLst>
              <a:ext uri="{FF2B5EF4-FFF2-40B4-BE49-F238E27FC236}">
                <a16:creationId xmlns:a16="http://schemas.microsoft.com/office/drawing/2014/main" id="{B7C80C2B-554A-C5ED-803E-4C69C61B54F2}"/>
              </a:ext>
            </a:extLst>
          </p:cNvPr>
          <p:cNvSpPr>
            <a:spLocks noGrp="1"/>
          </p:cNvSpPr>
          <p:nvPr>
            <p:ph type="pic" sz="quarter" idx="11"/>
          </p:nvPr>
        </p:nvSpPr>
        <p:spPr/>
      </p:sp>
      <p:sp>
        <p:nvSpPr>
          <p:cNvPr id="4" name="Bildplatzhalter 3">
            <a:extLst>
              <a:ext uri="{FF2B5EF4-FFF2-40B4-BE49-F238E27FC236}">
                <a16:creationId xmlns:a16="http://schemas.microsoft.com/office/drawing/2014/main" id="{609D25A4-22E1-6965-7AE0-E9CB85E2C067}"/>
              </a:ext>
            </a:extLst>
          </p:cNvPr>
          <p:cNvSpPr>
            <a:spLocks noGrp="1"/>
          </p:cNvSpPr>
          <p:nvPr>
            <p:ph type="pic" sz="quarter" idx="12"/>
          </p:nvPr>
        </p:nvSpPr>
        <p:spPr/>
      </p:sp>
      <p:sp>
        <p:nvSpPr>
          <p:cNvPr id="5" name="Textplatzhalter 4">
            <a:extLst>
              <a:ext uri="{FF2B5EF4-FFF2-40B4-BE49-F238E27FC236}">
                <a16:creationId xmlns:a16="http://schemas.microsoft.com/office/drawing/2014/main" id="{99886E2D-3466-784A-67EE-02DBE5D50A51}"/>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E8D85B75-3BFB-3B92-CA2B-33009C84D0F1}"/>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41E0C8A-3685-F656-D9ED-CFDE11E8944A}"/>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867058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hlinkClick r:id="rId2" action="ppaction://hlinksldjump"/>
            <a:extLst>
              <a:ext uri="{FF2B5EF4-FFF2-40B4-BE49-F238E27FC236}">
                <a16:creationId xmlns:a16="http://schemas.microsoft.com/office/drawing/2014/main" id="{71152000-95C0-BB4E-04FD-9F599CD4626B}"/>
              </a:ext>
            </a:extLst>
          </p:cNvPr>
          <p:cNvSpPr txBox="1"/>
          <p:nvPr/>
        </p:nvSpPr>
        <p:spPr>
          <a:xfrm>
            <a:off x="1985004" y="5300266"/>
            <a:ext cx="4707147"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a:latin typeface="Euphemia" panose="020B0503040102020104" pitchFamily="34" charset="0"/>
              </a:rPr>
              <a:t>Biologische Gewässergüte</a:t>
            </a:r>
          </a:p>
        </p:txBody>
      </p:sp>
      <p:sp>
        <p:nvSpPr>
          <p:cNvPr id="3" name="Textfeld 2">
            <a:extLst>
              <a:ext uri="{FF2B5EF4-FFF2-40B4-BE49-F238E27FC236}">
                <a16:creationId xmlns:a16="http://schemas.microsoft.com/office/drawing/2014/main" id="{CD1DA049-2BBC-2784-FDA7-60808D64A24D}"/>
              </a:ext>
            </a:extLst>
          </p:cNvPr>
          <p:cNvSpPr txBox="1"/>
          <p:nvPr/>
        </p:nvSpPr>
        <p:spPr>
          <a:xfrm>
            <a:off x="1068717" y="4777046"/>
            <a:ext cx="916287"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4" name="Textfeld 3">
            <a:hlinkClick r:id="rId3" action="ppaction://hlinksldjump"/>
            <a:extLst>
              <a:ext uri="{FF2B5EF4-FFF2-40B4-BE49-F238E27FC236}">
                <a16:creationId xmlns:a16="http://schemas.microsoft.com/office/drawing/2014/main" id="{CAF62FF5-0D86-8223-8383-D68B7CDAEB95}"/>
              </a:ext>
            </a:extLst>
          </p:cNvPr>
          <p:cNvSpPr txBox="1"/>
          <p:nvPr/>
        </p:nvSpPr>
        <p:spPr>
          <a:xfrm>
            <a:off x="1985004" y="2470568"/>
            <a:ext cx="5700173"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a:latin typeface="Euphemia" panose="020B0503040102020104" pitchFamily="34" charset="0"/>
              </a:rPr>
              <a:t>Struktur, Umfeld, Wasserqualität</a:t>
            </a:r>
          </a:p>
        </p:txBody>
      </p:sp>
      <p:sp>
        <p:nvSpPr>
          <p:cNvPr id="5" name="Textfeld 4">
            <a:extLst>
              <a:ext uri="{FF2B5EF4-FFF2-40B4-BE49-F238E27FC236}">
                <a16:creationId xmlns:a16="http://schemas.microsoft.com/office/drawing/2014/main" id="{54325F72-3EFA-6F87-8640-CEB8FEA0C006}"/>
              </a:ext>
            </a:extLst>
          </p:cNvPr>
          <p:cNvSpPr txBox="1"/>
          <p:nvPr/>
        </p:nvSpPr>
        <p:spPr>
          <a:xfrm>
            <a:off x="1068717" y="1947348"/>
            <a:ext cx="672861"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
        <p:nvSpPr>
          <p:cNvPr id="6" name="Textfeld 5">
            <a:hlinkClick r:id="rId4" action="ppaction://hlinksldjump"/>
            <a:extLst>
              <a:ext uri="{FF2B5EF4-FFF2-40B4-BE49-F238E27FC236}">
                <a16:creationId xmlns:a16="http://schemas.microsoft.com/office/drawing/2014/main" id="{EECF71DC-02F7-7D53-53B5-00A2B2584A9B}"/>
              </a:ext>
            </a:extLst>
          </p:cNvPr>
          <p:cNvSpPr txBox="1"/>
          <p:nvPr/>
        </p:nvSpPr>
        <p:spPr>
          <a:xfrm>
            <a:off x="1985004" y="3885417"/>
            <a:ext cx="4707147"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a:latin typeface="Euphemia" panose="020B0503040102020104" pitchFamily="34" charset="0"/>
              </a:rPr>
              <a:t>Chemische Gewässergüte</a:t>
            </a:r>
          </a:p>
        </p:txBody>
      </p:sp>
      <p:sp>
        <p:nvSpPr>
          <p:cNvPr id="7" name="Textfeld 6">
            <a:extLst>
              <a:ext uri="{FF2B5EF4-FFF2-40B4-BE49-F238E27FC236}">
                <a16:creationId xmlns:a16="http://schemas.microsoft.com/office/drawing/2014/main" id="{F10313DD-19E9-F41B-5051-0D527C79274A}"/>
              </a:ext>
            </a:extLst>
          </p:cNvPr>
          <p:cNvSpPr txBox="1"/>
          <p:nvPr/>
        </p:nvSpPr>
        <p:spPr>
          <a:xfrm>
            <a:off x="1068717" y="3362197"/>
            <a:ext cx="672861"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mc:AlternateContent xmlns:mc="http://schemas.openxmlformats.org/markup-compatibility/2006" xmlns:pslz="http://schemas.microsoft.com/office/powerpoint/2016/slidezoom">
        <mc:Choice Requires="pslz">
          <p:graphicFrame>
            <p:nvGraphicFramePr>
              <p:cNvPr id="9" name="Folienzoom 8">
                <a:extLst>
                  <a:ext uri="{FF2B5EF4-FFF2-40B4-BE49-F238E27FC236}">
                    <a16:creationId xmlns:a16="http://schemas.microsoft.com/office/drawing/2014/main" id="{15F7801D-DD91-FAF5-E044-BD07C0F92FC7}"/>
                  </a:ext>
                </a:extLst>
              </p:cNvPr>
              <p:cNvGraphicFramePr>
                <a:graphicFrameLocks noChangeAspect="1"/>
              </p:cNvGraphicFramePr>
              <p:nvPr>
                <p:extLst>
                  <p:ext uri="{D42A27DB-BD31-4B8C-83A1-F6EECF244321}">
                    <p14:modId xmlns:p14="http://schemas.microsoft.com/office/powerpoint/2010/main" val="1098225419"/>
                  </p:ext>
                </p:extLst>
              </p:nvPr>
            </p:nvGraphicFramePr>
            <p:xfrm>
              <a:off x="7928603" y="1653381"/>
              <a:ext cx="2806700" cy="1578769"/>
            </p:xfrm>
            <a:graphic>
              <a:graphicData uri="http://schemas.microsoft.com/office/powerpoint/2016/slidezoom">
                <pslz:sldZm>
                  <pslz:sldZmObj sldId="287" cId="1627222593">
                    <pslz:zmPr id="{77FBEBC5-7FBB-40D4-9931-BE1B8ED3AF58}" returnToParent="0" transitionDur="1000">
                      <p166:blipFill xmlns:p166="http://schemas.microsoft.com/office/powerpoint/2016/6/main">
                        <a:blip r:embed="rId5"/>
                        <a:stretch>
                          <a:fillRect/>
                        </a:stretch>
                      </p166:blipFill>
                      <p166:spPr xmlns:p166="http://schemas.microsoft.com/office/powerpoint/2016/6/main">
                        <a:xfrm>
                          <a:off x="0" y="0"/>
                          <a:ext cx="2806700" cy="1578769"/>
                        </a:xfrm>
                        <a:prstGeom prst="rect">
                          <a:avLst/>
                        </a:prstGeom>
                        <a:ln w="3175">
                          <a:solidFill>
                            <a:prstClr val="ltGray"/>
                          </a:solidFill>
                        </a:ln>
                      </p166:spPr>
                    </pslz:zmPr>
                  </pslz:sldZmObj>
                </pslz:sldZm>
              </a:graphicData>
            </a:graphic>
          </p:graphicFrame>
        </mc:Choice>
        <mc:Fallback xmlns="">
          <p:pic>
            <p:nvPicPr>
              <p:cNvPr id="9" name="Folienzoom 8">
                <a:extLst>
                  <a:ext uri="{FF2B5EF4-FFF2-40B4-BE49-F238E27FC236}">
                    <a16:creationId xmlns:a16="http://schemas.microsoft.com/office/drawing/2014/main" id="{15F7801D-DD91-FAF5-E044-BD07C0F92FC7}"/>
                  </a:ext>
                </a:extLst>
              </p:cNvPr>
              <p:cNvPicPr>
                <a:picLocks noGrp="1" noRot="1" noChangeAspect="1" noMove="1" noResize="1" noEditPoints="1" noAdjustHandles="1" noChangeArrowheads="1" noChangeShapeType="1"/>
              </p:cNvPicPr>
              <p:nvPr/>
            </p:nvPicPr>
            <p:blipFill>
              <a:blip r:embed="rId6"/>
              <a:stretch>
                <a:fillRect/>
              </a:stretch>
            </p:blipFill>
            <p:spPr>
              <a:xfrm>
                <a:off x="7928603" y="1653381"/>
                <a:ext cx="2806700" cy="1578769"/>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1" name="Folienzoom 10">
                <a:extLst>
                  <a:ext uri="{FF2B5EF4-FFF2-40B4-BE49-F238E27FC236}">
                    <a16:creationId xmlns:a16="http://schemas.microsoft.com/office/drawing/2014/main" id="{6444F96A-9F50-8164-9B03-CA56CE9774F6}"/>
                  </a:ext>
                </a:extLst>
              </p:cNvPr>
              <p:cNvGraphicFramePr>
                <a:graphicFrameLocks noChangeAspect="1"/>
              </p:cNvGraphicFramePr>
              <p:nvPr>
                <p:extLst>
                  <p:ext uri="{D42A27DB-BD31-4B8C-83A1-F6EECF244321}">
                    <p14:modId xmlns:p14="http://schemas.microsoft.com/office/powerpoint/2010/main" val="4288023045"/>
                  </p:ext>
                </p:extLst>
              </p:nvPr>
            </p:nvGraphicFramePr>
            <p:xfrm>
              <a:off x="7061200" y="3429000"/>
              <a:ext cx="2806700" cy="1578769"/>
            </p:xfrm>
            <a:graphic>
              <a:graphicData uri="http://schemas.microsoft.com/office/powerpoint/2016/slidezoom">
                <pslz:sldZm>
                  <pslz:sldZmObj sldId="275" cId="2110555319">
                    <pslz:zmPr id="{2953FB20-EC09-4FAF-9201-02953C752F83}" returnToParent="0" transitionDur="1000">
                      <p166:blipFill xmlns:p166="http://schemas.microsoft.com/office/powerpoint/2016/6/main">
                        <a:blip r:embed="rId7"/>
                        <a:stretch>
                          <a:fillRect/>
                        </a:stretch>
                      </p166:blipFill>
                      <p166:spPr xmlns:p166="http://schemas.microsoft.com/office/powerpoint/2016/6/main">
                        <a:xfrm>
                          <a:off x="0" y="0"/>
                          <a:ext cx="2806700" cy="1578769"/>
                        </a:xfrm>
                        <a:prstGeom prst="rect">
                          <a:avLst/>
                        </a:prstGeom>
                        <a:ln w="3175">
                          <a:solidFill>
                            <a:prstClr val="ltGray"/>
                          </a:solidFill>
                        </a:ln>
                      </p166:spPr>
                    </pslz:zmPr>
                  </pslz:sldZmObj>
                </pslz:sldZm>
              </a:graphicData>
            </a:graphic>
          </p:graphicFrame>
        </mc:Choice>
        <mc:Fallback xmlns="">
          <p:pic>
            <p:nvPicPr>
              <p:cNvPr id="11" name="Folienzoom 10">
                <a:extLst>
                  <a:ext uri="{FF2B5EF4-FFF2-40B4-BE49-F238E27FC236}">
                    <a16:creationId xmlns:a16="http://schemas.microsoft.com/office/drawing/2014/main" id="{6444F96A-9F50-8164-9B03-CA56CE9774F6}"/>
                  </a:ext>
                </a:extLst>
              </p:cNvPr>
              <p:cNvPicPr>
                <a:picLocks noGrp="1" noRot="1" noChangeAspect="1" noMove="1" noResize="1" noEditPoints="1" noAdjustHandles="1" noChangeArrowheads="1" noChangeShapeType="1"/>
              </p:cNvPicPr>
              <p:nvPr/>
            </p:nvPicPr>
            <p:blipFill>
              <a:blip r:embed="rId8"/>
              <a:stretch>
                <a:fillRect/>
              </a:stretch>
            </p:blipFill>
            <p:spPr>
              <a:xfrm>
                <a:off x="7061200" y="3429000"/>
                <a:ext cx="2806700" cy="1578769"/>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3" name="Folienzoom 12">
                <a:extLst>
                  <a:ext uri="{FF2B5EF4-FFF2-40B4-BE49-F238E27FC236}">
                    <a16:creationId xmlns:a16="http://schemas.microsoft.com/office/drawing/2014/main" id="{7409C3FB-AA69-FC6A-DD29-F5C63254A3E0}"/>
                  </a:ext>
                </a:extLst>
              </p:cNvPr>
              <p:cNvGraphicFramePr>
                <a:graphicFrameLocks noChangeAspect="1"/>
              </p:cNvGraphicFramePr>
              <p:nvPr>
                <p:extLst>
                  <p:ext uri="{D42A27DB-BD31-4B8C-83A1-F6EECF244321}">
                    <p14:modId xmlns:p14="http://schemas.microsoft.com/office/powerpoint/2010/main" val="73067329"/>
                  </p:ext>
                </p:extLst>
              </p:nvPr>
            </p:nvGraphicFramePr>
            <p:xfrm>
              <a:off x="7061200" y="5204619"/>
              <a:ext cx="2806700" cy="1578769"/>
            </p:xfrm>
            <a:graphic>
              <a:graphicData uri="http://schemas.microsoft.com/office/powerpoint/2016/slidezoom">
                <pslz:sldZm>
                  <pslz:sldZmObj sldId="294" cId="422006361">
                    <pslz:zmPr id="{E09740AE-A629-4686-9424-AE79CE45F0E1}" returnToParent="0" transitionDur="1000">
                      <p166:blipFill xmlns:p166="http://schemas.microsoft.com/office/powerpoint/2016/6/main">
                        <a:blip r:embed="rId9"/>
                        <a:stretch>
                          <a:fillRect/>
                        </a:stretch>
                      </p166:blipFill>
                      <p166:spPr xmlns:p166="http://schemas.microsoft.com/office/powerpoint/2016/6/main">
                        <a:xfrm>
                          <a:off x="0" y="0"/>
                          <a:ext cx="2806700" cy="1578769"/>
                        </a:xfrm>
                        <a:prstGeom prst="rect">
                          <a:avLst/>
                        </a:prstGeom>
                        <a:ln w="3175">
                          <a:solidFill>
                            <a:prstClr val="ltGray"/>
                          </a:solidFill>
                        </a:ln>
                      </p166:spPr>
                    </pslz:zmPr>
                  </pslz:sldZmObj>
                </pslz:sldZm>
              </a:graphicData>
            </a:graphic>
          </p:graphicFrame>
        </mc:Choice>
        <mc:Fallback xmlns="">
          <p:pic>
            <p:nvPicPr>
              <p:cNvPr id="13" name="Folienzoom 12">
                <a:extLst>
                  <a:ext uri="{FF2B5EF4-FFF2-40B4-BE49-F238E27FC236}">
                    <a16:creationId xmlns:a16="http://schemas.microsoft.com/office/drawing/2014/main" id="{7409C3FB-AA69-FC6A-DD29-F5C63254A3E0}"/>
                  </a:ext>
                </a:extLst>
              </p:cNvPr>
              <p:cNvPicPr>
                <a:picLocks noGrp="1" noRot="1" noChangeAspect="1" noMove="1" noResize="1" noEditPoints="1" noAdjustHandles="1" noChangeArrowheads="1" noChangeShapeType="1"/>
              </p:cNvPicPr>
              <p:nvPr/>
            </p:nvPicPr>
            <p:blipFill>
              <a:blip r:embed="rId10"/>
              <a:stretch>
                <a:fillRect/>
              </a:stretch>
            </p:blipFill>
            <p:spPr>
              <a:xfrm>
                <a:off x="7061200" y="5204619"/>
                <a:ext cx="2806700" cy="1578769"/>
              </a:xfrm>
              <a:prstGeom prst="rect">
                <a:avLst/>
              </a:prstGeom>
              <a:ln w="3175">
                <a:solidFill>
                  <a:prstClr val="ltGray"/>
                </a:solidFill>
              </a:ln>
            </p:spPr>
          </p:pic>
        </mc:Fallback>
      </mc:AlternateContent>
    </p:spTree>
    <p:extLst>
      <p:ext uri="{BB962C8B-B14F-4D97-AF65-F5344CB8AC3E}">
        <p14:creationId xmlns:p14="http://schemas.microsoft.com/office/powerpoint/2010/main" val="1429910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006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674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857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5AA7D870-E4ED-887E-E1E3-BEFE523C1176}"/>
              </a:ext>
            </a:extLst>
          </p:cNvPr>
          <p:cNvSpPr>
            <a:spLocks noGrp="1"/>
          </p:cNvSpPr>
          <p:nvPr>
            <p:ph type="pic" sz="quarter" idx="10"/>
          </p:nvPr>
        </p:nvSpPr>
        <p:spPr/>
      </p:sp>
      <p:sp>
        <p:nvSpPr>
          <p:cNvPr id="3" name="Bildplatzhalter 2">
            <a:extLst>
              <a:ext uri="{FF2B5EF4-FFF2-40B4-BE49-F238E27FC236}">
                <a16:creationId xmlns:a16="http://schemas.microsoft.com/office/drawing/2014/main" id="{CEC4426F-45DD-4A2C-4E61-01D60601EA68}"/>
              </a:ext>
            </a:extLst>
          </p:cNvPr>
          <p:cNvSpPr>
            <a:spLocks noGrp="1"/>
          </p:cNvSpPr>
          <p:nvPr>
            <p:ph type="pic" sz="quarter" idx="11"/>
          </p:nvPr>
        </p:nvSpPr>
        <p:spPr/>
      </p:sp>
      <p:sp>
        <p:nvSpPr>
          <p:cNvPr id="4" name="Bildplatzhalter 3">
            <a:extLst>
              <a:ext uri="{FF2B5EF4-FFF2-40B4-BE49-F238E27FC236}">
                <a16:creationId xmlns:a16="http://schemas.microsoft.com/office/drawing/2014/main" id="{FF99CA5B-3B28-A962-763B-09B3D9E2825B}"/>
              </a:ext>
            </a:extLst>
          </p:cNvPr>
          <p:cNvSpPr>
            <a:spLocks noGrp="1"/>
          </p:cNvSpPr>
          <p:nvPr>
            <p:ph type="pic" sz="quarter" idx="12"/>
          </p:nvPr>
        </p:nvSpPr>
        <p:spPr/>
      </p:sp>
      <p:sp>
        <p:nvSpPr>
          <p:cNvPr id="5" name="Textplatzhalter 4">
            <a:extLst>
              <a:ext uri="{FF2B5EF4-FFF2-40B4-BE49-F238E27FC236}">
                <a16:creationId xmlns:a16="http://schemas.microsoft.com/office/drawing/2014/main" id="{FC5FD4A7-F204-480A-369A-76D2AE6F620C}"/>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7038DA27-C3D2-694D-A95D-CF15AA5A09AA}"/>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BC545E4-A02F-44A9-3136-5B8080E9374F}"/>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722720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F19C9CFA-74D5-8DAB-D692-5951D532F555}"/>
              </a:ext>
            </a:extLst>
          </p:cNvPr>
          <p:cNvSpPr>
            <a:spLocks noGrp="1"/>
          </p:cNvSpPr>
          <p:nvPr>
            <p:ph type="pic" sz="quarter" idx="10"/>
          </p:nvPr>
        </p:nvSpPr>
        <p:spPr/>
      </p:sp>
      <p:sp>
        <p:nvSpPr>
          <p:cNvPr id="3" name="Bildplatzhalter 2">
            <a:extLst>
              <a:ext uri="{FF2B5EF4-FFF2-40B4-BE49-F238E27FC236}">
                <a16:creationId xmlns:a16="http://schemas.microsoft.com/office/drawing/2014/main" id="{226B4346-1B4E-0F03-70F5-D5AA47A654B3}"/>
              </a:ext>
            </a:extLst>
          </p:cNvPr>
          <p:cNvSpPr>
            <a:spLocks noGrp="1"/>
          </p:cNvSpPr>
          <p:nvPr>
            <p:ph type="pic" sz="quarter" idx="11"/>
          </p:nvPr>
        </p:nvSpPr>
        <p:spPr/>
      </p:sp>
      <p:sp>
        <p:nvSpPr>
          <p:cNvPr id="4" name="Bildplatzhalter 3">
            <a:extLst>
              <a:ext uri="{FF2B5EF4-FFF2-40B4-BE49-F238E27FC236}">
                <a16:creationId xmlns:a16="http://schemas.microsoft.com/office/drawing/2014/main" id="{41F7099B-097F-E2EC-3D53-04DF6EBCE5BD}"/>
              </a:ext>
            </a:extLst>
          </p:cNvPr>
          <p:cNvSpPr>
            <a:spLocks noGrp="1"/>
          </p:cNvSpPr>
          <p:nvPr>
            <p:ph type="pic" sz="quarter" idx="12"/>
          </p:nvPr>
        </p:nvSpPr>
        <p:spPr/>
      </p:sp>
      <p:sp>
        <p:nvSpPr>
          <p:cNvPr id="5" name="Textplatzhalter 4">
            <a:extLst>
              <a:ext uri="{FF2B5EF4-FFF2-40B4-BE49-F238E27FC236}">
                <a16:creationId xmlns:a16="http://schemas.microsoft.com/office/drawing/2014/main" id="{FD1EBA3E-148E-3CD0-722A-4B0B46C09CE9}"/>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5E58FC76-626F-3ACA-B1F7-6446E685503B}"/>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6E9B97FA-99EC-4DD6-AA97-480C451D35B1}"/>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122258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p:cNvSpPr>
            <a:spLocks noGrp="1"/>
          </p:cNvSpPr>
          <p:nvPr>
            <p:ph type="pic" sz="quarter" idx="10"/>
          </p:nvPr>
        </p:nvSpPr>
        <p:spPr/>
      </p:sp>
      <p:sp>
        <p:nvSpPr>
          <p:cNvPr id="3" name="Bildplatzhalter 2"/>
          <p:cNvSpPr>
            <a:spLocks noGrp="1"/>
          </p:cNvSpPr>
          <p:nvPr>
            <p:ph type="pic" sz="quarter" idx="11"/>
          </p:nvPr>
        </p:nvSpPr>
        <p:spPr/>
      </p:sp>
      <p:sp>
        <p:nvSpPr>
          <p:cNvPr id="4" name="Bildplatzhalter 3"/>
          <p:cNvSpPr>
            <a:spLocks noGrp="1"/>
          </p:cNvSpPr>
          <p:nvPr>
            <p:ph type="pic" sz="quarter" idx="12"/>
          </p:nvPr>
        </p:nvSpPr>
        <p:spPr/>
      </p:sp>
      <p:sp>
        <p:nvSpPr>
          <p:cNvPr id="5" name="Textplatzhalter 4"/>
          <p:cNvSpPr>
            <a:spLocks noGrp="1"/>
          </p:cNvSpPr>
          <p:nvPr>
            <p:ph type="body" sz="quarter" idx="19"/>
          </p:nvPr>
        </p:nvSpPr>
        <p:spPr/>
        <p:txBody>
          <a:bodyPr/>
          <a:lstStyle/>
          <a:p>
            <a:endParaRPr lang="de-DE"/>
          </a:p>
        </p:txBody>
      </p:sp>
      <p:sp>
        <p:nvSpPr>
          <p:cNvPr id="6" name="Textplatzhalter 5"/>
          <p:cNvSpPr>
            <a:spLocks noGrp="1"/>
          </p:cNvSpPr>
          <p:nvPr>
            <p:ph type="body" sz="quarter" idx="20"/>
          </p:nvPr>
        </p:nvSpPr>
        <p:spPr/>
        <p:txBody>
          <a:bodyPr/>
          <a:lstStyle/>
          <a:p>
            <a:endParaRPr lang="de-DE"/>
          </a:p>
        </p:txBody>
      </p:sp>
      <p:sp>
        <p:nvSpPr>
          <p:cNvPr id="7" name="Textplatzhalter 6"/>
          <p:cNvSpPr>
            <a:spLocks noGrp="1"/>
          </p:cNvSpPr>
          <p:nvPr>
            <p:ph type="body" sz="quarter" idx="21"/>
          </p:nvPr>
        </p:nvSpPr>
        <p:spPr/>
        <p:txBody>
          <a:bodyPr/>
          <a:lstStyle/>
          <a:p>
            <a:endParaRPr lang="de-DE"/>
          </a:p>
        </p:txBody>
      </p:sp>
    </p:spTree>
    <p:extLst>
      <p:ext uri="{BB962C8B-B14F-4D97-AF65-F5344CB8AC3E}">
        <p14:creationId xmlns:p14="http://schemas.microsoft.com/office/powerpoint/2010/main" val="277365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22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541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6370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461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9943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38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4D1397F1-2269-50C7-8B8C-7294D888D4E0}"/>
              </a:ext>
            </a:extLst>
          </p:cNvPr>
          <p:cNvSpPr>
            <a:spLocks noGrp="1"/>
          </p:cNvSpPr>
          <p:nvPr>
            <p:ph type="body" sz="quarter" idx="10"/>
          </p:nvPr>
        </p:nvSpPr>
        <p:spPr/>
        <p:txBody>
          <a:bodyPr/>
          <a:lstStyle/>
          <a:p>
            <a:endParaRPr lang="de-DE"/>
          </a:p>
        </p:txBody>
      </p:sp>
      <p:sp>
        <p:nvSpPr>
          <p:cNvPr id="5" name="Textplatzhalter 4">
            <a:extLst>
              <a:ext uri="{FF2B5EF4-FFF2-40B4-BE49-F238E27FC236}">
                <a16:creationId xmlns:a16="http://schemas.microsoft.com/office/drawing/2014/main" id="{59CF3AC9-78C1-8B98-2554-BF6C9A7E17C1}"/>
              </a:ext>
            </a:extLst>
          </p:cNvPr>
          <p:cNvSpPr>
            <a:spLocks noGrp="1"/>
          </p:cNvSpPr>
          <p:nvPr>
            <p:ph type="body" sz="quarter" idx="11"/>
          </p:nvPr>
        </p:nvSpPr>
        <p:spPr/>
        <p:txBody>
          <a:bodyPr/>
          <a:lstStyle/>
          <a:p>
            <a:endParaRPr lang="de-DE"/>
          </a:p>
        </p:txBody>
      </p:sp>
      <p:sp>
        <p:nvSpPr>
          <p:cNvPr id="6" name="Textplatzhalter 5">
            <a:extLst>
              <a:ext uri="{FF2B5EF4-FFF2-40B4-BE49-F238E27FC236}">
                <a16:creationId xmlns:a16="http://schemas.microsoft.com/office/drawing/2014/main" id="{583A8005-0885-0C75-3277-2A395E5CD6D5}"/>
              </a:ext>
            </a:extLst>
          </p:cNvPr>
          <p:cNvSpPr>
            <a:spLocks noGrp="1"/>
          </p:cNvSpPr>
          <p:nvPr>
            <p:ph type="body" sz="quarter" idx="12"/>
          </p:nvPr>
        </p:nvSpPr>
        <p:spPr/>
        <p:txBody>
          <a:bodyPr/>
          <a:lstStyle/>
          <a:p>
            <a:endParaRPr lang="de-DE"/>
          </a:p>
        </p:txBody>
      </p:sp>
    </p:spTree>
    <p:extLst>
      <p:ext uri="{BB962C8B-B14F-4D97-AF65-F5344CB8AC3E}">
        <p14:creationId xmlns:p14="http://schemas.microsoft.com/office/powerpoint/2010/main" val="243332399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Widescreen</PresentationFormat>
  <Paragraphs>6</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Euphemia</vt:lpstr>
      <vt:lpstr>Symbol</vt:lpstr>
      <vt:lpstr>Times New Roman</vt:lpstr>
      <vt:lpstr>Wingdings</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Meyerhöffer, Nina</dc:creator>
  <cp:lastModifiedBy>Hannah Balkenhohl</cp:lastModifiedBy>
  <cp:revision>7</cp:revision>
  <dcterms:created xsi:type="dcterms:W3CDTF">2022-08-09T10:06:42Z</dcterms:created>
  <dcterms:modified xsi:type="dcterms:W3CDTF">2022-12-12T17:16:25Z</dcterms:modified>
</cp:coreProperties>
</file>