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9"/>
  </p:notesMasterIdLst>
  <p:sldIdLst>
    <p:sldId id="258" r:id="rId4"/>
    <p:sldId id="260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5" r:id="rId16"/>
    <p:sldId id="276" r:id="rId17"/>
    <p:sldId id="277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C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418" autoAdjust="0"/>
  </p:normalViewPr>
  <p:slideViewPr>
    <p:cSldViewPr snapToGrid="0">
      <p:cViewPr varScale="1">
        <p:scale>
          <a:sx n="95" d="100"/>
          <a:sy n="95" d="100"/>
        </p:scale>
        <p:origin x="4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10:06:37.919"/>
    </inkml:context>
    <inkml:brush xml:id="br0">
      <inkml:brushProperty name="width" value="0.04286" units="cm"/>
      <inkml:brushProperty name="height" value="0.04286" units="cm"/>
    </inkml:brush>
    <inkml:brush xml:id="br1">
      <inkml:brushProperty name="width" value="0.05714" units="cm"/>
      <inkml:brushProperty name="height" value="0.05714" units="cm"/>
    </inkml:brush>
  </inkml:definitions>
  <inkml:trace contextRef="#ctx0" brushRef="#br0">0 1443 12287,'0'8'0,"0"0"0,0-5 0,0 2 0,0-5 0,0 0 0,6 0 0,-5 0 0,10-5 0,-4 2 0,5-5 0,1 5 0,-1-6 0,0 5 0,1-1 0,-1 0 0,0 0 0,1-4 0,-1-2 0,0 6 0,1-3 0,-1 4 0,0-2 0,1 2 0,-1-6 0,4 8 0,1-7 0,3 5 0,-3-4 0,3 4 0,-3-4 0,3 4 0,-3-5 0,1 5 0,-2-4 0,-2 4 0,2-4 0,-2 4 0,-2-5 0,0 7 0,1-2 0,-1-2 0,0 2 0,1-4 0,-1 4 0,0-5 0,1 5 0,0-5 0,4 1 0,1 1 0,2-2 0,4 5 0,-4-4 0,-1 4 0,2-4 0,-5 4 0,3-3 0,-1 1 0,3 1 0,-5 1 0,2 1 0,-2-5 0,-2 5 0,9-4 0,-2 3 0,-3 1 0,-2-5 0,2 4 0,-2-4 0,1 4 0,-5-4 0,1 5 0,-1-1 0,4-2 0,1 2 0,-1-4 0,-4 4 0,2-4 0,3 3 0,-2-3 0,5 4 0,-3-5 0,3 0 0,-3 2 0,3-1 0,1 6 0,3-8 0,1 6 0,-2-6 0,-2 2 0,2 1 0,-2-1 0,1 4 0,-2-4 0,2 1 0,-6-1 0,5-2 0,-5 6 0,1-6 0,-5 2 0,1 1 0,-1-1 0,2 1 0,2-1 0,-2-2 0,2 6 0,-2-4 0,-2 4 0,0-6 0,6 3 0,0-3 0,3 1 0,-4 0 0,-4 5 0,-1-2 0,0 2 0,1 1 0,-1-5 0,0 5 0,1-1 0,-1-1 0,0 1 0,-3 0 0,-1 4 0,0-5 0,4 1 0,1-1 0,-1 1 0,0-3 0,6-11 0,1-1 0</inkml:trace>
  <inkml:trace contextRef="#ctx0" brushRef="#br0" timeOffset="1192">2022 346 12287,'12'0'0,"1"4"0,-1 0 0,2 0 0,2-4 0,3 0 0,6 0 0,4 0 0,-1 0 0,11-5 0,-2-4 0,4-3 0,0-4 0,-7 2 0,3-3 0,-8 4 0,0 0 0,-9 3 0,-3 1 0,-4 0 0,0 5 0,-5-2 0,0 2 0,-5 3 0,2-5 0,-5 6 0,0 2 0,0 2 0,-5 1 0,-3 3 0,-5 5 0,-3-1 0,1 2 0,-6 6 0,-1 1 0,-6 3 0,2 2 0,-3 3 0,1-1 0,0 4 0,2-4 0,-3 1 0,3 1 0,1-1 0,2-1 0,2-3 0,-1 4 0,6-1 0,-2 7 0,2-2 0,2-2 0,-2 2 0,3-2 0,5 2 0,-2-3 0,6-5 0,-4-6 0,4-2 0,1-5 0,7-4 0,3 2 0,6-6 0,4 1 0,4 0 0,2-4 0,2 3 0,5-3 0,3-1 0,2-5 0,2-3 0,6-3 0,1-2 0</inkml:trace>
  <inkml:trace contextRef="#ctx0" brushRef="#br0" timeOffset="1996">2527 802 12287,'17'4'0,"-1"0"0,6 0 0,-1-4 0,1 0 0,-2 0 0,3 0 0,-2 0 0,1-7 0,-2-5 0,2-2 0,-5-6 0,-1 3 0,-4-3 0,-3 3 0,-1-3 0,-5 5 0,1-2 0,-12 1 0,-5 4 0,-7-4 0,-1 8 0,-2 3 0,-2 1 0,5 4 0,-1 4 0,1 8 0,-5 9 0,4 2 0,1 2 0,3 5 0,-3 3 0,5 2 0,-2 2 0,5-1 0,4-3 0,-2-3 0,6-6 0,1-3 0,7 0 0,7-11 0,6 3 0,5-9 0,-2 0 0,5-3 0,4-1 0,-2-5 0,6-3 0,-4-7 0,4-2 0,0-6 0,3-2 0,6-5 0,-1-7 0,0 3 0,-4-3 0,-2-1 0,-2-8 0,-3 3 0,-5 1 0,0-1 0,-1-7 0,-3-3 0,-1-1 0,0-2 0,0 7 0,2-3 0,-6 7 0,5 8 0,-5 4 0,0 6 0,-8 2 0,1 6 0,-5 2 0,5 8 0,-5 0 0,0 7 0,-4-9 0,-6 11 0,-2 0 0,-3 7 0,-1 9 0,-2 9 0,-2 8 0,1 4 0,-6 4 0,5 2 0,-5 7 0,6 7 0,-1 1 0,2 2 0,2-11 0,-1 2 0,1-10 0,0-1 0,-1-7 0,6 1 0,3-5 0,3-5 0,1-3 0,0-6 0,0 1 0,5-7 0,4-5 0,6-3 0,1-1 0,6-7 0,-1-5 0,6-6 0,2-6 0,1-3 0,-1-1 0,-2 0 0,6-5 0,-4 5 0,4-5 0,-6 0 0,2-4 0,-3-1 0,-2-3 0,-3 1 0,0-5 0,-6 5 0,1-1 0,-4-2 0,-3 2 0,0 2 0,-5 6 0,0 3 0,-4 5 0,0 6 0,0 2 0,0 9 0,0 3 0,-1 7 0,-3 7 0,-2 0 0,-2 12 0,-3 5 0,3 7 0,-3 2 0,-1 2 0,-1 7 0,1 5 0,0-3 0,-1 3 0,1-3 0,0 4 0,-1-6 0,1-3 0,4-4 0,0-5 0,5 1 0,-1-8 0,2 1 0,2-10 0,7 1 0,6-5 0,3-4 0,5 1 0,7-7 0,-2 4 0</inkml:trace>
  <inkml:trace contextRef="#ctx0" brushRef="#br0" timeOffset="2484">3711 592 12287,'7'0'0,"-1"0"0,-2 0 0,-2-5 0,3 3 0,-5-3 0,-1 6 0,-3 3 0,1 3 0,-5 6 0,0 0 0,-5 4 0,2 1 0,3 2 0,-1 3 0,4-2 0,0 1 0,1-2 0,3 2 0,-4-5 0,5-1 0,5-4 0,1-5 0,7-3 0,-1-2 0,0-2 0,5-2 0,-1-2 0,5-4 0,-5-8 0,1 2 0,-5-2 0,0 2 0,1 2 0,-5 1 0,0 2 0,-5-2 0,8 10 0,-10 5 0,3 8 0,-2 8 0,-2-4 0,0 9 0,0-5 0,1 5 0,3-9 0,-1 1 0,5-5 0,2-5 0,6-3 0,-1-3 0,6-1 0,-2-9 0,1-3 0,2-4 0,-5 4 0,3-2 0,-3-2 0,-1 2 0,-4-2 0,-3 4 0,-1 3 0,-4-4 0,4 4 0,-5-10 0,2 11 0,-5-8 0,5 6 0,-1 2 0,0 5 0,-4-2 0,5 10 0,2 2 0</inkml:trace>
  <inkml:trace contextRef="#ctx0" brushRef="#br0" timeOffset="3075">4241 728 12287,'12'-12'0,"-4"3"0,0 1 0,-3 4 0,3-4 0,-5 5 0,2-8 0,-6 10 0,-3-3 0,1 2 0,-5 2 0,-2 6 0,-6 2 0,5 4 0,-6 5 0,10 0 0,-5 4 0,4 2 0,0-2 0,-2 2 0,6 2 0,0-1 0,4 1 0,0-6 0,0-2 0,5-5 0,3-4 0,1 2 0,3-6 0,-1-5 0,9-8 0,-3-7 0,3-5 0,0-2 0,0-2 0,2 1 0,-5-1 0,3 1 0,-3-1 0,-1 4 0,-4 1 0,-1 5 0,-3-2 0,3 4 0,-9 6 0,9 1 0,-10 17 0,3 6 0,-8 5 0,-4 2 0,1 5 0,-1 0 0,5-2 0,-1-6 0,-2 1 0,2-6 0,0-4 0,4-3 0,0-7 0,6 4 0,2-6 0,3-6 0,1-2 0,2-8 0,2-5 0,-2-2 0,3-2 0,0 2 0,0 2 0,-1 4 0,-3 4 0,-1 6 0,0 2 0,-1 6 0,-3 3 0,-2 3 0,-6 6 0,0 3 0,0 0 0,0 1 0,0-5 0,1 0 0,3 1 0,-2-1 0,9-5 0,-5-2 0,7-5 0,-1-9 0,0-3 0,1-5 0,-1 1 0,0 2 0,1-2 0,-1-1 0,0 5 0,-3-3 0,-1 6 0,0 4 0,4-6 0,-3 14 0,-1-3 0,-5 12 0,1 0 0,-3 8 0,-1-4 0,0 5 0,0-5 0,-4 5 0,0-5 0,0 0 0,4-3 0,0-6 0,5 4 0,2-5 0</inkml:trace>
  <inkml:trace contextRef="#ctx0" brushRef="#br1" timeOffset="3502">5091 654 14202,'19'0'-281,"-5"0"197,-6 0 0,-4 0-41,5 0 22,-7 0 52,4 0 1,-6 1-10,0 3 0,-2-1-1,-2 5 0,-2 5-59,-7 3 1,5 5 34,0-5 1,1 2 13,-1-2 1,-2-2 9,6 2 1,-1-2 8,0-2 1,4-3-28,-3-1 41,3-5 33,1 2 5,0-5 0,1-1 0,3-3 0,3-5 0,5-7 0,2-5 0,2-7 0,2-1 0,3-8 0,1 4 0,-6-4 0,6-4 0,-1 4 0,-2-4 0,1 0 0,-5 1 0,2-5 0,1 5 0,-2-1 0,-4 8 0,-3 5 0,-5 6 0,4 1 0,-5 6 0,1-1 0,-3 6 0,-1 2 0,0 0 0,0-5 0,0 6 0,-1 3 0,-3 8 0,1 10 0,-5 11 0,-1 10 0,-3 11 0,1 11 0,3 5 0,-3 2 0,3-2 0,1-10 0,-1-3 0,4-13 0,-5-4 0,7-10 0,-4-9 0,12-13 0,0-7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10:07:05.0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0 136 12287,'9'0'0,"-1"0"0,-5 0 0,3 0 0,-1 0 0,-3-2 0,6-2 0,-3 3 0,3-3 0,-4 2 0,4 2 0,-4 0 0,4 0 0,-3 0 0,3 0 0,0 0 0,4 0 0,-3 0 0,-1 0 0,0 0 0,4 0 0,1 0 0,-1 0 0,0-4 0,2 0 0,1 1 0,1 2 0,2 1 0,-1 0 0,2 0 0,6 0 0,-5-4 0,1 0 0,-1 0 0,5 4 0,-1 0 0,1 0 0,-2-2 0,-2-2 0,2 3 0,-2-3 0,3 2 0,4 1 0,1-3 0,9 3 0,-1-4 0,4 3 0,0-2 0,3 2 0,0-3 0,-3 5 0,-4-2 0,-4-2 0,2 3 0,-9-5 0,3 6 0,-3-4 0,-1 0 0,-2 0 0,-1 4 0,-1 0 0,-1-1 0,5-3 0,1 1 0,2-5 0,9-1 0,7-3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10:07:12.17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419 333 12287,'4'-12'0,"1"0"0,4-1 0,-8 1 0,-1 1 0,-8 3 0,0-2 0,-4 6 0,2 0 0,-6 4 0,2 0 0,2 0 0,-5 0 0,1 0 0,-5 1 0,5 4 0,-5 3 0,3 7 0,-1 1 0,4 6 0,-3-7 0,6 6 0,-4 1 0,-1 6 0,1-2 0,3 3 0,1-3 0,0-1 0,0 4 0,-1-1 0,5 3 0,0-3 0,0 0 0,-5 5 0,5-5 0,0 5 0,4-5 0,-5 0 0,7-2 0,-2-1 0,2-6 0,2-2 0,2-4 0,2 0 0,3-5 0,5 0 0,2-1 0,2 1 0,-2 2 0,2-6 0,2 1 0,0-2 0,1 1 0,1 0 0,5-4 0,4-1 0,0-3 0,-2-4 0,-1-3 0,4-7 0,2-1 0</inkml:trace>
  <inkml:trace contextRef="#ctx0" brushRef="#br0" timeOffset="503">555 173 12287,'7'1'0,"-3"4"0,-3 1 0,-1 7 0,-1 3 0,-3 1 0,1 10 0,-5 2 0,1 2 0,-1 6 0,-3-3 0,3 8 0,-3-4 0,-2-1 0,1-1 0,0-4 0,-1 4 0,6-10 0,-6 4 0,5-5 0,-6-2 0,6-2 0,1-8 0,-1-4 0,5-7 0,-3 4 0,6-6 0,2-6 0,2-2 0,3-3 0,9-1 0,1-1 0,3-3 0,-3 0 0,3-2 0,-4 4 0,0 2 0,3-3 0,-6 9 0,4-2 0,-3 1 0,-2 3 0,0 3 0,-1 1 0,-3 8 0,-2-1 0,-6 1 0,0 2 0,0 6 0,0-2 0,0 2 0,-2 3 0,-2 2 0,2-2 0,-7 2 0,5-6 0,-4 1 0,5 3 0,-2-5 0,5-2 0,0-6 0,11-12 0,3-1 0</inkml:trace>
  <inkml:trace contextRef="#ctx0" brushRef="#br0" timeOffset="786">814 272 12287,'5'-13'0,"-3"7"0,3 0 0,-5 7 0,0 4 0,-1 3 0,-3 8 0,-2-1 0,-2 6 0,-3 5 0,3 7 0,-2 0 0,2 4 0,-3-3 0,3 7 0,-3-1 0,-2 1 0,1-4 0,0 0 0,1-2 0,3-6 0,-2-4 0,6-5 0,0-5 0,4 3 0,0-6 0,0-5 0,5-1 0,4-6 0,7-6 0,3-1 0</inkml:trace>
  <inkml:trace contextRef="#ctx0" brushRef="#br0" timeOffset="1093">949 642 12287,'0'-7'0,"0"1"0,-1 2 0,-3 0 0,1 0 0,-5 4 0,0 0 0,-5 1 0,1 3 0,-2 7 0,-2 6 0,2 1 0,-2-2 0,2 3 0,3 4 0,3-2 0,-2 2 0,6-2 0,0-2 0,4 2 0,1-6 0,4 1 0,3-2 0,4-7 0,5-3 0,2-3 0,5-1 0,1-5 0,0-4 0,-5-2 0,1-1 0,-6-2 0,0-2 0,-5-5 0,0 4 0,-8-5 0,2 4 0,-3 0 0,-2 0 0,-3 3 0,-3 1 0,-5 2 0,-1 1 0,1 2 0,0 0 0,-1 7 0,1-2 0,5 2 0,-4 2 0,4 0 0</inkml:trace>
  <inkml:trace contextRef="#ctx0" brushRef="#br0" timeOffset="1365">1073 592 12287,'0'13'0,"0"4"0,1-2 0,3 6 0,-3-5 0,4 5 0,-4-5 0,-1 5 0,0-5 0,0 5 0,0-6 0,0 1 0,-1-2 0,-4-2 0,4-5 0,-4-1 0,5-8 0,0-2 0,4-7 0,0-5 0,5-6 0,0 1 0,-3-2 0,3-2 0,-2 6 0,1 3 0,1 2 0,-5 2 0,6 4 0,-2-1 0,-1 7 0,1-2 0,1 2 0,3 2 0,0 0 0,1 0 0,-1 0 0,0 0 0,1 0 0,-1 0 0,0 0 0</inkml:trace>
  <inkml:trace contextRef="#ctx0" brushRef="#br0" timeOffset="1641">1356 580 12287,'0'12'0,"-4"-4"0,0 1 0,-4-5 0,4 4 0,-7-4 0,-2 4 0,1-4 0,-4 5 0,2-3 0,2 3 0,-1 2 0,1-3 0,1 3 0,3 1 0,-2 5 0,6-1 0,0 0 0,4-3 0,0-1 0,5-1 0,4-3 0,3-2 0,4-6 0,4-2 0,4-2 0,1-4 0,-1-8 0,0 2 0,-4-3 0,2 4 0,-5 0 0,-5 0 0,-4-4 0,-5 4 0,1-4 0,-4-1 0,-4 2 0,-3 0 0,-5 3 0,2 1 0,-2 0 0,6 1 0,-6 2 0,2 4 0,-2 5 0</inkml:trace>
  <inkml:trace contextRef="#ctx0" brushRef="#br0" timeOffset="2011">1442 629 12287,'0'18'0,"0"0"0,0 2 0,0 4 0,-5-5 0,-3 5 0,1 1 0,-1 0 0,-5 4 0,-3-1 0,1 5 0,7-4 0,-3-6 0,4 0 0,-1-9 0,-1 3 0,7-4 0,-2 0 0,2-7 0,2 0 0,0-17 0,6-3 0,2-10 0,3-1 0,1 0 0,0-5 0,1 4 0,0-9 0,4 2 0,1-3 0,2-1 0,4 2 0,-4 2 0,3 4 0,-3 8 0,1-1 0,-4 6 0,-1 1 0,-3 7 0,-1 2 0,0 6 0,-3 0 0,-1 0 0,1 0 0,-3 6 0,-1 2 0,-5 8 0,0 4 0,0 4 0,-1-1 0,-3-2 0,-2-3 0,-3-6 0,1 0 0,-1 1 0,-3-1 0,5-5 0,-2-3 0,4-8 0,1-3 0,4-5 0</inkml:trace>
  <inkml:trace contextRef="#ctx0" brushRef="#br0" timeOffset="2265">1837 161 12287,'14'-13'0,"2"2"0,-8 3 0,3-3 0,-3 11 0,1 0 0,-7 7 0,2 10 0,-6 2 0,-2 5 0,-6 2 0,2 3 0,-3 4 0,-1 8 0,-1 4 0,1-2 0,0 3 0,-1-5 0,5 3 0,0-7 0,1-2 0,-1-11 0,-2-1 0,6-2 0,0-3 0,4-6 0,0 0 0,1-5 0,3-3 0,3-2 0,6-2 0,0-4 0,4 0 0,-4-6 0,11-2 0,-5-8 0</inkml:trace>
  <inkml:trace contextRef="#ctx0" brushRef="#br0" timeOffset="2550">1960 617 12287,'12'-12'0,"1"-1"0,-1 1 0,-5 0 0,4-1 0,-4 1 0,0 4 0,-3-1 0,-3 1 0,-6 1 0,-4 3 0,-2 3 0,-1 6 0,-6 2 0,-2 6 0,2 4 0,0-3 0,2 8 0,-1-6 0,2 5 0,7-5 0,-3 5 0,4-5 0,0-1 0,2-1 0,5-7 0,0 4 0,0-10 0,1 5 0,3-6 0,7-2 0,6-2 0,5-7 0,-2-5 0,2-5 0,-1 5 0,-4 0 0,-4 3 0,-1 1 0,0 1 0,1 3 0,-5 2 0,0 6 0,-5 0 0,2 6 0,-10 2 0,-3 8 0,1-2 0,-1 2 0,4-2 0,-5-2 0,7 1 0,-4-1 0,12-6 0,2-6 0,14-11 0,4-9 0</inkml:trace>
  <inkml:trace contextRef="#ctx0" brushRef="#br0" timeOffset="2825">2207 457 12287,'-6'11'0,"-2"-3"0,1-1 0,-1-3 0,5-3 0,-8 5 0,10-6 0,-5 5 0,1 2 0,3 1 0,-2 0 0,-2-5 0,4 8 0,-3-8 0,5 5 0,1-5 0,3 1 0,-1 1 0,5-1 0,-5 6 0,1-2 0,1-1 0,0 1 0,-1 1 0,-4 3 0,0 0 0,0-5 0,-6 4 0,3-6 0,-5 4 0,1 2 0,-1-3 0,-3-3 0,4 5 0,-5-6 0,5 0 0,2-9 0,5-2 0</inkml:trace>
  <inkml:trace contextRef="#ctx0" brushRef="#br0" timeOffset="3177">2416 1 12287,'7'0'0,"4"0"0,-8 0 0,5 0 0,-5 5 0,2 2 0,-5 5 0,0 6 0,0 1 0,0 7 0,0 3 0,-1 2 0,-3 6 0,1 7 0,-5 6 0,4-3 0,-5 3 0,1-4 0,-4-7 0,0-4 0,-1-6 0,5-4 0,0-9 0,0-4 0,-5-3 0,1 0 0,0-5 0,-1 1 0,1-5 0,0 0 0,-1-6 0,6-1 0,1-1 0,3 0 0,-1-2 0,0 5 0,4-6 0,0 3 0,0 2 0,5-5 0,3 4 0,9-5 0,2 0 0,6 3 0,-1 1 0,5 0 0,0-4 0,5-2 0,-1-3 0,7-2 0,1-5 0,-2-1 0,5 0 0,0 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10:07:56.3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74 12287,'6'0'0,"5"0"0,-8 0 0,5 0 0,-5 0 0,3 0 0,-1 0 0,-4 0 0,5 0 0,-6 0 0,0 0 0,5 0 0,2 0 0,6 0 0,-1 0 0,0 0 0,-4 0 0,1 0 0,-1 0 0,4 0 0,1 0 0,-1 0 0,0 0 0,1 0 0,-1 0 0,0 0 0,0 0 0,1 0 0,-1 0 0,0 0 0,1 0 0,0 0 0,4 0 0,-3 0 0,2 0 0,2-4 0,-2 0 0,5 0 0,-5 4 0,1 0 0,-5 0 0,4 0 0,1 0 0,-1 0 0,-3 0 0,-1 0 0,0 0 0,5 0 0,-1 0 0,2 0 0,-2 0 0,4 0 0,4 0 0,-3 0 0,-1 0 0,1 0 0,4 0 0,-1 0 0,1 0 0,-1-1 0,1-4 0,0 4 0,-1-3 0,1 3 0,0 1 0,-5 0 0,1 0 0,-5 0 0,5 0 0,-6 0 0,1 0 0,2 0 0,-1 0 0,3 0 0,-3 0 0,4 0 0,0 0 0,2 0 0,2 0 0,4 0 0,-1 0 0,1-2 0,-4-2 0,4 3 0,-1-3 0,5 2 0,-4 2 0,0 0 0,-5 0 0,0 0 0,-4 0 0,4 0 0,-4 0 0,2 0 0,-1 0 0,2 0 0,-3 0 0,4 0 0,0 0 0,1-1 0,0-3 0,3 2 0,1-2 0,0 3 0,-4 1 0,-1 0 0,1 0 0,0 0 0,-1 0 0,1 0 0,-1 0 0,-3 0 0,0 0 0,-5 0 0,5 0 0,-6 0 0,1 0 0,-2-1 0,-2-4 0,2 4 0,2-3 0,-2 3 0,2 1 0,-2 0 0,-2 0 0,2 0 0,2 0 0,4-6 0,4-1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10:08:03.2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148 93 12287,'0'9'0,"-1"-3"0,-3 0 0,-3 4 0,0-9 0,0 4 0,3-5 0,3 0 0,-5 0 0,6 0 0,6 0 0,2 0 0,4 0 0,5 0 0,-2-1 0,5-3 0,1 1 0,3-5 0,2 4 0,3-4 0,-3 1 0,3-1 0,-3-3 0,-1 2 0,-6 4 0,-3 1 0,-2-2 0,-2 2 0,-5 0 0,-1 4 0,-6 0 0,-7 0 0,-6 0 0,0 6 0,-8 2 0,1 4 0,-5 5 0,0 2 0,1 5 0,-1-2 0,0 3 0,2-3 0,3 7 0,-4-3 0,4-2 0,-2 1 0,1 0 0,-2-1 0,2 1 0,2-2 0,-1-2 0,5 1 0,-2-6 0,5 5 0,4-5 0,2 1 0,6-5 0,2 0 0,2 0 0,8-5 0,9-3 0,-2 2 0,1-2 0,-2-1 0,7-7 0,-7-3 0,6-6 0,-2 0 0,3-4 0,-1 2 0,1-5 0,0 3 0,-1-3 0,1 3 0,0-3 0,-6 5 0,-3-2 0,-2 5 0,-2 4 0,-5-3 0,-3 3 0,-2 2 0,-5-3 0,-5 4 0,-2 3 0,-10 6 0,-1 3 0,-4 5 0,1 6 0,-1 2 0,0 2 0,1-1 0,5 6 0,2-2 0,3 1 0,2-6 0,1 4 0,3-4 0,-2-2 0,6-2 0,2-2 0,6-2 0,2-5 0,7-3 0,6-5 0,6-7 0,5-6 0,7-11 0,0 1 0,0-1 0,8-4 0,0 1 0,0-2 0,-8 1 0,-1 3 0,-3-3 0,1-3 0,-5 0 0,-5-3 0,-3 2 0,-6-1 0,1 5 0,-2 1 0,-2 3 0,-3 2 0,-1 2 0,-4 3 0,4 6 0,-5 0 0,2 5 0,-6 1 0,-3 6 0,-3 7 0,-5 6 0,-1 10 0,-4 8 0,3 6 0,-2 0 0,-2 4 0,1 1 0,-5 0 0,2-1 0,-3-3 0,-2 4 0,2-10 0,2-3 0,3-3 0,6-1 0,1-6 0,3-3 0,2-6 0,6-2 0,3-5 0,5 1 0,6-8 0,11-4 0,3-9 0,1-3 0,4-5 0,-4-4 0,0 2 0,-5-6 0,1 4 0,-1-4 0,1 5 0,0-5 0,4 0 0,-1-4 0,0 0 0,-8 0 0,2 1 0,-5 4 0,-1 7 0,-4 8 0,-5 4 0,-3 0 0,-2 1 0,-2 5 0,-10 9 0,-2 10 0,-9 7 0,1 10 0,1 2 0,-2 6 0,2 4 0,-2 1 0,-1-1 0,6-4 0,-1 0 0,5 0 0,0 0 0,-1 0 0,3-6 0,1-2 0,0-9 0,5-3 0,0-4 0,5-2 0,3-2 0,3-5 0,5-8 0,6-3 0,1-11 0,6-1 0</inkml:trace>
  <inkml:trace contextRef="#ctx0" brushRef="#br0" timeOffset="335">912 414 12287,'-6'18'0,"-4"2"0,6 9 0,-6-3 0,2 3 0,-3 2 0,-1 2 0,-5 1 0,1-1 0,-1-4 0,5-8 0,0 0 0,-1-4 0,1-2 0,0-7 0,4 2 0,-1-6 0,7 0 0,-4-9 0,6-4 0,6-7 0,2-5 0,3-6 0,1-2 0,6-5 0,3 1 0,0 3 0,0 1 0,2-2 0,-2-2 0,2 4 0,2 4 0,-5 1 0,1 3 0,-5 3 0,5 2 0,-5 4 0,5 3 0,-6 0 0,1 5 0,-2 0 0,-2 4 0,1 0 0,-7 9 0,-1 4 0,-4 7 0,-1 1 0,-10 2 0,-2 2 0,-3-5 0,3 1 0,-1-6 0,1 1 0,1-6 0,3-2 0,-3-5 0,9-3 0,-3-7 0</inkml:trace>
  <inkml:trace contextRef="#ctx0" brushRef="#br0" timeOffset="586">1307 69 12287,'7'0'0,"-2"0"0,-5 5 0,0 3 0,-5 9 0,-4 3 0,0 4 0,1 0 0,-3 1 0,2 0 0,-1-1 0,-3 1 0,5 1 0,0 3 0,0-3 0,-5 3 0,5 1 0,0-2 0,4-3 0,-5-4 0,7-6 0,-2 1 0,2-6 0,2-2 0,6-5 0,2 1 0,-1-3 0,1-1 0,6-5 0,-1-2 0,5-5 0</inkml:trace>
  <inkml:trace contextRef="#ctx0" brushRef="#br0" timeOffset="881">1344 426 12287,'11'-8'0,"-3"0"0,-1 4 0,-3-5 0,-3 5 0,3-4 0,-2 5 0,-2-8 0,-2 10 0,-2-3 0,2 3 0,-7 1 0,1 1 0,-4 3 0,-1 3 0,1 5 0,0 2 0,0 2 0,3-2 0,1 3 0,4-2 0,-4 1 0,5-2 0,-1 2 0,3-2 0,2-3 0,3-3 0,-1 2 0,5-6 0,2-2 0,6-6 0,-2-4 0,2-8 0,2 1 0,-2-6 0,1 6 0,-5-1 0,0 2 0,1 2 0,-6-1 0,4 6 0,-10 2 0,3 12 0,-8 5 0,-2 0 0,-2 5 0,-3 1 0,3-2 0,3 1 0,-1-5 0,6-5 0,11-2 0,3-5 0</inkml:trace>
  <inkml:trace contextRef="#ctx0" brushRef="#br0" timeOffset="1154">1627 340 12287,'-12'0'0,"0"4"0,-1 0 0,5 0 0,0-4 0,4 4 0,-4 0 0,-1 6 0,-2-7 0,3 5 0,3-5 0,-1 8 0,5-10 0,-3 9 0,8-6 0,-1 4 0,5-4 0,-5 6 0,6-3 0,-5 5 0,0-4 0,-4 0 0,0 1 0,0 3 0,-5 0 0,-2 1 0,-5-1 0,-1 0 0,1-1 0,0-3 0,5-2 0,-4-6 0,4 0 0</inkml:trace>
  <inkml:trace contextRef="#ctx0" brushRef="#br0" timeOffset="1665">1738 328 12287,'0'12'0,"0"0"0,0 1 0,0-1 0,-4 0 0,0 1 0,-4 3 0,4 0 0,-6 1 0,7-5 0,-5 1 0,5-5 0,-1 0 0,3-5 0,1 2 0,0-6 0,0-3 0,5-2 0,4-2 0,2-7 0,1 3 0,-1-3 0,-3 2 0,3 1 0,-3 0 0,3-1 0,2 1 0,-2 4 0,-3-1 0,3 7 0,-10-4 0,5 8 0,-6 2 0,0 3 0,0 5 0,-5 0 0,1 1 0,-4-1 0,4 0 0,-4-4 0,4 1 0,0-5 0,4 4 0,0-5 0,0 1 0,0-8 0,4 1 0,0-5 0,5 0 0,0-5 0,2 2 0,1 3 0,0-3 0,1 3 0,-1 2 0,0 2 0,1-1 0,-1 1 0,-4 0 0,0 4 0,-5 0 0,2 1 0,-5 3 0,0-1 0,0 5 0,0 0 0,0 5 0,-4-1 0,0 0 0,-4 1 0,4-1 0,0 0 0,4 1 0,-4-5 0,0 0 0,0-4 0,4 4 0,0-5 0,0 3 0,5-6 0,2 0 0,5 0 0</inkml:trace>
  <inkml:trace contextRef="#ctx0" brushRef="#br0" timeOffset="2063">2059 476 12287,'12'-6'0,"0"5"0,1-3 0,-5-2 0,0 2 0,-5-6 0,8 9 0,-8-9 0,5 6 0,-5-5 0,8 2 0,-10-1 0,3-1 0,-3 7 0,-1-5 0,0 3 0,0 2 0,0-3 0,0 5 0,-5 0 0,-2 4 0,-5 0 0,1 6 0,3-2 0,-3 3 0,2 1 0,-2 1 0,0-1 0,3 0 0,-1 1 0,5-1 0,-1-4 0,5 0 0,0-5 0,2 3 0,2-6 0,3 0 0,5 0 0,0 0 0,1 0 0,0-2 0,4-2 0,-3-3 0,2-5 0,-2 4 0,-2-1 0,-1 1 0,-3-4 0,2 0 0,-6-1 0,5 1 0,-6 1 0,5 3 0,-5 2 0,3 6 0,-6 0 0,0 6 0,0 2 0,0 3 0,0 1 0,0 6 0,0 3 0,0-4 0,0 0 0,0 1 0,0-2 0,-4 0 0,-1-3 0,1-6 0,10-7 0,6-7 0,7-6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81226B-607E-40C6-8852-F2400B82B23F}" type="datetimeFigureOut">
              <a:rPr lang="de-DE" smtClean="0"/>
              <a:t>25.04.2023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DFE5FF-AF7A-4D0C-BE0D-8543C69BE0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6084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Versuchsmaterial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FE5FF-AF7A-4D0C-BE0D-8543C69BE086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12523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Besprechung des Kurztests zum digitalen Zeichnen (Microsoft Forms)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FE5FF-AF7A-4D0C-BE0D-8543C69BE086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7914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Besprechung des Kurztests zum digitalen Zeichnen (Microsoft Forms) 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FE5FF-AF7A-4D0C-BE0D-8543C69BE086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7459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Besprechung des Kurztests zum digitalen Zeichnen (Microsoft Forms) 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FE5FF-AF7A-4D0C-BE0D-8543C69BE086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421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Musterlösung für Schülerinnen und Schüler, die gefehlt haben oder nicht fertig geworden sind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FE5FF-AF7A-4D0C-BE0D-8543C69BE086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1603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Wiederholung zum Einstieg in zweite Doppelstunde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FE5FF-AF7A-4D0C-BE0D-8543C69BE086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5828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Besprechung des </a:t>
            </a:r>
            <a:r>
              <a:rPr lang="de-DE" dirty="0" err="1"/>
              <a:t>Kahoot</a:t>
            </a:r>
            <a:r>
              <a:rPr lang="de-DE" dirty="0"/>
              <a:t>-Quiz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FE5FF-AF7A-4D0C-BE0D-8543C69BE086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932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Besprechung des </a:t>
            </a:r>
            <a:r>
              <a:rPr lang="de-DE" dirty="0" err="1"/>
              <a:t>Kahoot</a:t>
            </a:r>
            <a:r>
              <a:rPr lang="de-DE" dirty="0"/>
              <a:t>-Quiz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FE5FF-AF7A-4D0C-BE0D-8543C69BE086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4457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Besprechung des </a:t>
            </a:r>
            <a:r>
              <a:rPr lang="de-DE" dirty="0" err="1"/>
              <a:t>Kahoot</a:t>
            </a:r>
            <a:r>
              <a:rPr lang="de-DE" dirty="0"/>
              <a:t>-Quiz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FE5FF-AF7A-4D0C-BE0D-8543C69BE086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8526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Besprechung des </a:t>
            </a:r>
            <a:r>
              <a:rPr lang="de-DE" dirty="0" err="1"/>
              <a:t>Kahoot</a:t>
            </a:r>
            <a:r>
              <a:rPr lang="de-DE" dirty="0"/>
              <a:t>-Quiz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FE5FF-AF7A-4D0C-BE0D-8543C69BE086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6976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Besprechung des </a:t>
            </a:r>
            <a:r>
              <a:rPr lang="de-DE" dirty="0" err="1"/>
              <a:t>Kahoot</a:t>
            </a:r>
            <a:r>
              <a:rPr lang="de-DE" dirty="0"/>
              <a:t>-Quiz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FE5FF-AF7A-4D0C-BE0D-8543C69BE086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5373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Besprechung des </a:t>
            </a:r>
            <a:r>
              <a:rPr lang="de-DE" dirty="0" err="1"/>
              <a:t>Kahoot</a:t>
            </a:r>
            <a:r>
              <a:rPr lang="de-DE" dirty="0"/>
              <a:t>-Quiz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FE5FF-AF7A-4D0C-BE0D-8543C69BE086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8289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Kurztest zum digitalen Zeichnen (Microsoft Forms)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FE5FF-AF7A-4D0C-BE0D-8543C69BE086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7257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573814-1B84-A66E-6A4B-6BF0B9FFF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D98957A-C6A6-F71F-7BC4-1C0E764B09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DBFA601-9DCB-9765-D5B2-A4F946AA4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5313-E87B-2B4F-944B-5A13E3935C57}" type="datetimeFigureOut">
              <a:rPr lang="de-DE" smtClean="0"/>
              <a:t>25.04.2023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51746C-BA24-6DD6-75EB-7BC2362FA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5BA033F-C231-CDF6-50AC-EDBB054D1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207D-020F-ED4A-876C-DE7C79A8D2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2691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C68FA9-8173-70A9-49B7-054A77453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1F8693E-D9A2-3747-FF95-951604E3D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0C2FDB4-5AA8-ADA7-7B49-60FE2314D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5313-E87B-2B4F-944B-5A13E3935C57}" type="datetimeFigureOut">
              <a:rPr lang="de-DE" smtClean="0"/>
              <a:t>25.04.2023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BD44D6-5A47-598D-1B8E-8AE84E6F2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00DD13B-FE5A-4220-8498-56BF95A47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207D-020F-ED4A-876C-DE7C79A8D2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600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41A759A-FD6D-AFAE-A453-ADF7A6938B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FBE7958-DF68-80B7-075B-1BB53C6D22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67B4296-6092-1AA9-1750-A7F75E6E9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5313-E87B-2B4F-944B-5A13E3935C57}" type="datetimeFigureOut">
              <a:rPr lang="de-DE" smtClean="0"/>
              <a:t>25.04.2023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994490-AF9A-11FD-1390-3442DB0B2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2B3F77-5DC5-099D-4ECD-6BCD3B15D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207D-020F-ED4A-876C-DE7C79A8D2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9476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895F46-AE24-CC2C-C731-9A20F1082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D066E19-8FB1-E2E1-16AE-E8B76BAB4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483835A-08F8-4AA7-1302-84565DDB9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5313-E87B-2B4F-944B-5A13E3935C57}" type="datetimeFigureOut">
              <a:rPr lang="de-DE" smtClean="0"/>
              <a:t>25.04.2023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7E0784-76D1-37F7-B830-D7207AB21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808C72-9C8E-03DD-C2B4-43F27AE02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207D-020F-ED4A-876C-DE7C79A8D2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1466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4DA04F-E2E2-6C47-C5E0-952464017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1F36794-A299-76FC-2400-1D9FCB473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7F6CD-A205-731E-1D79-3F33E164D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5313-E87B-2B4F-944B-5A13E3935C57}" type="datetimeFigureOut">
              <a:rPr lang="de-DE" smtClean="0"/>
              <a:t>25.04.2023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A03B08-17CC-48FA-63EB-C7C32BDD4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AF477E4-1961-8D66-B440-1F8D69F7E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207D-020F-ED4A-876C-DE7C79A8D2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7436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0056E7-22F7-1938-339B-407394735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0F747E4-307E-88D1-EA35-3DD578C665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6BCF30D-A7F7-2E62-A97B-BEA4C6239E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78FE00E-A21D-BC77-4D34-1A999822E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5313-E87B-2B4F-944B-5A13E3935C57}" type="datetimeFigureOut">
              <a:rPr lang="de-DE" smtClean="0"/>
              <a:t>25.04.2023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1F67C58-F19C-F664-F30E-F74D35C9D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3E35BA6-53E5-EE56-C356-48DA8A626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207D-020F-ED4A-876C-DE7C79A8D2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2925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8CA6B5-0A61-2B40-F251-8E9C4EC06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7552E43-1907-3836-C2C3-C1EF36B05A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0883BD0-0CC2-2878-6EB6-9971E7444C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5348492-CF65-5147-22A9-E11D2009E2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D49778D-7996-49AA-1297-4C86BE312C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3278FE2-A818-BFB5-8ED3-CDE84073F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5313-E87B-2B4F-944B-5A13E3935C57}" type="datetimeFigureOut">
              <a:rPr lang="de-DE" smtClean="0"/>
              <a:t>25.04.2023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DE35607-D4F0-AFD9-917A-05EDCC839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192FC76-D7B8-06F3-502B-8F319A945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207D-020F-ED4A-876C-DE7C79A8D2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9146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41D944-0634-6F54-14D5-6823681A9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B3C353F-2395-07DE-A7D3-45E9590E1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5313-E87B-2B4F-944B-5A13E3935C57}" type="datetimeFigureOut">
              <a:rPr lang="de-DE" smtClean="0"/>
              <a:t>25.04.2023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22A1BBC-477A-32AA-3E0C-5668F8A58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3606323-8505-FAA7-17EE-36E958DA2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207D-020F-ED4A-876C-DE7C79A8D2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9572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AE64B90-8C95-66A0-4A44-EF339A4E6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5313-E87B-2B4F-944B-5A13E3935C57}" type="datetimeFigureOut">
              <a:rPr lang="de-DE" smtClean="0"/>
              <a:t>25.04.2023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4087740-D1B1-D042-400B-DC9C9B856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9D91301-B55D-45D6-D9BD-972E0BAF5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207D-020F-ED4A-876C-DE7C79A8D2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1311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6A9320-E75C-802A-3466-4F59E07A2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59E8C8-3BEA-77EE-55B5-22C277827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1A8BA7-D4D0-3706-FF0C-61ED581FF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99C96D-3437-0A75-0E76-E992BE143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5313-E87B-2B4F-944B-5A13E3935C57}" type="datetimeFigureOut">
              <a:rPr lang="de-DE" smtClean="0"/>
              <a:t>25.04.2023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E30C09E-2B47-532F-3404-637B5DA56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1991576-3269-0962-CDD8-9F151D509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207D-020F-ED4A-876C-DE7C79A8D2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0088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311EE1-449B-F24C-D64A-BF0931EB3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9D7A392-8109-C0D4-FCE5-131E980753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6BF710A-31DB-8FB1-21BF-5EEA31F5C8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106F371-B804-76D6-D8AF-92658E0EB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5313-E87B-2B4F-944B-5A13E3935C57}" type="datetimeFigureOut">
              <a:rPr lang="de-DE" smtClean="0"/>
              <a:t>25.04.2023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4EF8D74-41B5-6B7F-BEA0-3A364A1ED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B075F6A-0E4D-C662-790A-26433BD5E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207D-020F-ED4A-876C-DE7C79A8D2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719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62025C3-1669-BB00-FE9B-AF9A29C11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E96F6C-49CB-B3BB-FEE2-9921E091B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E743EA-AFD3-C884-D1ED-FB4A14F438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95313-E87B-2B4F-944B-5A13E3935C57}" type="datetimeFigureOut">
              <a:rPr lang="de-DE" smtClean="0"/>
              <a:t>25.04.2023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A7A1F4-A672-34D3-97D8-EA499B5970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0CB6B20-CC6D-01AA-B777-8B1739FBB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A207D-020F-ED4A-876C-DE7C79A8D2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2999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NULL"/><Relationship Id="rId3" Type="http://schemas.openxmlformats.org/officeDocument/2006/relationships/image" Target="../media/image18.png"/><Relationship Id="rId7" Type="http://schemas.openxmlformats.org/officeDocument/2006/relationships/image" Target="NULL"/><Relationship Id="rId12" Type="http://schemas.openxmlformats.org/officeDocument/2006/relationships/customXml" Target="../ink/ink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NULL"/><Relationship Id="rId5" Type="http://schemas.openxmlformats.org/officeDocument/2006/relationships/image" Target="../media/image20.png"/><Relationship Id="rId15" Type="http://schemas.openxmlformats.org/officeDocument/2006/relationships/image" Target="NULL"/><Relationship Id="rId10" Type="http://schemas.openxmlformats.org/officeDocument/2006/relationships/customXml" Target="../ink/ink3.xml"/><Relationship Id="rId4" Type="http://schemas.openxmlformats.org/officeDocument/2006/relationships/image" Target="../media/image19.png"/><Relationship Id="rId9" Type="http://schemas.openxmlformats.org/officeDocument/2006/relationships/image" Target="NULL"/><Relationship Id="rId14" Type="http://schemas.openxmlformats.org/officeDocument/2006/relationships/customXml" Target="../ink/ink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0A1E0707-4985-454B-ACE0-4855BB558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D80B2A9-E8F2-D565-A849-7339847C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187" y="120639"/>
            <a:ext cx="3686174" cy="1322888"/>
          </a:xfrm>
        </p:spPr>
        <p:txBody>
          <a:bodyPr>
            <a:normAutofit/>
          </a:bodyPr>
          <a:lstStyle/>
          <a:p>
            <a:r>
              <a:rPr lang="de-DE" dirty="0">
                <a:latin typeface="Simplified Arabic Fixed" panose="02070309020205020404" pitchFamily="49" charset="-78"/>
                <a:cs typeface="Simplified Arabic Fixed" panose="02070309020205020404" pitchFamily="49" charset="-78"/>
              </a:rPr>
              <a:t>Regeln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AFF232-9583-7AD0-C270-D1D9EF5CC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187" y="1564165"/>
            <a:ext cx="4188791" cy="49255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de-DE" sz="1800" dirty="0">
                <a:latin typeface="Simplified Arabic Fixed"/>
                <a:cs typeface="Simplified Arabic Fixed"/>
              </a:rPr>
              <a:t>Ich habe kein Essen und keine Getränke in der Nähe des iPads. </a:t>
            </a:r>
            <a:endParaRPr lang="de-DE" sz="4000" dirty="0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de-DE" sz="1800" dirty="0">
                <a:latin typeface="Simplified Arabic Fixed"/>
                <a:cs typeface="Simplified Arabic Fixed"/>
              </a:rPr>
              <a:t>Der Bildschirm ist im Ruhemodus, wenn meine Lehrkräfte sprechen. </a:t>
            </a:r>
            <a:endParaRPr lang="de-DE" sz="1800" dirty="0"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marL="514350" indent="-514350">
              <a:buFont typeface="+mj-lt"/>
              <a:buAutoNum type="arabicPeriod"/>
            </a:pPr>
            <a:r>
              <a:rPr lang="de-DE" sz="1800" dirty="0">
                <a:latin typeface="Simplified Arabic Fixed"/>
                <a:cs typeface="Simplified Arabic Fixed"/>
              </a:rPr>
              <a:t>Ich mache keine Fotos oder Videos von anderen Personen. </a:t>
            </a:r>
            <a:endParaRPr lang="de-DE" sz="1800" dirty="0"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marL="514350" indent="-514350">
              <a:buFont typeface="+mj-lt"/>
              <a:buAutoNum type="arabicPeriod"/>
            </a:pPr>
            <a:r>
              <a:rPr lang="de-DE" sz="1800" dirty="0">
                <a:latin typeface="Simplified Arabic Fixed"/>
                <a:cs typeface="Simplified Arabic Fixed"/>
              </a:rPr>
              <a:t>Ich benutze Kopfhörer, wenn ich mir Videos anschaue. </a:t>
            </a:r>
            <a:endParaRPr lang="de-DE" sz="1800" dirty="0"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  <a:p>
            <a:pPr marL="514350" indent="-514350">
              <a:buFont typeface="+mj-lt"/>
              <a:buAutoNum type="arabicPeriod"/>
            </a:pPr>
            <a:r>
              <a:rPr lang="de-DE" sz="1800" dirty="0">
                <a:latin typeface="Simplified Arabic Fixed"/>
                <a:cs typeface="Simplified Arabic Fixed"/>
              </a:rPr>
              <a:t>Ich verwende das iPad nicht zum Spielen. </a:t>
            </a:r>
            <a:endParaRPr lang="de-DE" sz="1600" dirty="0"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43FB246-C820-0C3D-FFF0-B90DAC022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89" y="1443527"/>
            <a:ext cx="2414959" cy="372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01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9207689-10C2-A745-30D1-1D2DB193E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77" y="1258871"/>
            <a:ext cx="10937445" cy="4340257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33A35FF3-E890-61D0-DE3A-57D4B4801701}"/>
              </a:ext>
            </a:extLst>
          </p:cNvPr>
          <p:cNvSpPr/>
          <p:nvPr/>
        </p:nvSpPr>
        <p:spPr>
          <a:xfrm>
            <a:off x="259717" y="2337405"/>
            <a:ext cx="11672563" cy="850232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314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A19B4988-06AC-7A62-613F-5BEA4EF37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75161">
            <a:off x="8784800" y="3094052"/>
            <a:ext cx="1673190" cy="258407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3066E01-0167-875B-228A-EA685C9FE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9686" y="3187645"/>
            <a:ext cx="2206693" cy="214784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F211F19-E354-260A-C6CE-6CBEF11EE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05451">
            <a:off x="463779" y="181021"/>
            <a:ext cx="1563519" cy="1175870"/>
          </a:xfrm>
          <a:prstGeom prst="rect">
            <a:avLst/>
          </a:prstGeom>
        </p:spPr>
      </p:pic>
      <p:pic>
        <p:nvPicPr>
          <p:cNvPr id="2" name="Grafik 2">
            <a:extLst>
              <a:ext uri="{FF2B5EF4-FFF2-40B4-BE49-F238E27FC236}">
                <a16:creationId xmlns:a16="http://schemas.microsoft.com/office/drawing/2014/main" id="{51F828B4-91AA-CCCC-76B3-77EF2951A9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2181" y="1555482"/>
            <a:ext cx="4626633" cy="464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25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317C0-9549-4D5A-F608-7C13AE9C3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Besprechung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E1D3DA3-9C55-A5A7-5022-59AD61D56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542787"/>
            <a:ext cx="10730948" cy="3001028"/>
          </a:xfrm>
        </p:spPr>
      </p:pic>
      <p:sp>
        <p:nvSpPr>
          <p:cNvPr id="9" name="Multiplikationszeichen 8">
            <a:extLst>
              <a:ext uri="{FF2B5EF4-FFF2-40B4-BE49-F238E27FC236}">
                <a16:creationId xmlns:a16="http://schemas.microsoft.com/office/drawing/2014/main" id="{FCD7E0D0-CE4F-0C36-34E1-7FF60595D5DB}"/>
              </a:ext>
            </a:extLst>
          </p:cNvPr>
          <p:cNvSpPr/>
          <p:nvPr/>
        </p:nvSpPr>
        <p:spPr>
          <a:xfrm>
            <a:off x="1428751" y="2568311"/>
            <a:ext cx="414338" cy="514350"/>
          </a:xfrm>
          <a:prstGeom prst="mathMultiply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33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99296BB-6458-CE9E-A16D-9DE732553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400051"/>
            <a:ext cx="8720397" cy="6267786"/>
          </a:xfrm>
          <a:prstGeom prst="rect">
            <a:avLst/>
          </a:prstGeom>
        </p:spPr>
      </p:pic>
      <p:sp>
        <p:nvSpPr>
          <p:cNvPr id="6" name="Multiplikationszeichen 5">
            <a:extLst>
              <a:ext uri="{FF2B5EF4-FFF2-40B4-BE49-F238E27FC236}">
                <a16:creationId xmlns:a16="http://schemas.microsoft.com/office/drawing/2014/main" id="{649194A8-AC8E-67B6-48D0-6F940DEAAA77}"/>
              </a:ext>
            </a:extLst>
          </p:cNvPr>
          <p:cNvSpPr/>
          <p:nvPr/>
        </p:nvSpPr>
        <p:spPr>
          <a:xfrm>
            <a:off x="8329614" y="2357438"/>
            <a:ext cx="414338" cy="514350"/>
          </a:xfrm>
          <a:prstGeom prst="mathMultiply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Multiplikationszeichen 6">
            <a:extLst>
              <a:ext uri="{FF2B5EF4-FFF2-40B4-BE49-F238E27FC236}">
                <a16:creationId xmlns:a16="http://schemas.microsoft.com/office/drawing/2014/main" id="{99A2A0E5-4D01-EAB5-19D7-A1C43B198C99}"/>
              </a:ext>
            </a:extLst>
          </p:cNvPr>
          <p:cNvSpPr/>
          <p:nvPr/>
        </p:nvSpPr>
        <p:spPr>
          <a:xfrm>
            <a:off x="3852864" y="3533944"/>
            <a:ext cx="414338" cy="514350"/>
          </a:xfrm>
          <a:prstGeom prst="mathMultiply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Multiplikationszeichen 7">
            <a:extLst>
              <a:ext uri="{FF2B5EF4-FFF2-40B4-BE49-F238E27FC236}">
                <a16:creationId xmlns:a16="http://schemas.microsoft.com/office/drawing/2014/main" id="{F5F2E6E9-6D1F-3182-5723-A10043DF071F}"/>
              </a:ext>
            </a:extLst>
          </p:cNvPr>
          <p:cNvSpPr/>
          <p:nvPr/>
        </p:nvSpPr>
        <p:spPr>
          <a:xfrm>
            <a:off x="8329614" y="5143669"/>
            <a:ext cx="414338" cy="514350"/>
          </a:xfrm>
          <a:prstGeom prst="mathMultiply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329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4AE274A-9ADD-8DF2-42AF-3F2E6A1C6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158" y="252062"/>
            <a:ext cx="8644678" cy="647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75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57BBAA-3294-F0A9-530A-7770FC557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Ergebnisse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D6EC86-E2CD-D841-94FF-13140E787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5732" y="6492875"/>
            <a:ext cx="1939320" cy="3651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de-DE" sz="1600" dirty="0"/>
              <a:t>Musterlösung Beschriftet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790925C-4791-379A-4332-20AA28E865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4" r="31131" b="16558"/>
          <a:stretch/>
        </p:blipFill>
        <p:spPr>
          <a:xfrm>
            <a:off x="5449497" y="984573"/>
            <a:ext cx="4094747" cy="519239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7D01BD9-2C3C-69F3-A1E1-E06D7F9F2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42" y="6072188"/>
            <a:ext cx="291161" cy="29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DF5E1B3-3D3D-67E3-40A7-667447D6E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56135"/>
            <a:ext cx="4320828" cy="432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EAA92EC0-7F56-CF23-5BA7-194541FA257E}"/>
              </a:ext>
            </a:extLst>
          </p:cNvPr>
          <p:cNvSpPr txBox="1">
            <a:spLocks/>
          </p:cNvSpPr>
          <p:nvPr/>
        </p:nvSpPr>
        <p:spPr>
          <a:xfrm>
            <a:off x="820597" y="1405099"/>
            <a:ext cx="128810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400"/>
              <a:t>Musterlösung unbeschriftet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Freihand 12">
                <a:extLst>
                  <a:ext uri="{FF2B5EF4-FFF2-40B4-BE49-F238E27FC236}">
                    <a16:creationId xmlns:a16="http://schemas.microsoft.com/office/drawing/2014/main" id="{51F2F0E2-B2EE-8A95-997A-EE462CD47D7C}"/>
                  </a:ext>
                </a:extLst>
              </p14:cNvPr>
              <p14:cNvContentPartPr/>
              <p14:nvPr/>
            </p14:nvContentPartPr>
            <p14:xfrm>
              <a:off x="8937157" y="2862045"/>
              <a:ext cx="1939320" cy="528480"/>
            </p14:xfrm>
          </p:contentPart>
        </mc:Choice>
        <mc:Fallback xmlns="">
          <p:pic>
            <p:nvPicPr>
              <p:cNvPr id="12" name="Freihand 12">
                <a:extLst>
                  <a:ext uri="{FF2B5EF4-FFF2-40B4-BE49-F238E27FC236}">
                    <a16:creationId xmlns:a16="http://schemas.microsoft.com/office/drawing/2014/main" id="{51F2F0E2-B2EE-8A95-997A-EE462CD47D7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29598" y="2854485"/>
                <a:ext cx="1956957" cy="54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E2A15CC3-28A4-6C59-6BA4-2276ACBE1D2D}"/>
                  </a:ext>
                </a:extLst>
              </p14:cNvPr>
              <p14:cNvContentPartPr/>
              <p14:nvPr/>
            </p14:nvContentPartPr>
            <p14:xfrm>
              <a:off x="8901657" y="4189036"/>
              <a:ext cx="488520" cy="4932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E2A15CC3-28A4-6C59-6BA4-2276ACBE1D2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94097" y="4181476"/>
                <a:ext cx="50364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5" name="Freihand 25">
                <a:extLst>
                  <a:ext uri="{FF2B5EF4-FFF2-40B4-BE49-F238E27FC236}">
                    <a16:creationId xmlns:a16="http://schemas.microsoft.com/office/drawing/2014/main" id="{99901418-3B53-4062-E491-2BE85C60F11F}"/>
                  </a:ext>
                </a:extLst>
              </p14:cNvPr>
              <p14:cNvContentPartPr/>
              <p14:nvPr/>
            </p14:nvContentPartPr>
            <p14:xfrm>
              <a:off x="9443097" y="3935956"/>
              <a:ext cx="963000" cy="373320"/>
            </p14:xfrm>
          </p:contentPart>
        </mc:Choice>
        <mc:Fallback xmlns="">
          <p:pic>
            <p:nvPicPr>
              <p:cNvPr id="25" name="Freihand 25">
                <a:extLst>
                  <a:ext uri="{FF2B5EF4-FFF2-40B4-BE49-F238E27FC236}">
                    <a16:creationId xmlns:a16="http://schemas.microsoft.com/office/drawing/2014/main" id="{99901418-3B53-4062-E491-2BE85C60F11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435540" y="3928389"/>
                <a:ext cx="978114" cy="3884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E9DAA2B8-7B3E-688C-7D78-87566A630FA9}"/>
                  </a:ext>
                </a:extLst>
              </p14:cNvPr>
              <p14:cNvContentPartPr/>
              <p14:nvPr/>
            </p14:nvContentPartPr>
            <p14:xfrm>
              <a:off x="8333577" y="4504036"/>
              <a:ext cx="825840" cy="27000"/>
            </p14:xfrm>
          </p:contentPart>
        </mc:Choice>
        <mc:Fallback xmlns="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E9DAA2B8-7B3E-688C-7D78-87566A630FA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326017" y="4496476"/>
                <a:ext cx="84096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4" name="Freihand 34">
                <a:extLst>
                  <a:ext uri="{FF2B5EF4-FFF2-40B4-BE49-F238E27FC236}">
                    <a16:creationId xmlns:a16="http://schemas.microsoft.com/office/drawing/2014/main" id="{276BC53D-7673-3435-A702-A9C85C2DFAC8}"/>
                  </a:ext>
                </a:extLst>
              </p14:cNvPr>
              <p14:cNvContentPartPr/>
              <p14:nvPr/>
            </p14:nvContentPartPr>
            <p14:xfrm>
              <a:off x="9212337" y="4403956"/>
              <a:ext cx="816840" cy="286560"/>
            </p14:xfrm>
          </p:contentPart>
        </mc:Choice>
        <mc:Fallback xmlns="">
          <p:pic>
            <p:nvPicPr>
              <p:cNvPr id="34" name="Freihand 34">
                <a:extLst>
                  <a:ext uri="{FF2B5EF4-FFF2-40B4-BE49-F238E27FC236}">
                    <a16:creationId xmlns:a16="http://schemas.microsoft.com/office/drawing/2014/main" id="{276BC53D-7673-3435-A702-A9C85C2DFAC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204777" y="4396405"/>
                <a:ext cx="831960" cy="30166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8583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D3928109-2647-45B5-8A6C-12E477C0BA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0" b="1335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6FD709B-E205-538C-36C3-B8B50E62A8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de-DE" b="1" dirty="0">
                <a:solidFill>
                  <a:srgbClr val="FFFFFF"/>
                </a:solidFill>
                <a:latin typeface="Simplified Arabic Fixed" panose="02070309020205020404" pitchFamily="49" charset="-78"/>
                <a:cs typeface="Simplified Arabic Fixed" panose="02070309020205020404" pitchFamily="49" charset="-78"/>
              </a:rPr>
              <a:t>Pflanzen, Pflanzenorgane, Pflanzenzellen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B48494-0903-0274-BE80-A0CE087875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de-DE" b="1" dirty="0">
                <a:solidFill>
                  <a:srgbClr val="FFFFFF"/>
                </a:solidFill>
                <a:latin typeface="Simplified Arabic Fixed" panose="02070309020205020404" pitchFamily="49" charset="-78"/>
                <a:cs typeface="Simplified Arabic Fixed" panose="02070309020205020404" pitchFamily="49" charset="-78"/>
              </a:rPr>
              <a:t>- Licht ermöglicht Stoffaufbau</a:t>
            </a:r>
          </a:p>
        </p:txBody>
      </p:sp>
    </p:spTree>
    <p:extLst>
      <p:ext uri="{BB962C8B-B14F-4D97-AF65-F5344CB8AC3E}">
        <p14:creationId xmlns:p14="http://schemas.microsoft.com/office/powerpoint/2010/main" val="1425125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im.942A0C6B-B4F5-4028-AF44-82440A3F35A4.MOV">
            <a:hlinkClick r:id="" action="ppaction://media"/>
            <a:extLst>
              <a:ext uri="{FF2B5EF4-FFF2-40B4-BE49-F238E27FC236}">
                <a16:creationId xmlns:a16="http://schemas.microsoft.com/office/drawing/2014/main" id="{C0CCD9F8-3526-B32E-1B79-E3333A588D3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5828" y="892241"/>
            <a:ext cx="9220343" cy="5224925"/>
          </a:xfrm>
        </p:spPr>
      </p:pic>
    </p:spTree>
    <p:extLst>
      <p:ext uri="{BB962C8B-B14F-4D97-AF65-F5344CB8AC3E}">
        <p14:creationId xmlns:p14="http://schemas.microsoft.com/office/powerpoint/2010/main" val="156718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BD1A58AF-01D7-A2E5-B6B5-69DE1451E3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8537" y="1633797"/>
            <a:ext cx="9705474" cy="5097203"/>
          </a:xfrm>
        </p:spPr>
        <p:txBody>
          <a:bodyPr anchor="ctr">
            <a:normAutofit fontScale="77500" lnSpcReduction="20000"/>
          </a:bodyPr>
          <a:lstStyle/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endParaRPr lang="de-DE" sz="2800" b="1" dirty="0">
              <a:highlight>
                <a:srgbClr val="FFFF00"/>
              </a:highlight>
              <a:latin typeface="Simplified Arabic Fixed" panose="020F0502020204030204" pitchFamily="34" charset="0"/>
              <a:cs typeface="Cavolini" panose="020B0604020202020204" pitchFamily="34" charset="0"/>
            </a:endParaRP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de-DE" sz="2800" dirty="0">
                <a:highlight>
                  <a:srgbClr val="FFFF00"/>
                </a:highlight>
                <a:latin typeface="Simplified Arabic Fixed" panose="020F0502020204030204" pitchFamily="34" charset="0"/>
                <a:cs typeface="Cavolini" panose="020B0604020202020204" pitchFamily="34" charset="0"/>
              </a:rPr>
              <a:t>Letzte Woche haben wir uns mit einem Experiment beschäftigt. </a:t>
            </a:r>
            <a:r>
              <a:rPr lang="de-DE" sz="2800" b="1" u="sng" dirty="0">
                <a:highlight>
                  <a:srgbClr val="FFFF00"/>
                </a:highlight>
                <a:latin typeface="Simplified Arabic Fixed" panose="020F0502020204030204" pitchFamily="34" charset="0"/>
                <a:cs typeface="Cavolini" panose="020B0604020202020204" pitchFamily="34" charset="0"/>
              </a:rPr>
              <a:t>Erkläre</a:t>
            </a:r>
            <a:r>
              <a:rPr lang="de-DE" sz="2800" dirty="0">
                <a:highlight>
                  <a:srgbClr val="FFFF00"/>
                </a:highlight>
                <a:latin typeface="Simplified Arabic Fixed" panose="020F0502020204030204" pitchFamily="34" charset="0"/>
                <a:cs typeface="Cavolini" panose="020B0604020202020204" pitchFamily="34" charset="0"/>
              </a:rPr>
              <a:t> welche Schlussfolgerung der Wissenschaftler aus seinem Versuch ziehen konnte?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endParaRPr lang="de-DE" sz="2800" dirty="0">
              <a:highlight>
                <a:srgbClr val="FFFF00"/>
              </a:highlight>
              <a:latin typeface="Simplified Arabic Fixed" panose="020F0502020204030204" pitchFamily="34" charset="0"/>
              <a:cs typeface="Cavolini" panose="020B0604020202020204" pitchFamily="34" charset="0"/>
            </a:endParaRPr>
          </a:p>
          <a:p>
            <a:pPr marL="514350" lvl="0" indent="-514350" algn="l">
              <a:lnSpc>
                <a:spcPct val="150000"/>
              </a:lnSpc>
              <a:buFont typeface="+mj-lt"/>
              <a:buAutoNum type="arabicPeriod"/>
            </a:pPr>
            <a:r>
              <a:rPr lang="de-DE" sz="2800" b="1" u="sng" dirty="0">
                <a:effectLst/>
                <a:highlight>
                  <a:srgbClr val="FFFF00"/>
                </a:highlight>
                <a:latin typeface="Simplified Arabic Fixed" panose="02070309020205020404" pitchFamily="49" charset="-78"/>
                <a:ea typeface="Times New Roman" panose="02020603050405020304" pitchFamily="18" charset="0"/>
                <a:cs typeface="Simplified Arabic Fixed" panose="02070309020205020404" pitchFamily="49" charset="-78"/>
              </a:rPr>
              <a:t>Nenne</a:t>
            </a:r>
            <a:r>
              <a:rPr lang="de-DE" sz="2800" dirty="0">
                <a:effectLst/>
                <a:highlight>
                  <a:srgbClr val="FFFF00"/>
                </a:highlight>
                <a:latin typeface="Simplified Arabic Fixed" panose="02070309020205020404" pitchFamily="49" charset="-78"/>
                <a:ea typeface="Times New Roman" panose="02020603050405020304" pitchFamily="18" charset="0"/>
                <a:cs typeface="Simplified Arabic Fixed" panose="02070309020205020404" pitchFamily="49" charset="-78"/>
              </a:rPr>
              <a:t> den Namen des Experiments. </a:t>
            </a:r>
          </a:p>
          <a:p>
            <a:pPr marL="514350" lvl="0" indent="-514350" algn="l">
              <a:lnSpc>
                <a:spcPct val="150000"/>
              </a:lnSpc>
              <a:buFont typeface="+mj-lt"/>
              <a:buAutoNum type="arabicPeriod"/>
            </a:pPr>
            <a:endParaRPr lang="de-DE" sz="2800" dirty="0">
              <a:effectLst/>
              <a:highlight>
                <a:srgbClr val="FFFF00"/>
              </a:highlight>
              <a:latin typeface="Simplified Arabic Fixed" panose="02070309020205020404" pitchFamily="49" charset="-78"/>
              <a:ea typeface="Times New Roman" panose="02020603050405020304" pitchFamily="18" charset="0"/>
              <a:cs typeface="Simplified Arabic Fixed" panose="02070309020205020404" pitchFamily="49" charset="-78"/>
            </a:endParaRPr>
          </a:p>
          <a:p>
            <a:pPr marL="514350" lvl="0" indent="-514350" algn="l">
              <a:lnSpc>
                <a:spcPct val="150000"/>
              </a:lnSpc>
              <a:buFont typeface="+mj-lt"/>
              <a:buAutoNum type="arabicPeriod"/>
            </a:pPr>
            <a:r>
              <a:rPr lang="de-DE" sz="2800" b="1" u="sng" dirty="0">
                <a:effectLst/>
                <a:highlight>
                  <a:srgbClr val="FFFF00"/>
                </a:highlight>
                <a:latin typeface="Simplified Arabic Fixed" panose="02070309020205020404" pitchFamily="49" charset="-78"/>
                <a:ea typeface="Times New Roman" panose="02020603050405020304" pitchFamily="18" charset="0"/>
                <a:cs typeface="Simplified Arabic Fixed" panose="02070309020205020404" pitchFamily="49" charset="-78"/>
              </a:rPr>
              <a:t>Erläutere</a:t>
            </a:r>
            <a:r>
              <a:rPr lang="de-DE" sz="2800" dirty="0">
                <a:effectLst/>
                <a:highlight>
                  <a:srgbClr val="FFFF00"/>
                </a:highlight>
                <a:latin typeface="Simplified Arabic Fixed" panose="02070309020205020404" pitchFamily="49" charset="-78"/>
                <a:ea typeface="Times New Roman" panose="02020603050405020304" pitchFamily="18" charset="0"/>
                <a:cs typeface="Simplified Arabic Fixed" panose="02070309020205020404" pitchFamily="49" charset="-78"/>
              </a:rPr>
              <a:t> die Funktion von Grob- und Feintrieb. </a:t>
            </a:r>
          </a:p>
          <a:p>
            <a:pPr algn="l">
              <a:lnSpc>
                <a:spcPct val="150000"/>
              </a:lnSpc>
            </a:pPr>
            <a:r>
              <a:rPr lang="de-DE" sz="2800" dirty="0">
                <a:effectLst/>
                <a:highlight>
                  <a:srgbClr val="FFFF00"/>
                </a:highlight>
                <a:latin typeface="Simplified Arabic Fixed" panose="02070309020205020404" pitchFamily="49" charset="-78"/>
                <a:ea typeface="Times New Roman" panose="02020603050405020304" pitchFamily="18" charset="0"/>
                <a:cs typeface="Simplified Arabic Fixed" panose="02070309020205020404" pitchFamily="49" charset="-78"/>
              </a:rPr>
              <a:t> </a:t>
            </a:r>
          </a:p>
          <a:p>
            <a:pPr algn="l">
              <a:lnSpc>
                <a:spcPct val="150000"/>
              </a:lnSpc>
            </a:pPr>
            <a:endParaRPr lang="de-DE" sz="2800" dirty="0">
              <a:highlight>
                <a:srgbClr val="FFFF00"/>
              </a:highlight>
              <a:latin typeface="Simplified Arabic Fixed" panose="020F0502020204030204" pitchFamily="34" charset="0"/>
              <a:cs typeface="Cavolini" panose="020B0604020202020204" pitchFamily="34" charset="0"/>
            </a:endParaRPr>
          </a:p>
          <a:p>
            <a:pPr algn="l">
              <a:lnSpc>
                <a:spcPct val="150000"/>
              </a:lnSpc>
            </a:pPr>
            <a:endParaRPr lang="de-DE" sz="2800" dirty="0">
              <a:highlight>
                <a:srgbClr val="FFFF00"/>
              </a:highlight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19B4988-06AC-7A62-613F-5BEA4EF37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75161">
            <a:off x="9970505" y="3536179"/>
            <a:ext cx="1673190" cy="258407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3066E01-0167-875B-228A-EA685C9FE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5391" y="3629772"/>
            <a:ext cx="2206693" cy="214784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CEA93E8-4EEA-E2AD-9111-478350A29BFA}"/>
              </a:ext>
            </a:extLst>
          </p:cNvPr>
          <p:cNvSpPr txBox="1"/>
          <p:nvPr/>
        </p:nvSpPr>
        <p:spPr>
          <a:xfrm>
            <a:off x="894237" y="3221574"/>
            <a:ext cx="7027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/>
              <a:t>Pflanzen sind in der Lage Kohlenstoffdioxid in Sauerstoff umzuwandeln.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4DF839B-4E37-0DAB-A5ED-22D9C24D1A41}"/>
              </a:ext>
            </a:extLst>
          </p:cNvPr>
          <p:cNvSpPr txBox="1"/>
          <p:nvPr/>
        </p:nvSpPr>
        <p:spPr>
          <a:xfrm>
            <a:off x="981130" y="4430963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/>
              <a:t>Priestley-Versuch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3B8A114-F862-7690-A699-E8731D66B18B}"/>
              </a:ext>
            </a:extLst>
          </p:cNvPr>
          <p:cNvSpPr txBox="1"/>
          <p:nvPr/>
        </p:nvSpPr>
        <p:spPr>
          <a:xfrm>
            <a:off x="894237" y="5640352"/>
            <a:ext cx="4090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/>
              <a:t>Damit kann ich das Bild scharf stellen.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F211F19-E354-260A-C6CE-6CBEF11EE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05451">
            <a:off x="463779" y="181021"/>
            <a:ext cx="1563519" cy="117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6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68F3D268-3A6F-5E40-820C-394AFD3C8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18" y="532159"/>
            <a:ext cx="11672564" cy="289684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47D00CD-75D3-0719-9104-A6C9653C6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717" y="3428999"/>
            <a:ext cx="11672563" cy="3038299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593840B1-EB87-7E33-4073-88511DBDDED2}"/>
              </a:ext>
            </a:extLst>
          </p:cNvPr>
          <p:cNvSpPr/>
          <p:nvPr/>
        </p:nvSpPr>
        <p:spPr>
          <a:xfrm>
            <a:off x="259717" y="1732547"/>
            <a:ext cx="11672563" cy="850232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F53266A-0AC9-E62D-BC1B-7906BD2E01B0}"/>
              </a:ext>
            </a:extLst>
          </p:cNvPr>
          <p:cNvSpPr/>
          <p:nvPr/>
        </p:nvSpPr>
        <p:spPr>
          <a:xfrm>
            <a:off x="259715" y="4685375"/>
            <a:ext cx="11672563" cy="850232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991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8BA2BC2-7CD3-297B-8135-D7C452CA2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61" y="1162175"/>
            <a:ext cx="11392678" cy="453365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559B123D-E359-88E5-C491-43BCF28674AB}"/>
              </a:ext>
            </a:extLst>
          </p:cNvPr>
          <p:cNvSpPr/>
          <p:nvPr/>
        </p:nvSpPr>
        <p:spPr>
          <a:xfrm>
            <a:off x="259718" y="4018666"/>
            <a:ext cx="11672563" cy="850232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046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FD4E13B-88B7-A68C-A632-8D43F56F6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34" y="459920"/>
            <a:ext cx="11211087" cy="271543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D2BB601-6C02-BBB2-A5B9-AA41E3B6E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934" y="3429000"/>
            <a:ext cx="11219453" cy="2715433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812433BD-A84E-1377-8260-71E871C485CA}"/>
              </a:ext>
            </a:extLst>
          </p:cNvPr>
          <p:cNvSpPr/>
          <p:nvPr/>
        </p:nvSpPr>
        <p:spPr>
          <a:xfrm>
            <a:off x="226934" y="2424513"/>
            <a:ext cx="11672563" cy="850232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2CB95BC-E308-C1B7-C26A-EAD274E1FF03}"/>
              </a:ext>
            </a:extLst>
          </p:cNvPr>
          <p:cNvSpPr/>
          <p:nvPr/>
        </p:nvSpPr>
        <p:spPr>
          <a:xfrm>
            <a:off x="226933" y="4554745"/>
            <a:ext cx="11672563" cy="850232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326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ED9651F-073D-521A-A8E8-A9B509842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39" y="1179682"/>
            <a:ext cx="11305122" cy="4498636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7D776856-88E3-976C-041A-303CC1011653}"/>
              </a:ext>
            </a:extLst>
          </p:cNvPr>
          <p:cNvSpPr/>
          <p:nvPr/>
        </p:nvSpPr>
        <p:spPr>
          <a:xfrm>
            <a:off x="259718" y="4072197"/>
            <a:ext cx="11672563" cy="850232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113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1EAA742-A03D-79C9-0037-221DC552F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56" y="1234561"/>
            <a:ext cx="11118488" cy="4388877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DF5BE075-F714-282E-C960-23865DFC4ADE}"/>
              </a:ext>
            </a:extLst>
          </p:cNvPr>
          <p:cNvSpPr/>
          <p:nvPr/>
        </p:nvSpPr>
        <p:spPr>
          <a:xfrm>
            <a:off x="259718" y="3123468"/>
            <a:ext cx="11672563" cy="850232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786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067FA4B2F911540A6444138A2AA070A" ma:contentTypeVersion="6" ma:contentTypeDescription="Ein neues Dokument erstellen." ma:contentTypeScope="" ma:versionID="60b61fabe3fae8e1e60e9b7f254088f2">
  <xsd:schema xmlns:xsd="http://www.w3.org/2001/XMLSchema" xmlns:xs="http://www.w3.org/2001/XMLSchema" xmlns:p="http://schemas.microsoft.com/office/2006/metadata/properties" xmlns:ns2="0e8abc56-9a9e-455d-9801-00facd6f5e51" targetNamespace="http://schemas.microsoft.com/office/2006/metadata/properties" ma:root="true" ma:fieldsID="8279ea80f912ce9f57ea55752a543081" ns2:_="">
    <xsd:import namespace="0e8abc56-9a9e-455d-9801-00facd6f5e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8abc56-9a9e-455d-9801-00facd6f5e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dmarkierungen" ma:readOnly="false" ma:fieldId="{5cf76f15-5ced-4ddc-b409-7134ff3c332f}" ma:taxonomyMulti="true" ma:sspId="48d7df9c-05f6-4a62-8efa-aa9c6d05c2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A36AAA-2448-4E4B-BDEF-FB36777DD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03A105-6C6E-4B53-B87E-0631BCB3D13E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0e8abc56-9a9e-455d-9801-00facd6f5e51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</Words>
  <Application>Microsoft Office PowerPoint</Application>
  <PresentationFormat>Breitbild</PresentationFormat>
  <Paragraphs>48</Paragraphs>
  <Slides>15</Slides>
  <Notes>13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Simplified Arabic Fixed</vt:lpstr>
      <vt:lpstr>Office</vt:lpstr>
      <vt:lpstr>Regeln </vt:lpstr>
      <vt:lpstr>Pflanzen, Pflanzenorgane, Pflanzenzellen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Besprechung</vt:lpstr>
      <vt:lpstr>PowerPoint-Präsentation</vt:lpstr>
      <vt:lpstr>PowerPoint-Präsentation</vt:lpstr>
      <vt:lpstr>Ergebnisse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 Plus</dc:title>
  <dc:creator>Schneider, Laura Sophie</dc:creator>
  <cp:lastModifiedBy>Meyerhöffer, Nina</cp:lastModifiedBy>
  <cp:revision>17</cp:revision>
  <dcterms:created xsi:type="dcterms:W3CDTF">2023-01-17T19:38:49Z</dcterms:created>
  <dcterms:modified xsi:type="dcterms:W3CDTF">2023-04-25T12:39:40Z</dcterms:modified>
</cp:coreProperties>
</file>