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Jacques Francois Shadow"/>
      <p:regular r:id="rId6"/>
    </p:embeddedFont>
    <p:embeddedFont>
      <p:font typeface="Libre Franklin Medium"/>
      <p:regular r:id="rId7"/>
      <p:bold r:id="rId8"/>
      <p:italic r:id="rId9"/>
      <p:boldItalic r:id="rId10"/>
    </p:embeddedFont>
    <p:embeddedFont>
      <p:font typeface="Cutive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iuHtDJKdyNit4PRRPwT/nAo8hH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Cutive-regular.fntdata"/><Relationship Id="rId10" Type="http://schemas.openxmlformats.org/officeDocument/2006/relationships/font" Target="fonts/LibreFranklinMedium-boldItalic.fntdata"/><Relationship Id="rId12" Type="http://customschemas.google.com/relationships/presentationmetadata" Target="metadata"/><Relationship Id="rId9" Type="http://schemas.openxmlformats.org/officeDocument/2006/relationships/font" Target="fonts/LibreFranklinMedium-italic.fntdata"/><Relationship Id="rId5" Type="http://schemas.openxmlformats.org/officeDocument/2006/relationships/slide" Target="slides/slide1.xml"/><Relationship Id="rId6" Type="http://schemas.openxmlformats.org/officeDocument/2006/relationships/font" Target="fonts/JacquesFrancoisShadow-regular.fntdata"/><Relationship Id="rId7" Type="http://schemas.openxmlformats.org/officeDocument/2006/relationships/font" Target="fonts/LibreFranklinMedium-regular.fntdata"/><Relationship Id="rId8" Type="http://schemas.openxmlformats.org/officeDocument/2006/relationships/font" Target="fonts/LibreFranklin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 rot="-237158">
            <a:off x="5969741" y="4261022"/>
            <a:ext cx="6100175" cy="1215025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1800" u="none" cap="none" strike="noStrike">
                <a:solidFill>
                  <a:srgbClr val="C55A11"/>
                </a:solidFill>
                <a:latin typeface="Cutive"/>
                <a:ea typeface="Cutive"/>
                <a:cs typeface="Cutive"/>
                <a:sym typeface="Cutive"/>
              </a:rPr>
              <a:t>Achtung Autofahrer:innen!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1800" u="none" cap="none" strike="noStrike">
                <a:solidFill>
                  <a:srgbClr val="C55A11"/>
                </a:solidFill>
                <a:latin typeface="Cutive"/>
                <a:ea typeface="Cutive"/>
                <a:cs typeface="Cutive"/>
                <a:sym typeface="Cutive"/>
              </a:rPr>
              <a:t>Frösche, Kröten und Molche haben Vorfahrt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6802501" y="5502610"/>
            <a:ext cx="5386630" cy="1231106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de-DE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Aussterben von Amphibien: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28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Warum weltweit Kröten und Frösche verschwinden 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4942563" y="50404"/>
            <a:ext cx="7249437" cy="1662941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Autofahrer bitte aufpassen! Amphibienwanderung beginnt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 rot="-383543">
            <a:off x="73281" y="267150"/>
            <a:ext cx="4887686" cy="1589314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Amphibiensterben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Letzter Gesang der Frösche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 rot="310293">
            <a:off x="5119608" y="1587625"/>
            <a:ext cx="7027103" cy="1322253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Jacques Francois Shadow"/>
                <a:ea typeface="Jacques Francois Shadow"/>
                <a:cs typeface="Jacques Francois Shadow"/>
                <a:sym typeface="Jacques Francois Shadow"/>
              </a:rPr>
              <a:t>Lurchi stirbt und wir sind Schuld!</a:t>
            </a:r>
            <a:endParaRPr>
              <a:latin typeface="Jacques Francois Shadow"/>
              <a:ea typeface="Jacques Francois Shadow"/>
              <a:cs typeface="Jacques Francois Shadow"/>
              <a:sym typeface="Jacques Francois Shadow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5382069" y="2839598"/>
            <a:ext cx="5992056" cy="1490597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Amphibiensterben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Wissenschaftler sprechen vom größten Massensterben seit den Dinosauriern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2869" y="5425666"/>
            <a:ext cx="6509360" cy="138499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Artenschwund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Lage von Amphibien so schlecht wie nie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Naturschutzverbände sorgen sich um Amphibien wie Gelbbauchunke und Wechselkröte. Ihre Lebensräume und Bestände schrumpfen.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180506" y="1744336"/>
            <a:ext cx="5261369" cy="1277655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Eine Arche für die Frösche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Amphibien weltweit brauchen unsere Hilfe!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664096" y="3021991"/>
            <a:ext cx="4609797" cy="2403675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Verlust von Lebensraum: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 Gefahr für Amphibien nimmt zu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Biolog*</a:t>
            </a:r>
            <a:r>
              <a:rPr b="1" lang="de-DE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innen</a:t>
            </a:r>
            <a:r>
              <a:rPr b="1" lang="de-DE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schlagen Alarm. Weltweit verschwinden immer mehr Amphibien von unserem Planeten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2025-02-18T19:44:48Z</dcterms:created>
  <dc:creator>Microsoft Office User</dc:creator>
</cp:coreProperties>
</file>